
<file path=[Content_Types].xml><?xml version="1.0" encoding="utf-8"?>
<Types xmlns="http://schemas.openxmlformats.org/package/2006/content-types">
  <Default Extension="xml" ContentType="application/xml"/>
  <Default Extension="png" ContentType="image/png"/>
  <Default Extension="mp3" ContentType="audio/unknown"/>
  <Default Extension="jpeg" ContentType="image/jpeg"/>
  <Default Extension="emf" ContentType="image/x-emf"/>
  <Default Extension="wma" ContentType="audio/x-ms-wma"/>
  <Default Extension="rels" ContentType="application/vnd.openxmlformats-package.relationships+xml"/>
  <Override PartName="/ppt/slideLayouts/slideLayout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tableStyles.xml" ContentType="application/vnd.openxmlformats-officedocument.presentationml.tableStyles+xml"/>
  <Override PartName="/ppt/slideLayouts/slideLayout11.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docProps/core.xml" ContentType="application/vnd.openxmlformats-package.core-properties+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Relationship Id="rId2" Type="http://schemas.openxmlformats.org/package/2006/relationships/metadata/thumbnail" Target="docProps/thumbnail.jpeg"></Relationship><Relationship Id="rId3" Type="http://schemas.openxmlformats.org/officeDocument/2006/relationships/officeDocument" Target="ppt/presentation.xml"></Relationship><Relationship Id="rId4" Type Target="docProps/thumbnail0.jpeg"></Relationship><Relationship Id="rId5" Type="http://schemas.openxmlformats.org/officeDocument/2006/relationships/extended-properties" Target="docProps/app.xml"></Relationship><Relationship Id="rId6" Type="http://www.infraware.co.kr/2012/infrawarePen" Target="docProps/infrawarePen.xml"></Relationship></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3"/>
  </p:sldMasterIdLst>
  <p:notesMasterIdLst>
    <p:notesMasterId r:id="rId7"/>
  </p:notesMasterIdLst>
  <p:handoutMasterIdLst>
    <p:handoutMasterId r:id="rId5"/>
  </p:handout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Lst>
  <p:sldSz cx="9144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EBEBEB"/>
    <a:srgbClr val="376092"/>
    <a:srgbClr val="7F7F7F"/>
    <a:srgbClr val="825809"/>
    <a:srgbClr val="FFFFFF"/>
    <a:srgbClr val="4D822A"/>
    <a:srgbClr val="ABB1B0"/>
    <a:srgbClr val="ACACB0"/>
    <a:srgbClr val="A8A9B4"/>
    <a:srgbClr val="87F1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aximized" horzBarState="maximized">
    <p:restoredLeft sz="15711" autoAdjust="0"/>
    <p:restoredTop sz="71808" autoAdjust="0"/>
  </p:normalViewPr>
  <p:slideViewPr>
    <p:cSldViewPr snapToGrid="0">
      <p:cViewPr varScale="1">
        <p:scale>
          <a:sx n="73" d="100"/>
          <a:sy n="73" d="100"/>
        </p:scale>
        <p:origin x="-402" y="-102"/>
      </p:cViewPr>
      <p:guideLst>
        <p:guide orient="horz" pos="2160"/>
        <p:guide pos="2880"/>
      </p:guideLst>
    </p:cSldViewPr>
  </p:slideViewPr>
  <p:notesTextViewPr>
    <p:cViewPr>
      <p:scale>
        <a:sx n="1" d="1"/>
        <a:sy n="1" d="1"/>
      </p:scale>
      <p:origin x="0" y="0"/>
    </p:cViewPr>
  </p:notesTextViewPr>
  <p:sorterViewPr>
    <p:cViewPr>
      <p:scale>
        <a:sx n="50" d="100"/>
        <a:sy n="50" d="100"/>
      </p:scale>
      <p:origin x="0" y="0"/>
    </p:cViewPr>
  </p:sorterViewPr>
  <p:notesViewPr>
    <p:cSldViewPr snapToGrid="0">
      <p:cViewPr varScale="1">
        <p:scale>
          <a:sx n="82" d="100"/>
          <a:sy n="82" d="100"/>
        </p:scale>
        <p:origin x="-3216" y="-96"/>
      </p:cViewPr>
      <p:guideLst>
        <p:guide orient="horz" pos="2880"/>
        <p:guide pos="2160"/>
      </p:guideLst>
    </p:cSldViewPr>
  </p:notesViewPr>
  <p:gridSpacing cx="78028800" cy="78028800"/>
</p:viewPr>
</file>

<file path=ppt/_rels/presentation.xml.rels><?xml version="1.0" encoding="UTF-8"?>
<Relationships xmlns="http://schemas.openxmlformats.org/package/2006/relationships"><Relationship Id="rId1" Type="http://schemas.openxmlformats.org/officeDocument/2006/relationships/theme" Target="theme/theme1.xml"></Relationship><Relationship Id="rId2" Type="http://schemas.openxmlformats.org/officeDocument/2006/relationships/viewProps" Target="viewProps.xml"></Relationship><Relationship Id="rId3" Type="http://schemas.openxmlformats.org/officeDocument/2006/relationships/slideMaster" Target="slideMasters/slideMaster1.xml"></Relationship><Relationship Id="rId4" Type="http://schemas.openxmlformats.org/officeDocument/2006/relationships/presProps" Target="presProps.xml"></Relationship><Relationship Id="rId5" Type="http://schemas.openxmlformats.org/officeDocument/2006/relationships/handoutMaster" Target="handoutMasters/handoutMaster1.xml"></Relationship><Relationship Id="rId6" Type="http://schemas.openxmlformats.org/officeDocument/2006/relationships/tableStyles" Target="tableStyles.xml"></Relationship><Relationship Id="rId7" Type="http://schemas.openxmlformats.org/officeDocument/2006/relationships/notesMaster" Target="notesMasters/notesMaster1.xml"></Relationship><Relationship Id="rId8" Type="http://schemas.openxmlformats.org/officeDocument/2006/relationships/slide" Target="slides/slide1.xml"></Relationship><Relationship Id="rId9" Type="http://schemas.openxmlformats.org/officeDocument/2006/relationships/slide" Target="slides/slide2.xml"></Relationship><Relationship Id="rId10" Type="http://schemas.openxmlformats.org/officeDocument/2006/relationships/slide" Target="slides/slide3.xml"></Relationship><Relationship Id="rId11" Type="http://schemas.openxmlformats.org/officeDocument/2006/relationships/slide" Target="slides/slide4.xml"></Relationship><Relationship Id="rId12" Type="http://schemas.openxmlformats.org/officeDocument/2006/relationships/slide" Target="slides/slide5.xml"></Relationship><Relationship Id="rId13" Type="http://schemas.openxmlformats.org/officeDocument/2006/relationships/slide" Target="slides/slide6.xml"></Relationship><Relationship Id="rId14" Type="http://schemas.openxmlformats.org/officeDocument/2006/relationships/slide" Target="slides/slide7.xml"></Relationship><Relationship Id="rId15" Type="http://schemas.openxmlformats.org/officeDocument/2006/relationships/slide" Target="slides/slide8.xml"></Relationship><Relationship Id="rId16" Type="http://schemas.openxmlformats.org/officeDocument/2006/relationships/slide" Target="slides/slide9.xml"></Relationship><Relationship Id="rId17" Type="http://schemas.openxmlformats.org/officeDocument/2006/relationships/slide" Target="slides/slide10.xml"></Relationship><Relationship Id="rId18" Type="http://schemas.openxmlformats.org/officeDocument/2006/relationships/slide" Target="slides/slide11.xml"></Relationship><Relationship Id="rId19" Type="http://schemas.openxmlformats.org/officeDocument/2006/relationships/slide" Target="slides/slide12.xml"></Relationship><Relationship Id="rId20" Type="http://schemas.openxmlformats.org/officeDocument/2006/relationships/slide" Target="slides/slide13.xml"></Relationship><Relationship Id="rId21" Type="http://schemas.openxmlformats.org/officeDocument/2006/relationships/slide" Target="slides/slide14.xml"></Relationship><Relationship Id="rId22" Type="http://schemas.openxmlformats.org/officeDocument/2006/relationships/slide" Target="slides/slide15.xml"></Relationship><Relationship Id="rId23" Type="http://schemas.openxmlformats.org/officeDocument/2006/relationships/slide" Target="slides/slide16.xml"></Relationship><Relationship Id="rId24" Type="http://schemas.openxmlformats.org/officeDocument/2006/relationships/slide" Target="slides/slide17.xml"></Relationship><Relationship Id="rId25" Type="http://schemas.openxmlformats.org/officeDocument/2006/relationships/slide" Target="slides/slide18.xml"></Relationship><Relationship Id="rId26" Type="http://schemas.openxmlformats.org/officeDocument/2006/relationships/slide" Target="slides/slide19.xml"></Relationship><Relationship Id="rId27" Type="http://schemas.openxmlformats.org/officeDocument/2006/relationships/slide" Target="slides/slide20.xml"></Relationship><Relationship Id="rId28" Type="http://schemas.openxmlformats.org/officeDocument/2006/relationships/slide" Target="slides/slide21.xml"></Relationship><Relationship Id="rId29" Type="http://schemas.openxmlformats.org/officeDocument/2006/relationships/slide" Target="slides/slide22.xml"></Relationship><Relationship Id="rId30" Type="http://schemas.openxmlformats.org/officeDocument/2006/relationships/slide" Target="slides/slide23.xml"></Relationship><Relationship Id="rId31" Type="http://schemas.openxmlformats.org/officeDocument/2006/relationships/slide" Target="slides/slide24.xml"></Relationship><Relationship Id="rId32" Type="http://schemas.openxmlformats.org/officeDocument/2006/relationships/slide" Target="slides/slide25.xml"></Relationship><Relationship Id="rId33" Type="http://schemas.openxmlformats.org/officeDocument/2006/relationships/slide" Target="slides/slide26.xml"></Relationship><Relationship Id="rId34" Type="http://schemas.openxmlformats.org/officeDocument/2006/relationships/slide" Target="slides/slide27.xml"></Relationship><Relationship Id="rId35" Type="http://schemas.openxmlformats.org/officeDocument/2006/relationships/slide" Target="slides/slide28.xml"></Relationship><Relationship Id="rId36" Type="http://schemas.openxmlformats.org/officeDocument/2006/relationships/slide" Target="slides/slide29.xml"></Relationship><Relationship Id="rId37" Type="http://schemas.openxmlformats.org/officeDocument/2006/relationships/slide" Target="slides/slide30.xml"></Relationship><Relationship Id="rId38" Type="http://schemas.openxmlformats.org/officeDocument/2006/relationships/slide" Target="slides/slide31.xml"></Relationship><Relationship Id="rId39" Type="http://schemas.openxmlformats.org/officeDocument/2006/relationships/slide" Target="slides/slide32.xml"></Relationship><Relationship Id="rId40" Type="http://schemas.openxmlformats.org/officeDocument/2006/relationships/slide" Target="slides/slide33.xml"></Relationship><Relationship Id="rId41" Type="http://schemas.openxmlformats.org/officeDocument/2006/relationships/slide" Target="slides/slide34.xml"></Relationship><Relationship Id="rId42" Type="http://schemas.openxmlformats.org/officeDocument/2006/relationships/slide" Target="slides/slide35.xml"></Relationship><Relationship Id="rId43" Type="http://schemas.openxmlformats.org/officeDocument/2006/relationships/slide" Target="slides/slide36.xml"></Relationship><Relationship Id="rId44" Type="http://schemas.openxmlformats.org/officeDocument/2006/relationships/slide" Target="slides/slide37.xml"></Relationship><Relationship Id="rId45" Type="http://schemas.openxmlformats.org/officeDocument/2006/relationships/slide" Target="slides/slide38.xml"></Relationship><Relationship Id="rId46" Type="http://schemas.openxmlformats.org/officeDocument/2006/relationships/slide" Target="slides/slide39.xml"></Relationship><Relationship Id="rId47" Type="http://schemas.openxmlformats.org/officeDocument/2006/relationships/slide" Target="slides/slide40.xml"></Relationship><Relationship Id="rId48" Type="http://schemas.openxmlformats.org/officeDocument/2006/relationships/slide" Target="slides/slide41.xml"></Relationship><Relationship Id="rId49" Type="http://schemas.openxmlformats.org/officeDocument/2006/relationships/slide" Target="slides/slide42.xml"></Relationship><Relationship Id="rId50" Type="http://schemas.openxmlformats.org/officeDocument/2006/relationships/slide" Target="slides/slide43.xml"></Relationship><Relationship Id="rId51" Type="http://schemas.openxmlformats.org/officeDocument/2006/relationships/slide" Target="slides/slide44.xml"></Relationship><Relationship Id="rId52" Type="http://schemas.openxmlformats.org/officeDocument/2006/relationships/slide" Target="slides/slide45.xml"></Relationship><Relationship Id="rId53" Type="http://schemas.openxmlformats.org/officeDocument/2006/relationships/slide" Target="slides/slide46.xml"></Relationship><Relationship Id="rId54" Type="http://schemas.openxmlformats.org/officeDocument/2006/relationships/slide" Target="slides/slide47.xml"></Relationship><Relationship Id="rId55" Type="http://schemas.openxmlformats.org/officeDocument/2006/relationships/slide" Target="slides/slide48.xml"></Relationship><Relationship Id="rId56" Type="http://schemas.openxmlformats.org/officeDocument/2006/relationships/slide" Target="slides/slide49.xml"></Relationship><Relationship Id="rId57" Type="http://schemas.openxmlformats.org/officeDocument/2006/relationships/slide" Target="slides/slide50.xml"></Relationship><Relationship Id="rId58" Type="http://schemas.openxmlformats.org/officeDocument/2006/relationships/slide" Target="slides/slide51.xml"></Relationship><Relationship Id="rId59" Type="http://schemas.openxmlformats.org/officeDocument/2006/relationships/slide" Target="slides/slide52.xml"></Relationship><Relationship Id="rId60" Type="http://schemas.openxmlformats.org/officeDocument/2006/relationships/slide" Target="slides/slide53.xml"></Relationship><Relationship Id="rId61" Type="http://schemas.openxmlformats.org/officeDocument/2006/relationships/slide" Target="slides/slide54.xml"></Relationship><Relationship Id="rId62" Type="http://schemas.openxmlformats.org/officeDocument/2006/relationships/slide" Target="slides/slide55.xml"></Relationship><Relationship Id="rId63" Type="http://schemas.openxmlformats.org/officeDocument/2006/relationships/slide" Target="slides/slide56.xml"></Relationship><Relationship Id="rId64" Type="http://schemas.openxmlformats.org/officeDocument/2006/relationships/slide" Target="slides/slide57.xml"></Relationship><Relationship Id="rId65" Type="http://schemas.openxmlformats.org/officeDocument/2006/relationships/slide" Target="slides/slide58.xml"></Relationship></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z="1000" smtClean="0">
                <a:latin typeface="Arial" pitchFamily="34" charset="0"/>
                <a:cs typeface="Arial" pitchFamily="34" charset="0"/>
              </a:rPr>
              <a:t>© Duarte Design, Inc. 2009</a:t>
            </a:r>
            <a:endParaRPr lang="en-US" sz="100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F37EAF2-1DE3-4AC2-BC82-3EF63BED91BD}" type="slidenum">
              <a:rPr lang="en-US" smtClean="0"/>
              <a:pPr/>
              <a:t>‹#›</a:t>
            </a:fld>
            <a:endParaRPr lang="en-US"/>
          </a:p>
        </p:txBody>
      </p:sp>
    </p:spTree>
    <p:extLst>
      <p:ext uri="{BB962C8B-B14F-4D97-AF65-F5344CB8AC3E}">
        <p14:creationId xmlns:p14="http://schemas.microsoft.com/office/powerpoint/2010/main" xmlns="" val="28634023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1A8ED9-A90F-43A0-A471-4F79F54F87D6}" type="slidenum">
              <a:rPr lang="en-US" smtClean="0"/>
              <a:pPr/>
              <a:t>‹#›</a:t>
            </a:fld>
            <a:endParaRPr lang="en-US"/>
          </a:p>
        </p:txBody>
      </p:sp>
      <p:sp>
        <p:nvSpPr>
          <p:cNvPr id="9" name="Footer Placeholder 8"/>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r>
              <a:rPr lang="en-US" sz="1000" smtClean="0">
                <a:solidFill>
                  <a:prstClr val="black"/>
                </a:solidFill>
                <a:latin typeface="Arial" pitchFamily="34" charset="0"/>
                <a:cs typeface="Arial" pitchFamily="34" charset="0"/>
              </a:rPr>
              <a:t>© Duarte Design, Inc. 2009</a:t>
            </a:r>
            <a:endParaRPr lang="en-US"/>
          </a:p>
        </p:txBody>
      </p:sp>
    </p:spTree>
    <p:extLst>
      <p:ext uri="{BB962C8B-B14F-4D97-AF65-F5344CB8AC3E}">
        <p14:creationId xmlns:p14="http://schemas.microsoft.com/office/powerpoint/2010/main" xmlns="" val="1739429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45.xml"></Relationship></Relationships>
</file>

<file path=ppt/notesSlides/_rels/notesSlide14.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46.xml"></Relationship></Relationships>
</file>

<file path=ppt/notesSlides/_rels/notesSlide15.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47.xml"></Relationship></Relationships>
</file>

<file path=ppt/notesSlides/_rels/notesSlide16.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48.xml"></Relationship></Relationships>
</file>

<file path=ppt/notesSlides/_rels/notesSlide17.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49.xml"></Relationship></Relationships>
</file>

<file path=ppt/notesSlides/_rels/notesSlide18.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50.xml"></Relationship></Relationships>
</file>

<file path=ppt/notesSlides/_rels/notesSlide19.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51.xml"></Relationship></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56.xml"></Relationship></Relationships>
</file>

<file path=ppt/notesSlides/_rels/notesSlide21.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57.xml"></Relationship></Relationships>
</file>

<file path=ppt/notesSlides/_rels/notesSlide22.xml.rels><?xml version="1.0" encoding="UTF-8"?>
<Relationships xmlns="http://schemas.openxmlformats.org/package/2006/relationships"><Relationship Id="rId1" Type="http://schemas.openxmlformats.org/officeDocument/2006/relationships/notesMaster" Target="../notesMasters/notesMaster1.xml"></Relationship><Relationship Id="rId2" Type="http://schemas.openxmlformats.org/officeDocument/2006/relationships/slide" Target="../slides/slide58.xml"></Relationship></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To view this presentation, first, turn up your volume and second,</a:t>
            </a:r>
            <a:r>
              <a:rPr lang="en-US" baseline="0" smtClean="0"/>
              <a:t> launch the self-running slide show.</a:t>
            </a:r>
            <a:endParaRPr lang="en-US"/>
          </a:p>
        </p:txBody>
      </p:sp>
      <p:sp>
        <p:nvSpPr>
          <p:cNvPr id="4" name="Slide Number Placeholder 3"/>
          <p:cNvSpPr>
            <a:spLocks noGrp="1"/>
          </p:cNvSpPr>
          <p:nvPr>
            <p:ph type="sldNum" sz="quarter" idx="10"/>
          </p:nvPr>
        </p:nvSpPr>
        <p:spPr/>
        <p:txBody>
          <a:bodyPr/>
          <a:lstStyle/>
          <a:p>
            <a:fld id="{4DB4DFB0-44CD-4632-8FEA-E6F62CCD500F}" type="slidenum">
              <a:rPr lang="en-US" smtClean="0">
                <a:solidFill>
                  <a:prstClr val="black"/>
                </a:solidFill>
              </a:rPr>
              <a:pPr/>
              <a:t>1</a:t>
            </a:fld>
            <a:endParaRPr 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Along the way we’ve discovered…</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…five simple rules for creating</a:t>
            </a:r>
            <a:r>
              <a:rPr lang="en-US" baseline="0" smtClean="0"/>
              <a:t> world-changing presentations.</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first rule is:</a:t>
            </a:r>
            <a:r>
              <a:rPr lang="en-US" baseline="0" smtClean="0"/>
              <a:t> Treat your audience as king.</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Audiences want to know what you can do for them, why they should adopt</a:t>
            </a:r>
            <a:r>
              <a:rPr lang="en-US" baseline="0" smtClean="0"/>
              <a:t> your view, and the steps they need to follow to take action.</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But the question remains—Why go to all this trouble?</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Why not do it the way you are used to?</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Give them those things in a clear, easily understandable way…</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Give them those things in a clear, easily understandable way…</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Give them those things in a clear, easily understandable way…</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second rule</a:t>
            </a:r>
            <a:r>
              <a:rPr lang="en-US" baseline="0" smtClean="0"/>
              <a:t> is: Spread ideas and move people.</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50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To view this presentation, first, turn up your volume and second,</a:t>
            </a:r>
            <a:r>
              <a:rPr lang="en-US" baseline="0" smtClean="0"/>
              <a:t> launch the self-running slide show.</a:t>
            </a:r>
            <a:endParaRPr lang="en-US"/>
          </a:p>
        </p:txBody>
      </p:sp>
      <p:sp>
        <p:nvSpPr>
          <p:cNvPr id="4" name="Slide Number Placeholder 3"/>
          <p:cNvSpPr>
            <a:spLocks noGrp="1"/>
          </p:cNvSpPr>
          <p:nvPr>
            <p:ph type="sldNum" sz="quarter" idx="10"/>
          </p:nvPr>
        </p:nvSpPr>
        <p:spPr/>
        <p:txBody>
          <a:bodyPr/>
          <a:lstStyle/>
          <a:p>
            <a:fld id="{4DB4DFB0-44CD-4632-8FEA-E6F62CCD500F}" type="slidenum">
              <a:rPr lang="en-US" smtClean="0">
                <a:solidFill>
                  <a:prstClr val="black"/>
                </a:solidFill>
              </a:rPr>
              <a:pPr/>
              <a:t>2</a:t>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They’re there to see you.  To</a:t>
            </a:r>
            <a:r>
              <a:rPr lang="en-US" baseline="0" smtClean="0"/>
              <a:t> be inspired by your message…</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55</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…and witness the quality of your</a:t>
            </a:r>
            <a:r>
              <a:rPr lang="en-US" baseline="0" smtClean="0"/>
              <a:t> thought.</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56</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But also change the world.</a:t>
            </a:r>
            <a:r>
              <a:rPr lang="en-US" baseline="0" smtClean="0"/>
              <a:t> (Well, at least your part of the world.)</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57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Presentations are a powerful communication medium.</a:t>
            </a:r>
          </a:p>
          <a:p>
            <a:endParaRPr lang="en-US" smtClean="0"/>
          </a:p>
        </p:txBody>
      </p:sp>
      <p:sp>
        <p:nvSpPr>
          <p:cNvPr id="4" name="Slide Number Placeholder 3"/>
          <p:cNvSpPr>
            <a:spLocks noGrp="1"/>
          </p:cNvSpPr>
          <p:nvPr>
            <p:ph type="sldNum" sz="quarter" idx="10"/>
          </p:nvPr>
        </p:nvSpPr>
        <p:spPr/>
        <p:txBody>
          <a:bodyPr/>
          <a:lstStyle/>
          <a:p>
            <a:fld id="{CB1A8ED9-A90F-43A0-A471-4F79F54F87D6}"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For more than 20 years, Duarte has developed presentations…</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…to</a:t>
            </a:r>
            <a:r>
              <a:rPr lang="en-US" baseline="0" smtClean="0"/>
              <a:t> launch products, </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…align</a:t>
            </a:r>
            <a:r>
              <a:rPr lang="en-US" baseline="0" smtClean="0"/>
              <a:t> employees, </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…increase company value,</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…and</a:t>
            </a:r>
            <a:r>
              <a:rPr lang="en-US" baseline="0" smtClean="0"/>
              <a:t> propel</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…global causes.</a:t>
            </a:r>
            <a:endParaRPr lang="en-US"/>
          </a:p>
        </p:txBody>
      </p:sp>
      <p:sp>
        <p:nvSpPr>
          <p:cNvPr id="4" name="Slide Number Placeholder 3"/>
          <p:cNvSpPr>
            <a:spLocks noGrp="1"/>
          </p:cNvSpPr>
          <p:nvPr>
            <p:ph type="sldNum" sz="quarter" idx="10"/>
          </p:nvPr>
        </p:nvSpPr>
        <p:spPr/>
        <p:txBody>
          <a:bodyPr/>
          <a:lstStyle/>
          <a:p>
            <a:fld id="{CB1A8ED9-A90F-43A0-A471-4F79F54F87D6}"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391024" y="2130425"/>
            <a:ext cx="4067175" cy="1470025"/>
          </a:xfrm>
        </p:spPr>
        <p:txBody>
          <a:bodyPr/>
          <a:lstStyle>
            <a:lvl1pPr algn="l">
              <a:defRPr>
                <a:solidFill>
                  <a:schemeClr val="bg1"/>
                </a:solidFill>
              </a:defRPr>
            </a:lvl1pPr>
          </a:lstStyle>
          <a:p>
            <a:r>
              <a:rPr lang="en-US" smtClean="0"/>
              <a:t>Click to edit Master title style</a:t>
            </a:r>
            <a:endParaRPr lang="en-US"/>
          </a:p>
        </p:txBody>
      </p:sp>
      <p:sp>
        <p:nvSpPr>
          <p:cNvPr id="3" name="Subtitle 2"/>
          <p:cNvSpPr>
            <a:spLocks noGrp="1"/>
          </p:cNvSpPr>
          <p:nvPr>
            <p:ph type="subTitle" idx="1"/>
          </p:nvPr>
        </p:nvSpPr>
        <p:spPr>
          <a:xfrm>
            <a:off x="4391024" y="3886200"/>
            <a:ext cx="3381376" cy="1752600"/>
          </a:xfr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pic>
        <p:nvPicPr>
          <p:cNvPr id="7" name="Picture 2"/>
          <p:cNvPicPr>
            <a:picLocks noChangeAspect="1" noChangeArrowheads="1"/>
          </p:cNvPicPr>
          <p:nvPr userDrawn="1"/>
        </p:nvPicPr>
        <p:blipFill>
          <a:blip r:embed="rId2" cstate="email">
            <a:extLst>
              <a:ext uri="{28A0092B-C50C-407E-A947-70E740481C1C}">
                <a14:useLocalDpi xmlns:a14="http://schemas.microsoft.com/office/drawing/2010/main" xmlns=""/>
              </a:ext>
            </a:extLst>
          </a:blip>
          <a:srcRect/>
          <a:stretch>
            <a:fillRect/>
          </a:stretch>
        </p:blipFill>
        <p:spPr bwMode="auto">
          <a:xfrm>
            <a:off x="0" y="124571"/>
            <a:ext cx="4619625" cy="4486275"/>
          </a:xfrm>
          <a:prstGeom prst="rect">
            <a:avLst/>
          </a:prstGeom>
          <a:noFill/>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DD2693C-57C3-4914-8E69-D777D6AA2CC8}" type="datetimeFigureOut">
              <a:rPr lang="en-US" smtClean="0"/>
              <a:pPr/>
              <a:t>22-Oct-17</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259C21E-1789-4DE4-A292-CBB5A0C2C9F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spcBef>
          <a:spcPct val="0"/>
        </a:spcBef>
        <a:buNone/>
        <a:defRPr sz="4000" kern="1200">
          <a:solidFill>
            <a:schemeClr val="bg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a:buChar char="•"/>
        <a:defRPr sz="28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a:buChar char="–"/>
        <a:defRPr sz="24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a:buChar char="•"/>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a:buChar char="–"/>
        <a:defRPr sz="18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a:buChar char="»"/>
        <a:defRPr sz="18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10.xml"/><Relationship Id="rId7" Type="http://schemas.openxmlformats.org/officeDocument/2006/relationships/image" Target="../media/image41.png"/><Relationship Id="rId12" Type="http://schemas.openxmlformats.org/officeDocument/2006/relationships/image" Target="../media/image4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34.png"/><Relationship Id="rId11" Type="http://schemas.openxmlformats.org/officeDocument/2006/relationships/image" Target="../media/image24.png"/><Relationship Id="rId5" Type="http://schemas.openxmlformats.org/officeDocument/2006/relationships/image" Target="../media/image33.png"/><Relationship Id="rId10" Type="http://schemas.microsoft.com/office/2007/relationships/media" Target="../media/media4.wma"/><Relationship Id="rId4" Type="http://schemas.openxmlformats.org/officeDocument/2006/relationships/image" Target="../media/image15.jpeg"/><Relationship Id="rId9"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notesSlide" Target="../notesSlides/notesSlide12.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5.wma"/><Relationship Id="rId5" Type="http://schemas.openxmlformats.org/officeDocument/2006/relationships/image" Target="../media/image45.pn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jpeg"/><Relationship Id="rId5" Type="http://schemas.openxmlformats.org/officeDocument/2006/relationships/image" Target="../media/image8.png"/><Relationship Id="rId10" Type="http://schemas.openxmlformats.org/officeDocument/2006/relationships/image" Target="../media/image13.jpeg"/><Relationship Id="rId4" Type="http://schemas.openxmlformats.org/officeDocument/2006/relationships/image" Target="../media/image7.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2.xml"></Relationship></Relationships>
</file>

<file path=ppt/slides/_rels/slide38.xml.rels><?xml version="1.0" encoding="UTF-8"?>
<Relationships xmlns="http://schemas.openxmlformats.org/package/2006/relationships"><Relationship Id="rId1" Type="http://schemas.openxmlformats.org/officeDocument/2006/relationships/slideLayout" Target="../slideLayouts/slideLayout7.xml"></Relationship><Relationship Id="rId2" Type="http://schemas.openxmlformats.org/officeDocument/2006/relationships/image" Target="../media/fImage737702073.jpeg"></Relationship></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ideo" Target="NULL" TargetMode="External"/><Relationship Id="rId4" Type="http://schemas.openxmlformats.org/officeDocument/2006/relationships/image" Target="../media/image24.png"/></Relationships>
</file>

<file path=ppt/slides/_rels/slide4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video" Target="NULL" TargetMode="External"/><Relationship Id="rId5" Type="http://schemas.openxmlformats.org/officeDocument/2006/relationships/image" Target="../media/image24.png"/><Relationship Id="rId4" Type="http://schemas.openxmlformats.org/officeDocument/2006/relationships/image" Target="../media/image6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4.jpeg"/><Relationship Id="rId7" Type="http://schemas.openxmlformats.org/officeDocument/2006/relationships/image" Target="../media/image68.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 Id="rId9" Type="http://schemas.openxmlformats.org/officeDocument/2006/relationships/image" Target="../media/image70.png"/></Relationships>
</file>

<file path=ppt/slides/_rels/slide5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notesSlide" Target="../notesSlides/notesSlide21.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microsoft.com/office/2007/relationships/media" Target="../media/media10.mp3"/><Relationship Id="rId5" Type="http://schemas.openxmlformats.org/officeDocument/2006/relationships/image" Target="../media/image68.png"/><Relationship Id="rId4" Type="http://schemas.openxmlformats.org/officeDocument/2006/relationships/image" Target="../media/image64.jpeg"/><Relationship Id="rId9" Type="http://schemas.openxmlformats.org/officeDocument/2006/relationships/image" Target="../media/image70.png"/></Relationships>
</file>

<file path=ppt/slides/_rels/slide58.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7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6.xml"/><Relationship Id="rId7" Type="http://schemas.openxmlformats.org/officeDocument/2006/relationships/image" Target="../media/image22.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9.jpeg"/><Relationship Id="rId9" Type="http://schemas.microsoft.com/office/2007/relationships/media" Target="../media/media1.wma"/></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ideo" Target="NULL" TargetMode="External"/><Relationship Id="rId5" Type="http://schemas.openxmlformats.org/officeDocument/2006/relationships/image" Target="../media/image24.png"/><Relationship Id="rId4" Type="http://schemas.microsoft.com/office/2007/relationships/media" Target="../media/media2.wma"/></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24.png"/><Relationship Id="rId5" Type="http://schemas.microsoft.com/office/2007/relationships/media" Target="../media/media3.wma"/><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jpeg"/><Relationship Id="rId18" Type="http://schemas.openxmlformats.org/officeDocument/2006/relationships/image" Target="../media/image40.png"/><Relationship Id="rId3" Type="http://schemas.openxmlformats.org/officeDocument/2006/relationships/image" Target="../media/image4.jpe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notesSlide" Target="../notesSlides/notesSlide9.xml"/><Relationship Id="rId16"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xmlns=""/>
              </a:ext>
            </a:extLst>
          </a:blip>
          <a:srcRect/>
          <a:stretch>
            <a:fillRect/>
          </a:stretch>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pic>
        <p:nvPicPr>
          <p:cNvPr id="26" name="Picture 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0" y="-210280"/>
            <a:ext cx="4619625" cy="4486275"/>
          </a:xfrm>
          <a:prstGeom prst="rect">
            <a:avLst/>
          </a:prstGeom>
          <a:noFill/>
        </p:spPr>
      </p:pic>
      <p:sp>
        <p:nvSpPr>
          <p:cNvPr id="3" name="Rectangle 2"/>
          <p:cNvSpPr/>
          <p:nvPr/>
        </p:nvSpPr>
        <p:spPr>
          <a:xfrm>
            <a:off x="443679" y="1571192"/>
            <a:ext cx="2409634" cy="923330"/>
          </a:xfrm>
          <a:prstGeom prst="rect">
            <a:avLst/>
          </a:prstGeom>
          <a:noFill/>
        </p:spPr>
        <p:txBody>
          <a:bodyPr wrap="none" lIns="91440" tIns="45720" rIns="91440" bIns="45720">
            <a:spAutoFit/>
          </a:bodyPr>
          <a:lstStyle/>
          <a:p>
            <a:pPr algn="ctr"/>
            <a:r>
              <a:rPr lang="en-US"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rPr>
              <a:t>FUELS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endParaRPr>
          </a:p>
        </p:txBody>
      </p:sp>
      <p:pic>
        <p:nvPicPr>
          <p:cNvPr id="10" name="Picture 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rot="10800000">
            <a:off x="4237149" y="2119308"/>
            <a:ext cx="4879544" cy="4738691"/>
          </a:xfrm>
          <a:prstGeom prst="rect">
            <a:avLst/>
          </a:prstGeom>
          <a:noFill/>
        </p:spPr>
      </p:pic>
      <p:sp>
        <p:nvSpPr>
          <p:cNvPr id="4" name="Rectangle 3"/>
          <p:cNvSpPr/>
          <p:nvPr/>
        </p:nvSpPr>
        <p:spPr>
          <a:xfrm>
            <a:off x="5602590" y="4275995"/>
            <a:ext cx="3514103" cy="646331"/>
          </a:xfrm>
          <a:prstGeom prst="rect">
            <a:avLst/>
          </a:prstGeom>
          <a:noFill/>
        </p:spPr>
        <p:txBody>
          <a:bodyPr wrap="none" lIns="91440" tIns="45720" rIns="91440" bIns="45720">
            <a:spAutoFit/>
          </a:bodyPr>
          <a:lstStyle/>
          <a:p>
            <a:pPr algn="ctr"/>
            <a:r>
              <a:rPr lang="en-US" sz="36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rPr>
              <a:t>COMBUSTION</a:t>
            </a:r>
            <a:endParaRPr lang="en-US"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sp>
        <p:nvSpPr>
          <p:cNvPr id="7" name="TextBox 6"/>
          <p:cNvSpPr txBox="1"/>
          <p:nvPr/>
        </p:nvSpPr>
        <p:spPr>
          <a:xfrm>
            <a:off x="3474945" y="2340445"/>
            <a:ext cx="4219425" cy="1569660"/>
          </a:xfrm>
          <a:prstGeom prst="rect">
            <a:avLst/>
          </a:prstGeom>
          <a:noFill/>
          <a:effectLst/>
        </p:spPr>
        <p:txBody>
          <a:bodyPr wrap="none" rtlCol="0">
            <a:spAutoFit/>
          </a:bodyPr>
          <a:lstStyle/>
          <a:p>
            <a:r>
              <a:rPr lang="en-US" sz="9600" b="1" kern="600" dirty="0" smtClean="0">
                <a:solidFill>
                  <a:schemeClr val="bg1"/>
                </a:solidFill>
                <a:effectLst>
                  <a:outerShdw blurRad="101600" dist="50800" dir="5400000" algn="t" rotWithShape="0">
                    <a:prstClr val="black">
                      <a:alpha val="40000"/>
                    </a:prstClr>
                  </a:outerShdw>
                </a:effectLst>
                <a:latin typeface="Arial" pitchFamily="34" charset="0"/>
                <a:cs typeface="Arial" pitchFamily="34" charset="0"/>
              </a:rPr>
              <a:t>FUELS</a:t>
            </a:r>
            <a:endParaRPr lang="en-US" sz="9600" b="1" kern="600" dirty="0">
              <a:solidFill>
                <a:schemeClr val="bg1"/>
              </a:solidFill>
              <a:effectLst>
                <a:outerShdw blurRad="101600" dist="50800" dir="5400000" algn="t" rotWithShape="0">
                  <a:prstClr val="black">
                    <a:alpha val="40000"/>
                  </a:prstClr>
                </a:outerShdw>
              </a:effectLst>
              <a:latin typeface="Arial" pitchFamily="34" charset="0"/>
              <a:cs typeface="Arial" pitchFamily="34" charset="0"/>
            </a:endParaRPr>
          </a:p>
        </p:txBody>
      </p:sp>
      <p:grpSp>
        <p:nvGrpSpPr>
          <p:cNvPr id="39" name="Group 38"/>
          <p:cNvGrpSpPr/>
          <p:nvPr/>
        </p:nvGrpSpPr>
        <p:grpSpPr>
          <a:xfrm>
            <a:off x="1067118" y="2383283"/>
            <a:ext cx="2310765" cy="3158359"/>
            <a:chOff x="1019175" y="2213741"/>
            <a:chExt cx="2310765" cy="3158359"/>
          </a:xfrm>
        </p:grpSpPr>
        <p:sp>
          <p:nvSpPr>
            <p:cNvPr id="8" name="Oval 7"/>
            <p:cNvSpPr/>
            <p:nvPr/>
          </p:nvSpPr>
          <p:spPr>
            <a:xfrm>
              <a:off x="1491600" y="2213741"/>
              <a:ext cx="1838340" cy="183834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sp>
          <p:nvSpPr>
            <p:cNvPr id="17" name="Oval 16"/>
            <p:cNvSpPr/>
            <p:nvPr/>
          </p:nvSpPr>
          <p:spPr>
            <a:xfrm>
              <a:off x="1019175" y="3333750"/>
              <a:ext cx="1924050" cy="20383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20"/>
            <p:cNvSpPr txBox="1">
              <a:spLocks noChangeArrowheads="1"/>
            </p:cNvSpPr>
            <p:nvPr/>
          </p:nvSpPr>
          <p:spPr bwMode="auto">
            <a:xfrm>
              <a:off x="1993817" y="2417763"/>
              <a:ext cx="805029" cy="1431161"/>
            </a:xfrm>
            <a:prstGeom prst="rect">
              <a:avLst/>
            </a:prstGeom>
          </p:spPr>
          <p:txBody>
            <a:bodyPr wrap="none">
              <a:spAutoFit/>
            </a:bodyPr>
            <a:lstStyle/>
            <a:p>
              <a:pPr algn="ctr"/>
              <a:r>
                <a:rPr lang="en-US" sz="8700" b="1" dirty="0">
                  <a:solidFill>
                    <a:schemeClr val="accent1"/>
                  </a:solidFill>
                  <a:latin typeface="Arial" pitchFamily="34" charset="0"/>
                  <a:cs typeface="Arial" pitchFamily="34" charset="0"/>
                </a:rPr>
                <a:t>1</a:t>
              </a:r>
            </a:p>
          </p:txBody>
        </p:sp>
      </p:grpSp>
      <p:pic>
        <p:nvPicPr>
          <p:cNvPr id="5" name="Picture 4"/>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rot="18096759">
            <a:off x="223830" y="5232080"/>
            <a:ext cx="647700" cy="619125"/>
          </a:xfrm>
          <a:prstGeom prst="rect">
            <a:avLst/>
          </a:prstGeom>
          <a:extLst>
            <a:ext uri="{53640926-AAD7-44D8-BBD7-CCE9431645EC}">
              <a14:shadowObscured xmlns:a14="http://schemas.microsoft.com/office/drawing/2010/main" xmlns="" val="1"/>
            </a:ext>
          </a:extLst>
        </p:spPr>
      </p:pic>
      <p:pic>
        <p:nvPicPr>
          <p:cNvPr id="4" name="Picture 3"/>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rot="14549489">
            <a:off x="1544638" y="4835524"/>
            <a:ext cx="600075" cy="857250"/>
          </a:xfrm>
          <a:prstGeom prst="rect">
            <a:avLst/>
          </a:prstGeom>
          <a:extLst>
            <a:ext uri="{53640926-AAD7-44D8-BBD7-CCE9431645EC}">
              <a14:shadowObscured xmlns:a14="http://schemas.microsoft.com/office/drawing/2010/main" xmlns="" val="1"/>
            </a:ext>
          </a:extLst>
        </p:spPr>
      </p:pic>
      <p:pic>
        <p:nvPicPr>
          <p:cNvPr id="3" name="Picture 2"/>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955675" y="5078412"/>
            <a:ext cx="1390650" cy="638175"/>
          </a:xfrm>
          <a:prstGeom prst="rect">
            <a:avLst/>
          </a:prstGeom>
        </p:spPr>
      </p:pic>
      <p:pic>
        <p:nvPicPr>
          <p:cNvPr id="10" name="Picture 2"/>
          <p:cNvPicPr>
            <a:picLocks noChangeAspect="1" noChangeArrowheads="1"/>
          </p:cNvPicPr>
          <p:nvPr/>
        </p:nvPicPr>
        <p:blipFill rotWithShape="1">
          <a:blip r:embed="rId8" cstate="email">
            <a:extLst>
              <a:ext uri="{28A0092B-C50C-407E-A947-70E740481C1C}">
                <a14:useLocalDpi xmlns:a14="http://schemas.microsoft.com/office/drawing/2010/main" xmlns=""/>
              </a:ext>
            </a:extLst>
          </a:blip>
          <a:srcRect/>
          <a:stretch/>
        </p:blipFill>
        <p:spPr bwMode="auto">
          <a:xfrm>
            <a:off x="-25399" y="4216400"/>
            <a:ext cx="2247900" cy="2107466"/>
          </a:xfrm>
          <a:prstGeom prst="rect">
            <a:avLst/>
          </a:prstGeom>
        </p:spPr>
      </p:pic>
      <p:grpSp>
        <p:nvGrpSpPr>
          <p:cNvPr id="19" name="Group 18"/>
          <p:cNvGrpSpPr/>
          <p:nvPr/>
        </p:nvGrpSpPr>
        <p:grpSpPr>
          <a:xfrm>
            <a:off x="870845" y="2046559"/>
            <a:ext cx="2140971" cy="4924649"/>
            <a:chOff x="1036318" y="1802726"/>
            <a:chExt cx="2140971" cy="4924649"/>
          </a:xfrm>
          <a:noFill/>
        </p:grpSpPr>
        <p:pic>
          <p:nvPicPr>
            <p:cNvPr id="1028" name="Picture 4"/>
            <p:cNvPicPr>
              <a:picLocks noChangeAspect="1" noChangeArrowheads="1"/>
            </p:cNvPicPr>
            <p:nvPr/>
          </p:nvPicPr>
          <p:blipFill>
            <a:blip r:embed="rId9" cstate="email">
              <a:extLst>
                <a:ext uri="{28A0092B-C50C-407E-A947-70E740481C1C}">
                  <a14:useLocalDpi xmlns:a14="http://schemas.microsoft.com/office/drawing/2010/main" xmlns=""/>
                </a:ext>
              </a:extLst>
            </a:blip>
            <a:srcRect/>
            <a:stretch>
              <a:fillRect/>
            </a:stretch>
          </p:blipFill>
          <p:spPr bwMode="auto">
            <a:xfrm rot="922729">
              <a:off x="2024764" y="1802726"/>
              <a:ext cx="1152525" cy="2619375"/>
            </a:xfrm>
            <a:prstGeom prst="rect">
              <a:avLst/>
            </a:prstGeom>
            <a:grpFill/>
          </p:spPr>
        </p:pic>
        <p:sp>
          <p:nvSpPr>
            <p:cNvPr id="9" name="Rectangle 8"/>
            <p:cNvSpPr/>
            <p:nvPr/>
          </p:nvSpPr>
          <p:spPr>
            <a:xfrm>
              <a:off x="1036318" y="4312198"/>
              <a:ext cx="977276" cy="241517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3" name="Picture 2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rot="4758432">
            <a:off x="1184276" y="5313363"/>
            <a:ext cx="647700" cy="619125"/>
          </a:xfrm>
          <a:prstGeom prst="rect">
            <a:avLst/>
          </a:prstGeom>
          <a:extLst>
            <a:ext uri="{53640926-AAD7-44D8-BBD7-CCE9431645EC}">
              <a14:shadowObscured xmlns:a14="http://schemas.microsoft.com/office/drawing/2010/main" xmlns="" val="1"/>
            </a:ext>
          </a:extLst>
        </p:spPr>
      </p:pic>
      <p:pic>
        <p:nvPicPr>
          <p:cNvPr id="25" name="14_Along the Way_M.mp3">
            <a:hlinkClick r:id="" action="ppaction://media"/>
          </p:cNvPr>
          <p:cNvPicPr>
            <a:picLocks noChangeAspect="1"/>
          </p:cNvPicPr>
          <p:nvPr>
            <a:videoFile r:link="rId1"/>
            <p:extLst>
              <p:ext uri="{DAA4B4D4-6D71-4841-9C94-3DE7FCFB9230}">
                <p14:media xmlns:p14="http://schemas.microsoft.com/office/powerpoint/2010/main" xmlns="" r:embed="rId10"/>
              </p:ext>
            </p:extLst>
          </p:nvPr>
        </p:nvPicPr>
        <p:blipFill>
          <a:blip r:embed="rId11"/>
          <a:stretch>
            <a:fillRect/>
          </a:stretch>
        </p:blipFill>
        <p:spPr>
          <a:xfrm>
            <a:off x="8839200" y="7073900"/>
            <a:ext cx="304800" cy="304800"/>
          </a:xfrm>
          <a:prstGeom prst="rect">
            <a:avLst/>
          </a:prstGeom>
        </p:spPr>
      </p:pic>
      <p:grpSp>
        <p:nvGrpSpPr>
          <p:cNvPr id="20" name="Group 19"/>
          <p:cNvGrpSpPr/>
          <p:nvPr/>
        </p:nvGrpSpPr>
        <p:grpSpPr>
          <a:xfrm>
            <a:off x="1366694" y="1946713"/>
            <a:ext cx="1200150" cy="4628255"/>
            <a:chOff x="1662774" y="1720289"/>
            <a:chExt cx="1200150" cy="4628255"/>
          </a:xfrm>
          <a:noFill/>
        </p:grpSpPr>
        <p:pic>
          <p:nvPicPr>
            <p:cNvPr id="24" name="Picture 3"/>
            <p:cNvPicPr>
              <a:picLocks noChangeAspect="1" noChangeArrowheads="1"/>
            </p:cNvPicPr>
            <p:nvPr/>
          </p:nvPicPr>
          <p:blipFill>
            <a:blip r:embed="rId12" cstate="email">
              <a:extLst>
                <a:ext uri="{28A0092B-C50C-407E-A947-70E740481C1C}">
                  <a14:useLocalDpi xmlns:a14="http://schemas.microsoft.com/office/drawing/2010/main" xmlns=""/>
                </a:ext>
              </a:extLst>
            </a:blip>
            <a:srcRect/>
            <a:stretch>
              <a:fillRect/>
            </a:stretch>
          </p:blipFill>
          <p:spPr bwMode="auto">
            <a:xfrm rot="1125343">
              <a:off x="1662774" y="1720289"/>
              <a:ext cx="1200150" cy="2533650"/>
            </a:xfrm>
            <a:prstGeom prst="rect">
              <a:avLst/>
            </a:prstGeom>
            <a:grpFill/>
            <a:extLst>
              <a:ext uri="{53640926-AAD7-44D8-BBD7-CCE9431645EC}">
                <a14:shadowObscured xmlns:a14="http://schemas.microsoft.com/office/drawing/2010/main" xmlns="" val="1"/>
              </a:ext>
            </a:extLst>
          </p:spPr>
        </p:pic>
        <p:sp>
          <p:nvSpPr>
            <p:cNvPr id="26" name="Rectangle 25"/>
            <p:cNvSpPr/>
            <p:nvPr/>
          </p:nvSpPr>
          <p:spPr>
            <a:xfrm>
              <a:off x="1715572" y="3979804"/>
              <a:ext cx="722839" cy="23687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advClick="0" advTm="5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par>
                                <p:cTn id="7" presetID="8" presetClass="emph" presetSubtype="0" accel="10000" decel="34000" fill="hold" nodeType="withEffect">
                                  <p:stCondLst>
                                    <p:cond delay="0"/>
                                  </p:stCondLst>
                                  <p:childTnLst>
                                    <p:animRot by="3600000">
                                      <p:cBhvr>
                                        <p:cTn id="8" dur="400" fill="hold"/>
                                        <p:tgtEl>
                                          <p:spTgt spid="19"/>
                                        </p:tgtEl>
                                        <p:attrNameLst>
                                          <p:attrName>r</p:attrName>
                                        </p:attrNameLst>
                                      </p:cBhvr>
                                    </p:animRot>
                                  </p:childTnLst>
                                </p:cTn>
                              </p:par>
                              <p:par>
                                <p:cTn id="9" presetID="23" presetClass="entr" presetSubtype="16" fill="hold"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400" fill="hold"/>
                                        <p:tgtEl>
                                          <p:spTgt spid="39"/>
                                        </p:tgtEl>
                                        <p:attrNameLst>
                                          <p:attrName>ppt_w</p:attrName>
                                        </p:attrNameLst>
                                      </p:cBhvr>
                                      <p:tavLst>
                                        <p:tav tm="0">
                                          <p:val>
                                            <p:fltVal val="0"/>
                                          </p:val>
                                        </p:tav>
                                        <p:tav tm="100000">
                                          <p:val>
                                            <p:strVal val="#ppt_w"/>
                                          </p:val>
                                        </p:tav>
                                      </p:tavLst>
                                    </p:anim>
                                    <p:anim calcmode="lin" valueType="num">
                                      <p:cBhvr>
                                        <p:cTn id="12" dur="400" fill="hold"/>
                                        <p:tgtEl>
                                          <p:spTgt spid="39"/>
                                        </p:tgtEl>
                                        <p:attrNameLst>
                                          <p:attrName>ppt_h</p:attrName>
                                        </p:attrNameLst>
                                      </p:cBhvr>
                                      <p:tavLst>
                                        <p:tav tm="0">
                                          <p:val>
                                            <p:fltVal val="0"/>
                                          </p:val>
                                        </p:tav>
                                        <p:tav tm="100000">
                                          <p:val>
                                            <p:strVal val="#ppt_h"/>
                                          </p:val>
                                        </p:tav>
                                      </p:tavLst>
                                    </p:anim>
                                  </p:childTnLst>
                                </p:cTn>
                              </p:par>
                            </p:childTnLst>
                          </p:cTn>
                        </p:par>
                        <p:par>
                          <p:cTn id="13" fill="hold">
                            <p:stCondLst>
                              <p:cond delay="400"/>
                            </p:stCondLst>
                            <p:childTnLst>
                              <p:par>
                                <p:cTn id="14" presetID="12" presetClass="entr" presetSubtype="8"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ppt_w"/>
                                          </p:val>
                                        </p:tav>
                                        <p:tav tm="100000">
                                          <p:val>
                                            <p:strVal val="#ppt_x"/>
                                          </p:val>
                                        </p:tav>
                                      </p:tavLst>
                                    </p:anim>
                                    <p:animEffect transition="in" filter="wipe(right)">
                                      <p:cBhvr>
                                        <p:cTn id="17" dur="500"/>
                                        <p:tgtEl>
                                          <p:spTgt spid="7"/>
                                        </p:tgtEl>
                                      </p:cBhvr>
                                    </p:animEffect>
                                  </p:childTnLst>
                                </p:cTn>
                              </p:par>
                              <p:par>
                                <p:cTn id="18" presetID="8" presetClass="emph" presetSubtype="0" accel="12000" decel="29000" fill="hold" nodeType="withEffect">
                                  <p:stCondLst>
                                    <p:cond delay="0"/>
                                  </p:stCondLst>
                                  <p:childTnLst>
                                    <p:animRot by="-3000000">
                                      <p:cBhvr>
                                        <p:cTn id="19" dur="400" fill="hold"/>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20" fill="hold" display="0">
                  <p:stCondLst>
                    <p:cond delay="indefinite"/>
                  </p:stCondLst>
                  <p:endCondLst>
                    <p:cond evt="onPrev" delay="0">
                      <p:tgtEl>
                        <p:sldTgt/>
                      </p:tgtEl>
                    </p:cond>
                    <p:cond evt="onStopAudio" delay="0">
                      <p:tgtEl>
                        <p:sldTgt/>
                      </p:tgtEl>
                    </p:cond>
                  </p:endCondLst>
                </p:cTn>
                <p:tgtEl>
                  <p:spTgt spid="25"/>
                </p:tgtEl>
              </p:cMediaNode>
            </p:video>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sp>
        <p:nvSpPr>
          <p:cNvPr id="18" name="TextBox 17"/>
          <p:cNvSpPr txBox="1"/>
          <p:nvPr/>
        </p:nvSpPr>
        <p:spPr>
          <a:xfrm rot="2629758">
            <a:off x="3440352" y="4324896"/>
            <a:ext cx="4331057" cy="646331"/>
          </a:xfrm>
          <a:prstGeom prst="rect">
            <a:avLst/>
          </a:prstGeom>
          <a:noFill/>
        </p:spPr>
        <p:txBody>
          <a:bodyPr wrap="none" rtlCol="0">
            <a:spAutoFit/>
          </a:bodyPr>
          <a:lstStyle/>
          <a:p>
            <a:r>
              <a:rPr lang="en-US" sz="3600" b="1" dirty="0" smtClean="0">
                <a:solidFill>
                  <a:schemeClr val="accent1"/>
                </a:solidFill>
                <a:latin typeface="Arial" pitchFamily="34" charset="0"/>
                <a:cs typeface="Arial" pitchFamily="34" charset="0"/>
              </a:rPr>
              <a:t>CLASSIFICATIONS</a:t>
            </a:r>
            <a:endParaRPr lang="en-US" sz="3600" b="1" dirty="0">
              <a:solidFill>
                <a:schemeClr val="accent1"/>
              </a:solidFill>
              <a:latin typeface="Arial" pitchFamily="34" charset="0"/>
              <a:cs typeface="Arial" pitchFamily="34" charset="0"/>
            </a:endParaRPr>
          </a:p>
        </p:txBody>
      </p:sp>
      <p:sp>
        <p:nvSpPr>
          <p:cNvPr id="24" name="TextBox 23"/>
          <p:cNvSpPr txBox="1"/>
          <p:nvPr/>
        </p:nvSpPr>
        <p:spPr>
          <a:xfrm rot="2629758">
            <a:off x="4659563" y="3853787"/>
            <a:ext cx="3724096" cy="646331"/>
          </a:xfrm>
          <a:prstGeom prst="rect">
            <a:avLst/>
          </a:prstGeom>
          <a:noFill/>
        </p:spPr>
        <p:txBody>
          <a:bodyPr wrap="none" rtlCol="0">
            <a:spAutoFit/>
          </a:bodyPr>
          <a:lstStyle/>
          <a:p>
            <a:r>
              <a:rPr lang="en-US" sz="3600" b="1" dirty="0" smtClean="0">
                <a:solidFill>
                  <a:schemeClr val="accent1"/>
                </a:solidFill>
                <a:latin typeface="Arial" pitchFamily="34" charset="0"/>
                <a:cs typeface="Arial" pitchFamily="34" charset="0"/>
              </a:rPr>
              <a:t>INTRODUCTION</a:t>
            </a:r>
            <a:endParaRPr lang="en-US" sz="3600" b="1" dirty="0">
              <a:solidFill>
                <a:schemeClr val="accent1"/>
              </a:solidFill>
              <a:latin typeface="Arial" pitchFamily="34" charset="0"/>
              <a:cs typeface="Arial" pitchFamily="34" charset="0"/>
            </a:endParaRPr>
          </a:p>
        </p:txBody>
      </p:sp>
      <p:sp>
        <p:nvSpPr>
          <p:cNvPr id="35" name="TextBox 34"/>
          <p:cNvSpPr txBox="1"/>
          <p:nvPr/>
        </p:nvSpPr>
        <p:spPr>
          <a:xfrm rot="2629758">
            <a:off x="4478686" y="3895687"/>
            <a:ext cx="2800767" cy="646331"/>
          </a:xfrm>
          <a:prstGeom prst="rect">
            <a:avLst/>
          </a:prstGeom>
          <a:noFill/>
        </p:spPr>
        <p:txBody>
          <a:bodyPr wrap="none" rtlCol="0">
            <a:spAutoFit/>
          </a:bodyPr>
          <a:lstStyle/>
          <a:p>
            <a:r>
              <a:rPr lang="en-US" sz="3600" b="1" dirty="0" smtClean="0">
                <a:solidFill>
                  <a:schemeClr val="accent1"/>
                </a:solidFill>
                <a:latin typeface="Arial" pitchFamily="34" charset="0"/>
                <a:cs typeface="Arial" pitchFamily="34" charset="0"/>
              </a:rPr>
              <a:t>DEFINITION</a:t>
            </a:r>
            <a:endParaRPr lang="en-US" sz="3600" b="1" dirty="0">
              <a:solidFill>
                <a:schemeClr val="accent1"/>
              </a:solidFill>
              <a:latin typeface="Arial" pitchFamily="34" charset="0"/>
              <a:cs typeface="Arial" pitchFamily="34" charset="0"/>
            </a:endParaRPr>
          </a:p>
        </p:txBody>
      </p:sp>
      <p:grpSp>
        <p:nvGrpSpPr>
          <p:cNvPr id="38" name="Group 37"/>
          <p:cNvGrpSpPr/>
          <p:nvPr/>
        </p:nvGrpSpPr>
        <p:grpSpPr>
          <a:xfrm>
            <a:off x="-1799771" y="2148114"/>
            <a:ext cx="9349136" cy="3744686"/>
            <a:chOff x="-1799771" y="2148114"/>
            <a:chExt cx="9349136" cy="3744686"/>
          </a:xfrm>
        </p:grpSpPr>
        <p:sp>
          <p:nvSpPr>
            <p:cNvPr id="28" name="TextBox 27"/>
            <p:cNvSpPr txBox="1"/>
            <p:nvPr/>
          </p:nvSpPr>
          <p:spPr>
            <a:xfrm>
              <a:off x="3329940" y="2239257"/>
              <a:ext cx="4219425" cy="1569660"/>
            </a:xfrm>
            <a:prstGeom prst="rect">
              <a:avLst/>
            </a:prstGeom>
            <a:noFill/>
            <a:effectLst/>
          </p:spPr>
          <p:txBody>
            <a:bodyPr wrap="none" rtlCol="0">
              <a:spAutoFit/>
            </a:bodyPr>
            <a:lstStyle/>
            <a:p>
              <a:r>
                <a:rPr lang="en-US" sz="9600" b="1" kern="600" dirty="0" smtClean="0">
                  <a:solidFill>
                    <a:schemeClr val="bg1"/>
                  </a:solidFill>
                  <a:effectLst>
                    <a:outerShdw blurRad="101600" dist="50800" dir="5400000" algn="t" rotWithShape="0">
                      <a:prstClr val="black">
                        <a:alpha val="40000"/>
                      </a:prstClr>
                    </a:outerShdw>
                  </a:effectLst>
                  <a:latin typeface="Arial" pitchFamily="34" charset="0"/>
                  <a:cs typeface="Arial" pitchFamily="34" charset="0"/>
                </a:rPr>
                <a:t>FUELS</a:t>
              </a:r>
              <a:endParaRPr lang="en-US" sz="9600" b="1" kern="600" dirty="0">
                <a:solidFill>
                  <a:schemeClr val="bg1"/>
                </a:solidFill>
                <a:effectLst>
                  <a:outerShdw blurRad="101600" dist="50800" dir="5400000" algn="t" rotWithShape="0">
                    <a:prstClr val="black">
                      <a:alpha val="40000"/>
                    </a:prstClr>
                  </a:outerShdw>
                </a:effectLst>
                <a:latin typeface="Arial" pitchFamily="34" charset="0"/>
                <a:cs typeface="Arial" pitchFamily="34" charset="0"/>
              </a:endParaRPr>
            </a:p>
          </p:txBody>
        </p:sp>
        <p:sp>
          <p:nvSpPr>
            <p:cNvPr id="33" name="Rectangle 32"/>
            <p:cNvSpPr/>
            <p:nvPr/>
          </p:nvSpPr>
          <p:spPr>
            <a:xfrm>
              <a:off x="-1799771" y="2148114"/>
              <a:ext cx="4876800" cy="374468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491600" y="2213741"/>
              <a:ext cx="1838340" cy="183834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sp>
          <p:nvSpPr>
            <p:cNvPr id="37" name="TextBox 20"/>
            <p:cNvSpPr txBox="1">
              <a:spLocks noChangeArrowheads="1"/>
            </p:cNvSpPr>
            <p:nvPr/>
          </p:nvSpPr>
          <p:spPr bwMode="auto">
            <a:xfrm>
              <a:off x="1993817" y="2417763"/>
              <a:ext cx="805029" cy="1431161"/>
            </a:xfrm>
            <a:prstGeom prst="rect">
              <a:avLst/>
            </a:prstGeom>
          </p:spPr>
          <p:txBody>
            <a:bodyPr wrap="none">
              <a:spAutoFit/>
            </a:bodyPr>
            <a:lstStyle/>
            <a:p>
              <a:pPr algn="ctr"/>
              <a:r>
                <a:rPr lang="en-US" sz="8700" b="1" dirty="0">
                  <a:solidFill>
                    <a:schemeClr val="accent1"/>
                  </a:solidFill>
                  <a:latin typeface="Arial" pitchFamily="34" charset="0"/>
                  <a:cs typeface="Arial" pitchFamily="34" charset="0"/>
                </a:rPr>
                <a:t>1</a:t>
              </a:r>
            </a:p>
          </p:txBody>
        </p:sp>
      </p:grpSp>
    </p:spTree>
    <p:extLst>
      <p:ext uri="{BB962C8B-B14F-4D97-AF65-F5344CB8AC3E}">
        <p14:creationId xmlns:p14="http://schemas.microsoft.com/office/powerpoint/2010/main" xmlns="" val="1368528411"/>
      </p:ext>
    </p:extLst>
  </p:cSld>
  <p:clrMapOvr>
    <a:masterClrMapping/>
  </p:clrMapOvr>
  <p:transition spd="slow" advClick="0" advTm="4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decel="30000" fill="hold" nodeType="withEffect">
                                  <p:stCondLst>
                                    <p:cond delay="0"/>
                                  </p:stCondLst>
                                  <p:childTnLst>
                                    <p:animRot by="-2700000">
                                      <p:cBhvr>
                                        <p:cTn id="6" dur="500" fill="hold"/>
                                        <p:tgtEl>
                                          <p:spTgt spid="38"/>
                                        </p:tgtEl>
                                        <p:attrNameLst>
                                          <p:attrName>r</p:attrName>
                                        </p:attrNameLst>
                                      </p:cBhvr>
                                    </p:animRot>
                                  </p:childTnLst>
                                </p:cTn>
                              </p:par>
                              <p:par>
                                <p:cTn id="7" presetID="6" presetClass="emph" presetSubtype="0" decel="30000" fill="hold" nodeType="withEffect">
                                  <p:stCondLst>
                                    <p:cond delay="0"/>
                                  </p:stCondLst>
                                  <p:childTnLst>
                                    <p:animScale>
                                      <p:cBhvr>
                                        <p:cTn id="8" dur="500" fill="hold"/>
                                        <p:tgtEl>
                                          <p:spTgt spid="38"/>
                                        </p:tgtEl>
                                      </p:cBhvr>
                                      <p:by x="200000" y="200000"/>
                                    </p:animScale>
                                  </p:childTnLst>
                                </p:cTn>
                              </p:par>
                              <p:par>
                                <p:cTn id="9" presetID="42" presetClass="path" presetSubtype="0" decel="30000" fill="hold" nodeType="withEffect">
                                  <p:stCondLst>
                                    <p:cond delay="0"/>
                                  </p:stCondLst>
                                  <p:childTnLst>
                                    <p:animMotion origin="layout" path="M -1.11111E-6 -1.11111E-6 L -0.30486 0.57153 " pathEditMode="relative" rAng="0" ptsTypes="AA">
                                      <p:cBhvr>
                                        <p:cTn id="10" dur="500" fill="hold"/>
                                        <p:tgtEl>
                                          <p:spTgt spid="38"/>
                                        </p:tgtEl>
                                        <p:attrNameLst>
                                          <p:attrName>ppt_x</p:attrName>
                                          <p:attrName>ppt_y</p:attrName>
                                        </p:attrNameLst>
                                      </p:cBhvr>
                                      <p:rCtr x="-15200" y="28600"/>
                                    </p:animMotion>
                                  </p:childTnLst>
                                </p:cTn>
                              </p:par>
                            </p:childTnLst>
                          </p:cTn>
                        </p:par>
                        <p:par>
                          <p:cTn id="11" fill="hold">
                            <p:stCondLst>
                              <p:cond delay="500"/>
                            </p:stCondLst>
                            <p:childTnLst>
                              <p:par>
                                <p:cTn id="12" presetID="23" presetClass="entr" presetSubtype="16"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 fill="hold"/>
                                        <p:tgtEl>
                                          <p:spTgt spid="24"/>
                                        </p:tgtEl>
                                        <p:attrNameLst>
                                          <p:attrName>ppt_w</p:attrName>
                                        </p:attrNameLst>
                                      </p:cBhvr>
                                      <p:tavLst>
                                        <p:tav tm="0">
                                          <p:val>
                                            <p:fltVal val="0"/>
                                          </p:val>
                                        </p:tav>
                                        <p:tav tm="100000">
                                          <p:val>
                                            <p:strVal val="#ppt_w"/>
                                          </p:val>
                                        </p:tav>
                                      </p:tavLst>
                                    </p:anim>
                                    <p:anim calcmode="lin" valueType="num">
                                      <p:cBhvr>
                                        <p:cTn id="15" dur="100" fill="hold"/>
                                        <p:tgtEl>
                                          <p:spTgt spid="24"/>
                                        </p:tgtEl>
                                        <p:attrNameLst>
                                          <p:attrName>ppt_h</p:attrName>
                                        </p:attrNameLst>
                                      </p:cBhvr>
                                      <p:tavLst>
                                        <p:tav tm="0">
                                          <p:val>
                                            <p:fltVal val="0"/>
                                          </p:val>
                                        </p:tav>
                                        <p:tav tm="100000">
                                          <p:val>
                                            <p:strVal val="#ppt_h"/>
                                          </p:val>
                                        </p:tav>
                                      </p:tavLst>
                                    </p:anim>
                                  </p:childTnLst>
                                </p:cTn>
                              </p:par>
                            </p:childTnLst>
                          </p:cTn>
                        </p:par>
                        <p:par>
                          <p:cTn id="16" fill="hold">
                            <p:stCondLst>
                              <p:cond delay="600"/>
                            </p:stCondLst>
                            <p:childTnLst>
                              <p:par>
                                <p:cTn id="17" presetID="6" presetClass="emph" presetSubtype="0" decel="60000" fill="hold" grpId="1" nodeType="afterEffect">
                                  <p:stCondLst>
                                    <p:cond delay="0"/>
                                  </p:stCondLst>
                                  <p:childTnLst>
                                    <p:animScale>
                                      <p:cBhvr>
                                        <p:cTn id="18" dur="100" fill="hold"/>
                                        <p:tgtEl>
                                          <p:spTgt spid="24"/>
                                        </p:tgtEl>
                                      </p:cBhvr>
                                      <p:by x="95000" y="95000"/>
                                    </p:animScale>
                                  </p:childTnLst>
                                </p:cTn>
                              </p:par>
                            </p:childTnLst>
                          </p:cTn>
                        </p:par>
                        <p:par>
                          <p:cTn id="19" fill="hold">
                            <p:stCondLst>
                              <p:cond delay="700"/>
                            </p:stCondLst>
                            <p:childTnLst>
                              <p:par>
                                <p:cTn id="20" presetID="23" presetClass="entr" presetSubtype="16" fill="hold" grpId="0" nodeType="afterEffect">
                                  <p:stCondLst>
                                    <p:cond delay="200"/>
                                  </p:stCondLst>
                                  <p:childTnLst>
                                    <p:set>
                                      <p:cBhvr>
                                        <p:cTn id="21" dur="1" fill="hold">
                                          <p:stCondLst>
                                            <p:cond delay="0"/>
                                          </p:stCondLst>
                                        </p:cTn>
                                        <p:tgtEl>
                                          <p:spTgt spid="35"/>
                                        </p:tgtEl>
                                        <p:attrNameLst>
                                          <p:attrName>style.visibility</p:attrName>
                                        </p:attrNameLst>
                                      </p:cBhvr>
                                      <p:to>
                                        <p:strVal val="visible"/>
                                      </p:to>
                                    </p:set>
                                    <p:anim calcmode="lin" valueType="num">
                                      <p:cBhvr>
                                        <p:cTn id="22" dur="100" fill="hold"/>
                                        <p:tgtEl>
                                          <p:spTgt spid="35"/>
                                        </p:tgtEl>
                                        <p:attrNameLst>
                                          <p:attrName>ppt_w</p:attrName>
                                        </p:attrNameLst>
                                      </p:cBhvr>
                                      <p:tavLst>
                                        <p:tav tm="0">
                                          <p:val>
                                            <p:fltVal val="0"/>
                                          </p:val>
                                        </p:tav>
                                        <p:tav tm="100000">
                                          <p:val>
                                            <p:strVal val="#ppt_w"/>
                                          </p:val>
                                        </p:tav>
                                      </p:tavLst>
                                    </p:anim>
                                    <p:anim calcmode="lin" valueType="num">
                                      <p:cBhvr>
                                        <p:cTn id="23" dur="100" fill="hold"/>
                                        <p:tgtEl>
                                          <p:spTgt spid="35"/>
                                        </p:tgtEl>
                                        <p:attrNameLst>
                                          <p:attrName>ppt_h</p:attrName>
                                        </p:attrNameLst>
                                      </p:cBhvr>
                                      <p:tavLst>
                                        <p:tav tm="0">
                                          <p:val>
                                            <p:fltVal val="0"/>
                                          </p:val>
                                        </p:tav>
                                        <p:tav tm="100000">
                                          <p:val>
                                            <p:strVal val="#ppt_h"/>
                                          </p:val>
                                        </p:tav>
                                      </p:tavLst>
                                    </p:anim>
                                  </p:childTnLst>
                                </p:cTn>
                              </p:par>
                            </p:childTnLst>
                          </p:cTn>
                        </p:par>
                        <p:par>
                          <p:cTn id="24" fill="hold">
                            <p:stCondLst>
                              <p:cond delay="1000"/>
                            </p:stCondLst>
                            <p:childTnLst>
                              <p:par>
                                <p:cTn id="25" presetID="6" presetClass="emph" presetSubtype="0" decel="60000" fill="hold" grpId="1" nodeType="afterEffect">
                                  <p:stCondLst>
                                    <p:cond delay="0"/>
                                  </p:stCondLst>
                                  <p:childTnLst>
                                    <p:animScale>
                                      <p:cBhvr>
                                        <p:cTn id="26" dur="100" fill="hold"/>
                                        <p:tgtEl>
                                          <p:spTgt spid="35"/>
                                        </p:tgtEl>
                                      </p:cBhvr>
                                      <p:by x="95000" y="95000"/>
                                    </p:animScale>
                                  </p:childTnLst>
                                </p:cTn>
                              </p:par>
                            </p:childTnLst>
                          </p:cTn>
                        </p:par>
                        <p:par>
                          <p:cTn id="27" fill="hold">
                            <p:stCondLst>
                              <p:cond delay="1100"/>
                            </p:stCondLst>
                            <p:childTnLst>
                              <p:par>
                                <p:cTn id="28" presetID="23" presetClass="entr" presetSubtype="16" fill="hold" grpId="0" nodeType="after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100" fill="hold"/>
                                        <p:tgtEl>
                                          <p:spTgt spid="18"/>
                                        </p:tgtEl>
                                        <p:attrNameLst>
                                          <p:attrName>ppt_w</p:attrName>
                                        </p:attrNameLst>
                                      </p:cBhvr>
                                      <p:tavLst>
                                        <p:tav tm="0">
                                          <p:val>
                                            <p:fltVal val="0"/>
                                          </p:val>
                                        </p:tav>
                                        <p:tav tm="100000">
                                          <p:val>
                                            <p:strVal val="#ppt_w"/>
                                          </p:val>
                                        </p:tav>
                                      </p:tavLst>
                                    </p:anim>
                                    <p:anim calcmode="lin" valueType="num">
                                      <p:cBhvr>
                                        <p:cTn id="31" dur="100" fill="hold"/>
                                        <p:tgtEl>
                                          <p:spTgt spid="18"/>
                                        </p:tgtEl>
                                        <p:attrNameLst>
                                          <p:attrName>ppt_h</p:attrName>
                                        </p:attrNameLst>
                                      </p:cBhvr>
                                      <p:tavLst>
                                        <p:tav tm="0">
                                          <p:val>
                                            <p:fltVal val="0"/>
                                          </p:val>
                                        </p:tav>
                                        <p:tav tm="100000">
                                          <p:val>
                                            <p:strVal val="#ppt_h"/>
                                          </p:val>
                                        </p:tav>
                                      </p:tavLst>
                                    </p:anim>
                                  </p:childTnLst>
                                </p:cTn>
                              </p:par>
                            </p:childTnLst>
                          </p:cTn>
                        </p:par>
                        <p:par>
                          <p:cTn id="32" fill="hold">
                            <p:stCondLst>
                              <p:cond delay="1300"/>
                            </p:stCondLst>
                            <p:childTnLst>
                              <p:par>
                                <p:cTn id="33" presetID="6" presetClass="emph" presetSubtype="0" decel="60000" fill="hold" grpId="1" nodeType="afterEffect">
                                  <p:stCondLst>
                                    <p:cond delay="0"/>
                                  </p:stCondLst>
                                  <p:childTnLst>
                                    <p:animScale>
                                      <p:cBhvr>
                                        <p:cTn id="34" dur="100" fill="hold"/>
                                        <p:tgtEl>
                                          <p:spTgt spid="18"/>
                                        </p:tgtEl>
                                      </p:cBhvr>
                                      <p:by x="95000" y="95000"/>
                                    </p:animScale>
                                  </p:childTnLst>
                                </p:cTn>
                              </p:par>
                              <p:par>
                                <p:cTn id="35" presetID="64" presetClass="path" presetSubtype="0" accel="50000" decel="50000" fill="hold" nodeType="withEffect">
                                  <p:stCondLst>
                                    <p:cond delay="1100"/>
                                  </p:stCondLst>
                                  <p:childTnLst>
                                    <p:animMotion origin="layout" path="M -0.30486 0.57153 L -0.82847 0.01065 " pathEditMode="relative" rAng="0" ptsTypes="AA">
                                      <p:cBhvr>
                                        <p:cTn id="36" dur="1000" fill="hold"/>
                                        <p:tgtEl>
                                          <p:spTgt spid="38"/>
                                        </p:tgtEl>
                                        <p:attrNameLst>
                                          <p:attrName>ppt_x</p:attrName>
                                          <p:attrName>ppt_y</p:attrName>
                                        </p:attrNameLst>
                                      </p:cBhvr>
                                      <p:rCtr x="-26200" y="-28100"/>
                                    </p:animMotion>
                                  </p:childTnLst>
                                </p:cTn>
                              </p:par>
                              <p:par>
                                <p:cTn id="37" presetID="42" presetClass="path" presetSubtype="0" accel="50000" decel="50000" fill="hold" grpId="2" nodeType="withEffect">
                                  <p:stCondLst>
                                    <p:cond delay="1100"/>
                                  </p:stCondLst>
                                  <p:childTnLst>
                                    <p:animMotion origin="layout" path="M -2.22222E-6 4.44444E-6 L 0.625 0.79722 " pathEditMode="relative" rAng="0" ptsTypes="AA">
                                      <p:cBhvr>
                                        <p:cTn id="38" dur="1000" fill="hold"/>
                                        <p:tgtEl>
                                          <p:spTgt spid="24"/>
                                        </p:tgtEl>
                                        <p:attrNameLst>
                                          <p:attrName>ppt_x</p:attrName>
                                          <p:attrName>ppt_y</p:attrName>
                                        </p:attrNameLst>
                                      </p:cBhvr>
                                      <p:rCtr x="31300" y="39900"/>
                                    </p:animMotion>
                                  </p:childTnLst>
                                </p:cTn>
                              </p:par>
                              <p:par>
                                <p:cTn id="39" presetID="42" presetClass="path" presetSubtype="0" accel="50000" decel="50000" fill="hold" grpId="2" nodeType="withEffect">
                                  <p:stCondLst>
                                    <p:cond delay="1100"/>
                                  </p:stCondLst>
                                  <p:childTnLst>
                                    <p:animMotion origin="layout" path="M -2.22222E-6 4.44444E-6 L 0.625 0.79722 " pathEditMode="relative" rAng="0" ptsTypes="AA">
                                      <p:cBhvr>
                                        <p:cTn id="40" dur="1000" fill="hold"/>
                                        <p:tgtEl>
                                          <p:spTgt spid="35"/>
                                        </p:tgtEl>
                                        <p:attrNameLst>
                                          <p:attrName>ppt_x</p:attrName>
                                          <p:attrName>ppt_y</p:attrName>
                                        </p:attrNameLst>
                                      </p:cBhvr>
                                      <p:rCtr x="31300" y="39900"/>
                                    </p:animMotion>
                                  </p:childTnLst>
                                </p:cTn>
                              </p:par>
                              <p:par>
                                <p:cTn id="41" presetID="42" presetClass="path" presetSubtype="0" accel="50000" decel="50000" fill="hold" grpId="2" nodeType="withEffect">
                                  <p:stCondLst>
                                    <p:cond delay="1100"/>
                                  </p:stCondLst>
                                  <p:childTnLst>
                                    <p:animMotion origin="layout" path="M -2.22222E-6 4.44444E-6 L 0.625 0.79722 " pathEditMode="relative" rAng="0" ptsTypes="AA">
                                      <p:cBhvr>
                                        <p:cTn id="42" dur="1000" fill="hold"/>
                                        <p:tgtEl>
                                          <p:spTgt spid="18"/>
                                        </p:tgtEl>
                                        <p:attrNameLst>
                                          <p:attrName>ppt_x</p:attrName>
                                          <p:attrName>ppt_y</p:attrName>
                                        </p:attrNameLst>
                                      </p:cBhvr>
                                      <p:rCtr x="31300" y="3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P spid="18" grpId="1" autoUpdateAnimBg="0"/>
      <p:bldP spid="18" grpId="2" autoUpdateAnimBg="0"/>
      <p:bldP spid="24" grpId="0" autoUpdateAnimBg="0"/>
      <p:bldP spid="24" grpId="1" autoUpdateAnimBg="0"/>
      <p:bldP spid="24" grpId="2" autoUpdateAnimBg="0"/>
      <p:bldP spid="35" grpId="0" autoUpdateAnimBg="0"/>
      <p:bldP spid="35" grpId="1" autoUpdateAnimBg="0"/>
      <p:bldP spid="35" grpId="2"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sp>
        <p:nvSpPr>
          <p:cNvPr id="10" name="Oval 9"/>
          <p:cNvSpPr/>
          <p:nvPr/>
        </p:nvSpPr>
        <p:spPr>
          <a:xfrm>
            <a:off x="787798" y="3347359"/>
            <a:ext cx="2069702" cy="241662"/>
          </a:xfrm>
          <a:prstGeom prst="ellipse">
            <a:avLst/>
          </a:prstGeom>
          <a:gradFill flip="none" rotWithShape="1">
            <a:gsLst>
              <a:gs pos="0">
                <a:sysClr val="windowText" lastClr="000000">
                  <a:lumMod val="90000"/>
                  <a:alpha val="62000"/>
                </a:sysClr>
              </a:gs>
              <a:gs pos="100000">
                <a:srgbClr val="08CFEE">
                  <a:tint val="23500"/>
                  <a:satMod val="160000"/>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 name="TextBox 6"/>
          <p:cNvSpPr txBox="1"/>
          <p:nvPr/>
        </p:nvSpPr>
        <p:spPr>
          <a:xfrm>
            <a:off x="3596640" y="2339340"/>
            <a:ext cx="5501827" cy="984885"/>
          </a:xfrm>
          <a:prstGeom prst="rect">
            <a:avLst/>
          </a:prstGeom>
          <a:noFill/>
        </p:spPr>
        <p:txBody>
          <a:bodyPr wrap="none" rtlCol="0">
            <a:spAutoFit/>
          </a:bodyPr>
          <a:lstStyle/>
          <a:p>
            <a:r>
              <a:rPr lang="en-US" sz="5800" b="1" dirty="0" smtClean="0">
                <a:solidFill>
                  <a:schemeClr val="bg1"/>
                </a:solidFill>
                <a:effectLst>
                  <a:outerShdw blurRad="76200" dist="76200" dir="6600000" algn="t" rotWithShape="0">
                    <a:prstClr val="black">
                      <a:alpha val="35000"/>
                    </a:prstClr>
                  </a:outerShdw>
                </a:effectLst>
                <a:latin typeface="Comic Sans MS" pitchFamily="66" charset="0"/>
                <a:cs typeface="Arial" pitchFamily="34" charset="0"/>
              </a:rPr>
              <a:t>DEFINITION:</a:t>
            </a:r>
            <a:endParaRPr lang="en-US" sz="5800" b="1" dirty="0">
              <a:solidFill>
                <a:schemeClr val="bg1"/>
              </a:solidFill>
              <a:effectLst>
                <a:outerShdw blurRad="76200" dist="76200" dir="6600000" algn="t" rotWithShape="0">
                  <a:prstClr val="black">
                    <a:alpha val="35000"/>
                  </a:prstClr>
                </a:outerShdw>
              </a:effectLst>
              <a:latin typeface="Comic Sans MS" pitchFamily="66" charset="0"/>
              <a:cs typeface="Arial" pitchFamily="34" charset="0"/>
            </a:endParaRPr>
          </a:p>
        </p:txBody>
      </p:sp>
      <p:sp>
        <p:nvSpPr>
          <p:cNvPr id="6" name="Oval 5"/>
          <p:cNvSpPr/>
          <p:nvPr/>
        </p:nvSpPr>
        <p:spPr>
          <a:xfrm>
            <a:off x="855330" y="1623191"/>
            <a:ext cx="1838340" cy="183834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rot="21188642">
            <a:off x="535305" y="1137920"/>
            <a:ext cx="1962150" cy="914400"/>
          </a:xfrm>
          <a:prstGeom prst="rect">
            <a:avLst/>
          </a:prstGeom>
          <a:effectLst>
            <a:outerShdw blurRad="50800" dist="63500" dir="8100000" algn="tr" rotWithShape="0">
              <a:prstClr val="black">
                <a:alpha val="36000"/>
              </a:prstClr>
            </a:outerShdw>
          </a:effectLst>
        </p:spPr>
      </p:pic>
      <p:pic>
        <p:nvPicPr>
          <p:cNvPr id="15" name="19_First Rule.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8775700" y="6934200"/>
            <a:ext cx="304800" cy="304800"/>
          </a:xfrm>
          <a:prstGeom prst="rect">
            <a:avLst/>
          </a:prstGeom>
        </p:spPr>
      </p:pic>
      <p:grpSp>
        <p:nvGrpSpPr>
          <p:cNvPr id="4" name="Group 3"/>
          <p:cNvGrpSpPr/>
          <p:nvPr/>
        </p:nvGrpSpPr>
        <p:grpSpPr>
          <a:xfrm>
            <a:off x="887095" y="1669371"/>
            <a:ext cx="1755775" cy="1754188"/>
            <a:chOff x="3345877" y="411978"/>
            <a:chExt cx="1755775" cy="1754188"/>
          </a:xfrm>
        </p:grpSpPr>
        <p:sp>
          <p:nvSpPr>
            <p:cNvPr id="19" name="Oval 18"/>
            <p:cNvSpPr/>
            <p:nvPr/>
          </p:nvSpPr>
          <p:spPr bwMode="auto">
            <a:xfrm>
              <a:off x="3345877" y="411978"/>
              <a:ext cx="1755775" cy="175418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 name="Picture 2"/>
            <p:cNvPicPr>
              <a:picLocks noChangeAspect="1" noChangeArrowheads="1"/>
            </p:cNvPicPr>
            <p:nvPr/>
          </p:nvPicPr>
          <p:blipFill rotWithShape="1">
            <a:blip r:embed="rId8" cstate="email">
              <a:extLst>
                <a:ext uri="{28A0092B-C50C-407E-A947-70E740481C1C}">
                  <a14:useLocalDpi xmlns:a14="http://schemas.microsoft.com/office/drawing/2010/main" xmlns=""/>
                </a:ext>
              </a:extLst>
            </a:blip>
            <a:srcRect l="30468" t="22900" r="32994" b="33740"/>
            <a:stretch/>
          </p:blipFill>
          <p:spPr bwMode="auto">
            <a:xfrm>
              <a:off x="3849369" y="818514"/>
              <a:ext cx="723901" cy="1016000"/>
            </a:xfrm>
            <a:prstGeom prst="rect">
              <a:avLst/>
            </a:prstGeom>
          </p:spPr>
        </p:pic>
      </p:grpSp>
      <p:sp>
        <p:nvSpPr>
          <p:cNvPr id="2" name="Rectangle 1"/>
          <p:cNvSpPr/>
          <p:nvPr/>
        </p:nvSpPr>
        <p:spPr>
          <a:xfrm>
            <a:off x="0" y="3517880"/>
            <a:ext cx="9144000" cy="3416320"/>
          </a:xfrm>
          <a:prstGeom prst="rect">
            <a:avLst/>
          </a:prstGeom>
        </p:spPr>
        <p:txBody>
          <a:bodyPr wrap="square">
            <a:spAutoFit/>
          </a:bodyPr>
          <a:lstStyle/>
          <a:p>
            <a:r>
              <a:rPr lang="en-US" sz="3600" dirty="0">
                <a:solidFill>
                  <a:schemeClr val="accent1">
                    <a:lumMod val="60000"/>
                    <a:lumOff val="40000"/>
                  </a:schemeClr>
                </a:solidFill>
                <a:latin typeface="MV Boli" pitchFamily="2" charset="0"/>
                <a:cs typeface="MV Boli" pitchFamily="2" charset="0"/>
              </a:rPr>
              <a:t>A </a:t>
            </a:r>
            <a:r>
              <a:rPr lang="en-US" sz="3600" b="1" i="1" dirty="0">
                <a:solidFill>
                  <a:schemeClr val="bg1"/>
                </a:solidFill>
                <a:latin typeface="MV Boli" pitchFamily="2" charset="0"/>
                <a:cs typeface="MV Boli" pitchFamily="2" charset="0"/>
              </a:rPr>
              <a:t>fuel</a:t>
            </a:r>
            <a:r>
              <a:rPr lang="en-US" sz="3600" dirty="0">
                <a:solidFill>
                  <a:schemeClr val="accent1">
                    <a:lumMod val="60000"/>
                    <a:lumOff val="40000"/>
                  </a:schemeClr>
                </a:solidFill>
                <a:latin typeface="MV Boli" pitchFamily="2" charset="0"/>
                <a:cs typeface="MV Boli" pitchFamily="2" charset="0"/>
              </a:rPr>
              <a:t> is a </a:t>
            </a:r>
            <a:r>
              <a:rPr lang="en-US" sz="3600" dirty="0">
                <a:solidFill>
                  <a:schemeClr val="bg1"/>
                </a:solidFill>
                <a:latin typeface="MV Boli" pitchFamily="2" charset="0"/>
                <a:cs typeface="MV Boli" pitchFamily="2" charset="0"/>
              </a:rPr>
              <a:t>combustible substance </a:t>
            </a:r>
            <a:r>
              <a:rPr lang="en-US" sz="3600" dirty="0">
                <a:solidFill>
                  <a:schemeClr val="accent1">
                    <a:lumMod val="60000"/>
                    <a:lumOff val="40000"/>
                  </a:schemeClr>
                </a:solidFill>
                <a:latin typeface="MV Boli" pitchFamily="2" charset="0"/>
                <a:cs typeface="MV Boli" pitchFamily="2" charset="0"/>
              </a:rPr>
              <a:t>containing carbon as the main constituent which on proper burning gives large amount of </a:t>
            </a:r>
            <a:r>
              <a:rPr lang="en-US" sz="3600" dirty="0">
                <a:solidFill>
                  <a:schemeClr val="bg1"/>
                </a:solidFill>
                <a:latin typeface="MV Boli" pitchFamily="2" charset="0"/>
                <a:cs typeface="MV Boli" pitchFamily="2" charset="0"/>
              </a:rPr>
              <a:t>heat</a:t>
            </a:r>
            <a:r>
              <a:rPr lang="en-US" sz="3600" dirty="0">
                <a:solidFill>
                  <a:schemeClr val="accent1">
                    <a:lumMod val="60000"/>
                    <a:lumOff val="40000"/>
                  </a:schemeClr>
                </a:solidFill>
                <a:latin typeface="MV Boli" pitchFamily="2" charset="0"/>
                <a:cs typeface="MV Boli" pitchFamily="2" charset="0"/>
              </a:rPr>
              <a:t> that can be used economically for domestic and industrial purposes</a:t>
            </a:r>
          </a:p>
        </p:txBody>
      </p:sp>
    </p:spTree>
  </p:cSld>
  <p:clrMapOvr>
    <a:masterClrMapping/>
  </p:clrMapOvr>
  <p:transition spd="slow">
    <p:cut/>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900"/>
                                      </p:stCondLst>
                                      <p:childTnLst>
                                        <p:cmd type="call" cmd="playFrom(0.0)">
                                          <p:cBhvr>
                                            <p:cTn id="6" dur="1" fill="hold"/>
                                            <p:tgtEl>
                                              <p:spTgt spid="15"/>
                                            </p:tgtEl>
                                          </p:cBhvr>
                                        </p:cmd>
                                      </p:childTnLst>
                                    </p:cTn>
                                  </p:par>
                                  <p:par>
                                    <p:cTn id="7" presetID="1" presetClass="entr" presetSubtype="0" fill="hold" grpId="1"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35" presetClass="path" presetSubtype="0" accel="50000" decel="50000" fill="hold" grpId="0" nodeType="withEffect">
                                      <p:stCondLst>
                                        <p:cond delay="0"/>
                                      </p:stCondLst>
                                      <p:childTnLst>
                                        <p:animMotion origin="layout" path="M 2.77778E-6 -1.85185E-6 L 0.96666 -1.85185E-6 " pathEditMode="relative" rAng="0" ptsTypes="AA">
                                          <p:cBhvr>
                                            <p:cTn id="10" dur="2000" spd="-100000" fill="hold"/>
                                            <p:tgtEl>
                                              <p:spTgt spid="6"/>
                                            </p:tgtEl>
                                            <p:attrNameLst>
                                              <p:attrName>ppt_x</p:attrName>
                                              <p:attrName>ppt_y</p:attrName>
                                            </p:attrNameLst>
                                          </p:cBhvr>
                                          <p:rCtr x="483" y="0"/>
                                        </p:animMotion>
                                      </p:childTnLst>
                                    </p:cTn>
                                  </p:par>
                                  <p:par>
                                    <p:cTn id="11" presetID="1" presetClass="entr" presetSubtype="0" fill="hold" nodeType="withEffect">
                                      <p:stCondLst>
                                        <p:cond delay="0"/>
                                      </p:stCondLst>
                                      <p:childTnLst>
                                        <p:set>
                                          <p:cBhvr>
                                            <p:cTn id="12" dur="1" fill="hold">
                                              <p:stCondLst>
                                                <p:cond delay="0"/>
                                              </p:stCondLst>
                                            </p:cTn>
                                            <p:tgtEl>
                                              <p:spTgt spid="4">
                                                <p:bg/>
                                              </p:spTgt>
                                            </p:tgtEl>
                                            <p:attrNameLst>
                                              <p:attrName>style.visibility</p:attrName>
                                            </p:attrNameLst>
                                          </p:cBhvr>
                                          <p:to>
                                            <p:strVal val="visible"/>
                                          </p:to>
                                        </p:set>
                                      </p:childTnLst>
                                    </p:cTn>
                                  </p:par>
                                  <p:par>
                                    <p:cTn id="13" presetID="35" presetClass="path" presetSubtype="0" accel="50000" decel="50000" fill="hold" nodeType="withEffect">
                                      <p:stCondLst>
                                        <p:cond delay="0"/>
                                      </p:stCondLst>
                                      <p:childTnLst>
                                        <p:animMotion origin="layout" path="M 2.77778E-6 0 L 0.96805 0 " pathEditMode="relative" rAng="0" ptsTypes="AA">
                                          <p:cBhvr>
                                            <p:cTn id="14" dur="2000" spd="-100000" fill="hold"/>
                                            <p:tgtEl>
                                              <p:spTgt spid="4">
                                                <p:bg/>
                                              </p:spTgt>
                                            </p:tgtEl>
                                            <p:attrNameLst>
                                              <p:attrName>ppt_x</p:attrName>
                                              <p:attrName>ppt_y</p:attrName>
                                            </p:attrNameLst>
                                          </p:cBhvr>
                                          <p:rCtr x="484" y="0"/>
                                        </p:animMotion>
                                      </p:childTnLst>
                                    </p:cTn>
                                  </p:par>
                                  <p:par>
                                    <p:cTn id="15" presetID="8" presetClass="emph" presetSubtype="0" accel="50000" decel="50000" fill="hold" nodeType="withEffect">
                                      <p:stCondLst>
                                        <p:cond delay="0"/>
                                      </p:stCondLst>
                                      <p:childTnLst>
                                        <p:animRot by="-43200000">
                                          <p:cBhvr>
                                            <p:cTn id="16" dur="2000" fill="hold"/>
                                            <p:tgtEl>
                                              <p:spTgt spid="4">
                                                <p:bg/>
                                              </p:spTgt>
                                            </p:tgtEl>
                                            <p:attrNameLst>
                                              <p:attrName>r</p:attrName>
                                            </p:attrNameLst>
                                          </p:cBhvr>
                                        </p:animRo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35" presetClass="path" presetSubtype="0" accel="50000" decel="50000" fill="hold" grpId="1" nodeType="withEffect">
                                      <p:stCondLst>
                                        <p:cond delay="0"/>
                                      </p:stCondLst>
                                      <p:childTnLst>
                                        <p:animMotion origin="layout" path="M 4.44444E-6 2.96296E-6 L 0.95833 2.96296E-6 " pathEditMode="relative" rAng="0" ptsTypes="AA">
                                          <p:cBhvr>
                                            <p:cTn id="20" dur="2000" spd="-100000" fill="hold"/>
                                            <p:tgtEl>
                                              <p:spTgt spid="10"/>
                                            </p:tgtEl>
                                            <p:attrNameLst>
                                              <p:attrName>ppt_x</p:attrName>
                                              <p:attrName>ppt_y</p:attrName>
                                            </p:attrNameLst>
                                          </p:cBhvr>
                                          <p:rCtr x="479" y="0"/>
                                        </p:animMotion>
                                      </p:childTnLst>
                                    </p:cTn>
                                  </p:par>
                                </p:childTnLst>
                              </p:cTn>
                            </p:par>
                            <p:par>
                              <p:cTn id="21" fill="hold">
                                <p:stCondLst>
                                  <p:cond delay="2000"/>
                                </p:stCondLst>
                                <p:childTnLst>
                                  <p:par>
                                    <p:cTn id="22" presetID="1" presetClass="entr" presetSubtype="0" fill="hold" grpId="0" nodeType="afterEffect">
                                      <p:stCondLst>
                                        <p:cond delay="1100"/>
                                      </p:stCondLst>
                                      <p:childTnLst>
                                        <p:set>
                                          <p:cBhvr>
                                            <p:cTn id="23" dur="1" fill="hold">
                                              <p:stCondLst>
                                                <p:cond delay="0"/>
                                              </p:stCondLst>
                                            </p:cTn>
                                            <p:tgtEl>
                                              <p:spTgt spid="7"/>
                                            </p:tgtEl>
                                            <p:attrNameLst>
                                              <p:attrName>style.visibility</p:attrName>
                                            </p:attrNameLst>
                                          </p:cBhvr>
                                          <p:to>
                                            <p:strVal val="visible"/>
                                          </p:to>
                                        </p:set>
                                      </p:childTnLst>
                                    </p:cTn>
                                  </p:par>
                                </p:childTnLst>
                              </p:cTn>
                            </p:par>
                            <p:par>
                              <p:cTn id="24" fill="hold">
                                <p:stCondLst>
                                  <p:cond delay="3100"/>
                                </p:stCondLst>
                                <p:childTnLst>
                                  <p:par>
                                    <p:cTn id="25" presetID="2" presetClass="entr" presetSubtype="1" fill="hold" nodeType="afterEffect" p14:presetBounceEnd="70000">
                                      <p:stCondLst>
                                        <p:cond delay="450"/>
                                      </p:stCondLst>
                                      <p:childTnLst>
                                        <p:set>
                                          <p:cBhvr>
                                            <p:cTn id="26" dur="1" fill="hold">
                                              <p:stCondLst>
                                                <p:cond delay="0"/>
                                              </p:stCondLst>
                                            </p:cTn>
                                            <p:tgtEl>
                                              <p:spTgt spid="1026"/>
                                            </p:tgtEl>
                                            <p:attrNameLst>
                                              <p:attrName>style.visibility</p:attrName>
                                            </p:attrNameLst>
                                          </p:cBhvr>
                                          <p:to>
                                            <p:strVal val="visible"/>
                                          </p:to>
                                        </p:set>
                                        <p:anim calcmode="lin" valueType="num" p14:bounceEnd="70000">
                                          <p:cBhvr additive="base">
                                            <p:cTn id="27" dur="400" fill="hold"/>
                                            <p:tgtEl>
                                              <p:spTgt spid="1026"/>
                                            </p:tgtEl>
                                            <p:attrNameLst>
                                              <p:attrName>ppt_x</p:attrName>
                                            </p:attrNameLst>
                                          </p:cBhvr>
                                          <p:tavLst>
                                            <p:tav tm="0">
                                              <p:val>
                                                <p:strVal val="#ppt_x"/>
                                              </p:val>
                                            </p:tav>
                                            <p:tav tm="100000">
                                              <p:val>
                                                <p:strVal val="#ppt_x"/>
                                              </p:val>
                                            </p:tav>
                                          </p:tavLst>
                                        </p:anim>
                                        <p:anim calcmode="lin" valueType="num" p14:bounceEnd="70000">
                                          <p:cBhvr additive="base">
                                            <p:cTn id="28" dur="4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fade">
                                          <p:cBhvr>
                                            <p:cTn id="33" dur="1000"/>
                                            <p:tgtEl>
                                              <p:spTgt spid="2">
                                                <p:txEl>
                                                  <p:pRg st="0" end="0"/>
                                                </p:txEl>
                                              </p:spTgt>
                                            </p:tgtEl>
                                          </p:cBhvr>
                                        </p:animEffect>
                                        <p:anim calcmode="lin" valueType="num">
                                          <p:cBhvr>
                                            <p:cTn id="3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36" fill="hold" display="0">
                      <p:stCondLst>
                        <p:cond delay="indefinite"/>
                      </p:stCondLst>
                      <p:endCondLst>
                        <p:cond evt="onPrev" delay="0">
                          <p:tgtEl>
                            <p:sldTgt/>
                          </p:tgtEl>
                        </p:cond>
                        <p:cond evt="onStopAudio" delay="0">
                          <p:tgtEl>
                            <p:sldTgt/>
                          </p:tgtEl>
                        </p:cond>
                      </p:endCondLst>
                    </p:cTn>
                    <p:tgtEl>
                      <p:spTgt spid="15"/>
                    </p:tgtEl>
                  </p:cMediaNode>
                </p:audio>
              </p:childTnLst>
            </p:cTn>
          </p:par>
        </p:tnLst>
        <p:bldLst>
          <p:bldP spid="10" grpId="0" animBg="1"/>
          <p:bldP spid="10" grpId="1" animBg="1"/>
          <p:bldP spid="7" grpId="0"/>
          <p:bldP spid="6" grpId="0" animBg="1"/>
          <p:bldP spid="6" grpId="1"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900"/>
                                      </p:stCondLst>
                                      <p:childTnLst>
                                        <p:cmd type="call" cmd="playFrom(0.0)">
                                          <p:cBhvr>
                                            <p:cTn id="6" dur="1" fill="hold"/>
                                            <p:tgtEl>
                                              <p:spTgt spid="15"/>
                                            </p:tgtEl>
                                          </p:cBhvr>
                                        </p:cmd>
                                      </p:childTnLst>
                                    </p:cTn>
                                  </p:par>
                                  <p:par>
                                    <p:cTn id="7" presetID="1" presetClass="entr" presetSubtype="0" fill="hold" grpId="1"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35" presetClass="path" presetSubtype="0" accel="50000" decel="50000" fill="hold" grpId="0" nodeType="withEffect">
                                      <p:stCondLst>
                                        <p:cond delay="0"/>
                                      </p:stCondLst>
                                      <p:childTnLst>
                                        <p:animMotion origin="layout" path="M 2.77778E-6 -1.85185E-6 L 0.96666 -1.85185E-6 " pathEditMode="relative" rAng="0" ptsTypes="AA">
                                          <p:cBhvr>
                                            <p:cTn id="10" dur="2000" spd="-100000" fill="hold"/>
                                            <p:tgtEl>
                                              <p:spTgt spid="6"/>
                                            </p:tgtEl>
                                            <p:attrNameLst>
                                              <p:attrName>ppt_x</p:attrName>
                                              <p:attrName>ppt_y</p:attrName>
                                            </p:attrNameLst>
                                          </p:cBhvr>
                                          <p:rCtr x="483" y="0"/>
                                        </p:animMotion>
                                      </p:childTnLst>
                                    </p:cTn>
                                  </p:par>
                                  <p:par>
                                    <p:cTn id="11" presetID="1" presetClass="entr" presetSubtype="0" fill="hold" nodeType="withEffect">
                                      <p:stCondLst>
                                        <p:cond delay="0"/>
                                      </p:stCondLst>
                                      <p:childTnLst>
                                        <p:set>
                                          <p:cBhvr>
                                            <p:cTn id="12" dur="1" fill="hold">
                                              <p:stCondLst>
                                                <p:cond delay="0"/>
                                              </p:stCondLst>
                                            </p:cTn>
                                            <p:tgtEl>
                                              <p:spTgt spid="4">
                                                <p:bg/>
                                              </p:spTgt>
                                            </p:tgtEl>
                                            <p:attrNameLst>
                                              <p:attrName>style.visibility</p:attrName>
                                            </p:attrNameLst>
                                          </p:cBhvr>
                                          <p:to>
                                            <p:strVal val="visible"/>
                                          </p:to>
                                        </p:set>
                                      </p:childTnLst>
                                    </p:cTn>
                                  </p:par>
                                  <p:par>
                                    <p:cTn id="13" presetID="35" presetClass="path" presetSubtype="0" accel="50000" decel="50000" fill="hold" nodeType="withEffect">
                                      <p:stCondLst>
                                        <p:cond delay="0"/>
                                      </p:stCondLst>
                                      <p:childTnLst>
                                        <p:animMotion origin="layout" path="M 2.77778E-6 0 L 0.96805 0 " pathEditMode="relative" rAng="0" ptsTypes="AA">
                                          <p:cBhvr>
                                            <p:cTn id="14" dur="2000" spd="-100000" fill="hold"/>
                                            <p:tgtEl>
                                              <p:spTgt spid="4">
                                                <p:bg/>
                                              </p:spTgt>
                                            </p:tgtEl>
                                            <p:attrNameLst>
                                              <p:attrName>ppt_x</p:attrName>
                                              <p:attrName>ppt_y</p:attrName>
                                            </p:attrNameLst>
                                          </p:cBhvr>
                                          <p:rCtr x="484" y="0"/>
                                        </p:animMotion>
                                      </p:childTnLst>
                                    </p:cTn>
                                  </p:par>
                                  <p:par>
                                    <p:cTn id="15" presetID="8" presetClass="emph" presetSubtype="0" accel="50000" decel="50000" fill="hold" nodeType="withEffect">
                                      <p:stCondLst>
                                        <p:cond delay="0"/>
                                      </p:stCondLst>
                                      <p:childTnLst>
                                        <p:animRot by="-43200000">
                                          <p:cBhvr>
                                            <p:cTn id="16" dur="2000" fill="hold"/>
                                            <p:tgtEl>
                                              <p:spTgt spid="4">
                                                <p:bg/>
                                              </p:spTgt>
                                            </p:tgtEl>
                                            <p:attrNameLst>
                                              <p:attrName>r</p:attrName>
                                            </p:attrNameLst>
                                          </p:cBhvr>
                                        </p:animRo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35" presetClass="path" presetSubtype="0" accel="50000" decel="50000" fill="hold" grpId="1" nodeType="withEffect">
                                      <p:stCondLst>
                                        <p:cond delay="0"/>
                                      </p:stCondLst>
                                      <p:childTnLst>
                                        <p:animMotion origin="layout" path="M 4.44444E-6 2.96296E-6 L 0.95833 2.96296E-6 " pathEditMode="relative" rAng="0" ptsTypes="AA">
                                          <p:cBhvr>
                                            <p:cTn id="20" dur="2000" spd="-100000" fill="hold"/>
                                            <p:tgtEl>
                                              <p:spTgt spid="10"/>
                                            </p:tgtEl>
                                            <p:attrNameLst>
                                              <p:attrName>ppt_x</p:attrName>
                                              <p:attrName>ppt_y</p:attrName>
                                            </p:attrNameLst>
                                          </p:cBhvr>
                                          <p:rCtr x="479" y="0"/>
                                        </p:animMotion>
                                      </p:childTnLst>
                                    </p:cTn>
                                  </p:par>
                                </p:childTnLst>
                              </p:cTn>
                            </p:par>
                            <p:par>
                              <p:cTn id="21" fill="hold">
                                <p:stCondLst>
                                  <p:cond delay="2000"/>
                                </p:stCondLst>
                                <p:childTnLst>
                                  <p:par>
                                    <p:cTn id="22" presetID="1" presetClass="entr" presetSubtype="0" fill="hold" grpId="0" nodeType="afterEffect">
                                      <p:stCondLst>
                                        <p:cond delay="1100"/>
                                      </p:stCondLst>
                                      <p:childTnLst>
                                        <p:set>
                                          <p:cBhvr>
                                            <p:cTn id="23" dur="1" fill="hold">
                                              <p:stCondLst>
                                                <p:cond delay="0"/>
                                              </p:stCondLst>
                                            </p:cTn>
                                            <p:tgtEl>
                                              <p:spTgt spid="7"/>
                                            </p:tgtEl>
                                            <p:attrNameLst>
                                              <p:attrName>style.visibility</p:attrName>
                                            </p:attrNameLst>
                                          </p:cBhvr>
                                          <p:to>
                                            <p:strVal val="visible"/>
                                          </p:to>
                                        </p:set>
                                      </p:childTnLst>
                                    </p:cTn>
                                  </p:par>
                                </p:childTnLst>
                              </p:cTn>
                            </p:par>
                            <p:par>
                              <p:cTn id="24" fill="hold">
                                <p:stCondLst>
                                  <p:cond delay="3100"/>
                                </p:stCondLst>
                                <p:childTnLst>
                                  <p:par>
                                    <p:cTn id="25" presetID="2" presetClass="entr" presetSubtype="1" fill="hold" nodeType="afterEffect">
                                      <p:stCondLst>
                                        <p:cond delay="450"/>
                                      </p:stCondLst>
                                      <p:childTnLst>
                                        <p:set>
                                          <p:cBhvr>
                                            <p:cTn id="26" dur="1" fill="hold">
                                              <p:stCondLst>
                                                <p:cond delay="0"/>
                                              </p:stCondLst>
                                            </p:cTn>
                                            <p:tgtEl>
                                              <p:spTgt spid="1026"/>
                                            </p:tgtEl>
                                            <p:attrNameLst>
                                              <p:attrName>style.visibility</p:attrName>
                                            </p:attrNameLst>
                                          </p:cBhvr>
                                          <p:to>
                                            <p:strVal val="visible"/>
                                          </p:to>
                                        </p:set>
                                        <p:anim calcmode="lin" valueType="num">
                                          <p:cBhvr additive="base">
                                            <p:cTn id="27" dur="400" fill="hold"/>
                                            <p:tgtEl>
                                              <p:spTgt spid="1026"/>
                                            </p:tgtEl>
                                            <p:attrNameLst>
                                              <p:attrName>ppt_x</p:attrName>
                                            </p:attrNameLst>
                                          </p:cBhvr>
                                          <p:tavLst>
                                            <p:tav tm="0">
                                              <p:val>
                                                <p:strVal val="#ppt_x"/>
                                              </p:val>
                                            </p:tav>
                                            <p:tav tm="100000">
                                              <p:val>
                                                <p:strVal val="#ppt_x"/>
                                              </p:val>
                                            </p:tav>
                                          </p:tavLst>
                                        </p:anim>
                                        <p:anim calcmode="lin" valueType="num">
                                          <p:cBhvr additive="base">
                                            <p:cTn id="28" dur="4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
                                                <p:txEl>
                                                  <p:pRg st="0" end="0"/>
                                                </p:txEl>
                                              </p:spTgt>
                                            </p:tgtEl>
                                            <p:attrNameLst>
                                              <p:attrName>style.visibility</p:attrName>
                                            </p:attrNameLst>
                                          </p:cBhvr>
                                          <p:to>
                                            <p:strVal val="visible"/>
                                          </p:to>
                                        </p:set>
                                        <p:animEffect transition="in" filter="fade">
                                          <p:cBhvr>
                                            <p:cTn id="33" dur="1000"/>
                                            <p:tgtEl>
                                              <p:spTgt spid="2">
                                                <p:txEl>
                                                  <p:pRg st="0" end="0"/>
                                                </p:txEl>
                                              </p:spTgt>
                                            </p:tgtEl>
                                          </p:cBhvr>
                                        </p:animEffect>
                                        <p:anim calcmode="lin" valueType="num">
                                          <p:cBhvr>
                                            <p:cTn id="3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36" fill="hold" display="0">
                      <p:stCondLst>
                        <p:cond delay="indefinite"/>
                      </p:stCondLst>
                      <p:endCondLst>
                        <p:cond evt="onPrev" delay="0">
                          <p:tgtEl>
                            <p:sldTgt/>
                          </p:tgtEl>
                        </p:cond>
                        <p:cond evt="onStopAudio" delay="0">
                          <p:tgtEl>
                            <p:sldTgt/>
                          </p:tgtEl>
                        </p:cond>
                      </p:endCondLst>
                    </p:cTn>
                    <p:tgtEl>
                      <p:spTgt spid="15"/>
                    </p:tgtEl>
                  </p:cMediaNode>
                </p:video>
              </p:childTnLst>
            </p:cTn>
          </p:par>
        </p:tnLst>
        <p:bldLst>
          <p:bldP spid="10" grpId="0" animBg="1"/>
          <p:bldP spid="10" grpId="1" animBg="1"/>
          <p:bldP spid="7" grpId="0"/>
          <p:bldP spid="6" grpId="0" animBg="1"/>
          <p:bldP spid="6"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733022" y="1676400"/>
            <a:ext cx="3581400" cy="5181600"/>
          </a:xfrm>
          <a:prstGeom prst="rect">
            <a:avLst/>
          </a:prstGeom>
          <a:effectLst>
            <a:outerShdw blurRad="50800" dist="12700" dir="5400000" algn="ctr" rotWithShape="0">
              <a:srgbClr val="000000">
                <a:alpha val="43137"/>
              </a:srgbClr>
            </a:outerShdw>
            <a:softEdge rad="0"/>
          </a:effectLst>
        </p:spPr>
      </p:pic>
      <p:sp>
        <p:nvSpPr>
          <p:cNvPr id="3" name="Rectangle 2"/>
          <p:cNvSpPr/>
          <p:nvPr/>
        </p:nvSpPr>
        <p:spPr>
          <a:xfrm>
            <a:off x="1057679" y="193212"/>
            <a:ext cx="8086321" cy="1892826"/>
          </a:xfrm>
          <a:prstGeom prst="rect">
            <a:avLst/>
          </a:prstGeom>
        </p:spPr>
        <p:txBody>
          <a:bodyPr wrap="square">
            <a:spAutoFit/>
          </a:bodyPr>
          <a:lstStyle/>
          <a:p>
            <a:pPr>
              <a:lnSpc>
                <a:spcPct val="80000"/>
              </a:lnSpc>
            </a:pPr>
            <a:r>
              <a:rPr lang="en-US" sz="3600" b="1" i="1" dirty="0">
                <a:solidFill>
                  <a:schemeClr val="bg1"/>
                </a:solidFill>
                <a:latin typeface="Angsana New" pitchFamily="18" charset="-34"/>
                <a:cs typeface="Angsana New" pitchFamily="18" charset="-34"/>
              </a:rPr>
              <a:t>During the process of combustion of a fuel, the atoms of carbon, hydrogen, </a:t>
            </a:r>
            <a:r>
              <a:rPr lang="en-US" sz="3600" b="1" i="1" dirty="0" err="1">
                <a:solidFill>
                  <a:schemeClr val="bg1"/>
                </a:solidFill>
                <a:latin typeface="Angsana New" pitchFamily="18" charset="-34"/>
                <a:cs typeface="Angsana New" pitchFamily="18" charset="-34"/>
              </a:rPr>
              <a:t>etc</a:t>
            </a:r>
            <a:r>
              <a:rPr lang="en-US" sz="3600" b="1" i="1" dirty="0">
                <a:solidFill>
                  <a:schemeClr val="bg1"/>
                </a:solidFill>
                <a:latin typeface="Angsana New" pitchFamily="18" charset="-34"/>
                <a:cs typeface="Angsana New" pitchFamily="18" charset="-34"/>
              </a:rPr>
              <a:t> </a:t>
            </a:r>
            <a:r>
              <a:rPr lang="en-US" sz="3600" b="1" i="1" dirty="0" smtClean="0">
                <a:solidFill>
                  <a:schemeClr val="bg1"/>
                </a:solidFill>
                <a:latin typeface="Angsana New" pitchFamily="18" charset="-34"/>
                <a:cs typeface="Angsana New" pitchFamily="18" charset="-34"/>
              </a:rPr>
              <a:t>.combine </a:t>
            </a:r>
            <a:r>
              <a:rPr lang="en-US" sz="3600" b="1" i="1" dirty="0">
                <a:solidFill>
                  <a:schemeClr val="bg1"/>
                </a:solidFill>
                <a:latin typeface="Angsana New" pitchFamily="18" charset="-34"/>
                <a:cs typeface="Angsana New" pitchFamily="18" charset="-34"/>
              </a:rPr>
              <a:t>with oxygen with simultaneous liberation of heat. The calorific value of a fuel depends mainly on the two elements.</a:t>
            </a:r>
          </a:p>
        </p:txBody>
      </p:sp>
      <p:sp>
        <p:nvSpPr>
          <p:cNvPr id="4" name="Rectangle 3"/>
          <p:cNvSpPr/>
          <p:nvPr/>
        </p:nvSpPr>
        <p:spPr>
          <a:xfrm>
            <a:off x="2479183" y="2432250"/>
            <a:ext cx="6355724" cy="978729"/>
          </a:xfrm>
          <a:prstGeom prst="rect">
            <a:avLst/>
          </a:prstGeom>
        </p:spPr>
        <p:txBody>
          <a:bodyPr wrap="square">
            <a:spAutoFit/>
          </a:bodyPr>
          <a:lstStyle/>
          <a:p>
            <a:pPr>
              <a:lnSpc>
                <a:spcPct val="80000"/>
              </a:lnSpc>
            </a:pPr>
            <a:r>
              <a:rPr lang="en-US" sz="2400" b="1" dirty="0">
                <a:solidFill>
                  <a:schemeClr val="accent1">
                    <a:lumMod val="40000"/>
                    <a:lumOff val="60000"/>
                  </a:schemeClr>
                </a:solidFill>
                <a:latin typeface="MV Boli" pitchFamily="2" charset="0"/>
                <a:cs typeface="MV Boli" pitchFamily="2" charset="0"/>
              </a:rPr>
              <a:t>C + O2  </a:t>
            </a:r>
            <a:r>
              <a:rPr lang="en-US" sz="2400" b="1" dirty="0" smtClean="0">
                <a:solidFill>
                  <a:schemeClr val="accent1">
                    <a:lumMod val="40000"/>
                    <a:lumOff val="60000"/>
                  </a:schemeClr>
                </a:solidFill>
                <a:latin typeface="MV Boli" pitchFamily="2" charset="0"/>
                <a:cs typeface="MV Boli" pitchFamily="2" charset="0"/>
              </a:rPr>
              <a:t>           CO2   +  </a:t>
            </a:r>
            <a:r>
              <a:rPr lang="en-US" sz="2400" b="1" dirty="0">
                <a:solidFill>
                  <a:schemeClr val="accent1">
                    <a:lumMod val="40000"/>
                    <a:lumOff val="60000"/>
                  </a:schemeClr>
                </a:solidFill>
                <a:latin typeface="MV Boli" pitchFamily="2" charset="0"/>
                <a:cs typeface="MV Boli" pitchFamily="2" charset="0"/>
              </a:rPr>
              <a:t>94 kcals. </a:t>
            </a:r>
            <a:endParaRPr lang="en-US" sz="2400" b="1" dirty="0" smtClean="0">
              <a:solidFill>
                <a:schemeClr val="accent1">
                  <a:lumMod val="40000"/>
                  <a:lumOff val="60000"/>
                </a:schemeClr>
              </a:solidFill>
              <a:latin typeface="MV Boli" pitchFamily="2" charset="0"/>
              <a:cs typeface="MV Boli" pitchFamily="2" charset="0"/>
            </a:endParaRPr>
          </a:p>
          <a:p>
            <a:pPr>
              <a:lnSpc>
                <a:spcPct val="80000"/>
              </a:lnSpc>
            </a:pPr>
            <a:r>
              <a:rPr lang="en-US" sz="2400" b="1" dirty="0" smtClean="0">
                <a:solidFill>
                  <a:schemeClr val="accent1">
                    <a:lumMod val="40000"/>
                    <a:lumOff val="60000"/>
                  </a:schemeClr>
                </a:solidFill>
                <a:latin typeface="MV Boli" pitchFamily="2" charset="0"/>
                <a:cs typeface="MV Boli" pitchFamily="2" charset="0"/>
              </a:rPr>
              <a:t> </a:t>
            </a:r>
            <a:endParaRPr lang="en-US" sz="2400" b="1" dirty="0">
              <a:solidFill>
                <a:schemeClr val="accent1">
                  <a:lumMod val="40000"/>
                  <a:lumOff val="60000"/>
                </a:schemeClr>
              </a:solidFill>
              <a:latin typeface="MV Boli" pitchFamily="2" charset="0"/>
              <a:cs typeface="MV Boli" pitchFamily="2" charset="0"/>
            </a:endParaRPr>
          </a:p>
          <a:p>
            <a:pPr>
              <a:lnSpc>
                <a:spcPct val="80000"/>
              </a:lnSpc>
            </a:pPr>
            <a:r>
              <a:rPr lang="en-US" sz="2400" b="1" dirty="0" smtClean="0">
                <a:solidFill>
                  <a:schemeClr val="accent1">
                    <a:lumMod val="40000"/>
                    <a:lumOff val="60000"/>
                  </a:schemeClr>
                </a:solidFill>
                <a:latin typeface="MV Boli" pitchFamily="2" charset="0"/>
                <a:cs typeface="MV Boli" pitchFamily="2" charset="0"/>
              </a:rPr>
              <a:t>2H2 </a:t>
            </a:r>
            <a:r>
              <a:rPr lang="en-US" sz="2400" b="1" dirty="0">
                <a:solidFill>
                  <a:schemeClr val="accent1">
                    <a:lumMod val="40000"/>
                    <a:lumOff val="60000"/>
                  </a:schemeClr>
                </a:solidFill>
                <a:latin typeface="MV Boli" pitchFamily="2" charset="0"/>
                <a:cs typeface="MV Boli" pitchFamily="2" charset="0"/>
              </a:rPr>
              <a:t>+ </a:t>
            </a:r>
            <a:r>
              <a:rPr lang="en-US" sz="2400" b="1" dirty="0" smtClean="0">
                <a:solidFill>
                  <a:schemeClr val="accent1">
                    <a:lumMod val="40000"/>
                    <a:lumOff val="60000"/>
                  </a:schemeClr>
                </a:solidFill>
                <a:latin typeface="MV Boli" pitchFamily="2" charset="0"/>
                <a:cs typeface="MV Boli" pitchFamily="2" charset="0"/>
              </a:rPr>
              <a:t>O2         2H2 </a:t>
            </a:r>
            <a:r>
              <a:rPr lang="en-US" sz="2400" b="1" dirty="0">
                <a:solidFill>
                  <a:schemeClr val="accent1">
                    <a:lumMod val="40000"/>
                    <a:lumOff val="60000"/>
                  </a:schemeClr>
                </a:solidFill>
                <a:latin typeface="MV Boli" pitchFamily="2" charset="0"/>
                <a:cs typeface="MV Boli" pitchFamily="2" charset="0"/>
              </a:rPr>
              <a:t>O  </a:t>
            </a:r>
            <a:r>
              <a:rPr lang="en-US" sz="2400" b="1" dirty="0" smtClean="0">
                <a:solidFill>
                  <a:schemeClr val="accent1">
                    <a:lumMod val="40000"/>
                    <a:lumOff val="60000"/>
                  </a:schemeClr>
                </a:solidFill>
                <a:latin typeface="MV Boli" pitchFamily="2" charset="0"/>
                <a:cs typeface="MV Boli" pitchFamily="2" charset="0"/>
              </a:rPr>
              <a:t>+  </a:t>
            </a:r>
            <a:r>
              <a:rPr lang="en-US" sz="2400" b="1" dirty="0">
                <a:solidFill>
                  <a:schemeClr val="accent1">
                    <a:lumMod val="40000"/>
                    <a:lumOff val="60000"/>
                  </a:schemeClr>
                </a:solidFill>
                <a:latin typeface="MV Boli" pitchFamily="2" charset="0"/>
                <a:cs typeface="MV Boli" pitchFamily="2" charset="0"/>
              </a:rPr>
              <a:t>68.5 kcals.</a:t>
            </a:r>
          </a:p>
        </p:txBody>
      </p:sp>
      <p:cxnSp>
        <p:nvCxnSpPr>
          <p:cNvPr id="6" name="Straight Arrow Connector 5"/>
          <p:cNvCxnSpPr/>
          <p:nvPr/>
        </p:nvCxnSpPr>
        <p:spPr>
          <a:xfrm flipV="1">
            <a:off x="3992451" y="2575775"/>
            <a:ext cx="1403797" cy="257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Right Arrow 6"/>
          <p:cNvSpPr/>
          <p:nvPr/>
        </p:nvSpPr>
        <p:spPr>
          <a:xfrm>
            <a:off x="3908738" y="2402855"/>
            <a:ext cx="1571222" cy="3458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4327301" y="3052292"/>
            <a:ext cx="1068947" cy="2575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672366" y="3817825"/>
            <a:ext cx="6471634" cy="2850011"/>
          </a:xfrm>
          <a:prstGeom prst="rect">
            <a:avLst/>
          </a:prstGeom>
        </p:spPr>
        <p:txBody>
          <a:bodyPr wrap="square">
            <a:spAutoFit/>
          </a:bodyPr>
          <a:lstStyle/>
          <a:p>
            <a:pPr>
              <a:lnSpc>
                <a:spcPct val="80000"/>
              </a:lnSpc>
            </a:pPr>
            <a:r>
              <a:rPr lang="en-US" sz="3200" b="1" i="1" dirty="0">
                <a:solidFill>
                  <a:schemeClr val="bg1"/>
                </a:solidFill>
                <a:latin typeface="MV Boli" pitchFamily="2" charset="0"/>
                <a:cs typeface="MV Boli" pitchFamily="2" charset="0"/>
              </a:rPr>
              <a:t>The main source of fuel is coal and petroleum. These are stored fuels available in earth's crust and are generally called fossil  fuels because they were formed from the </a:t>
            </a:r>
            <a:r>
              <a:rPr lang="en-US" sz="3200" b="1" i="1" dirty="0" err="1">
                <a:solidFill>
                  <a:schemeClr val="bg1"/>
                </a:solidFill>
                <a:latin typeface="MV Boli" pitchFamily="2" charset="0"/>
                <a:cs typeface="MV Boli" pitchFamily="2" charset="0"/>
              </a:rPr>
              <a:t>fossilised</a:t>
            </a:r>
            <a:r>
              <a:rPr lang="en-US" sz="3200" b="1" i="1" dirty="0">
                <a:solidFill>
                  <a:schemeClr val="bg1"/>
                </a:solidFill>
                <a:latin typeface="MV Boli" pitchFamily="2" charset="0"/>
                <a:cs typeface="MV Boli" pitchFamily="2" charset="0"/>
              </a:rPr>
              <a:t> remains of plants and animals. </a:t>
            </a:r>
            <a:endParaRPr lang="en-IN" sz="3200" b="1" i="1" dirty="0">
              <a:solidFill>
                <a:schemeClr val="bg1"/>
              </a:solidFill>
              <a:latin typeface="MV Boli" pitchFamily="2" charset="0"/>
              <a:cs typeface="MV Boli" pitchFamily="2" charset="0"/>
            </a:endParaRPr>
          </a:p>
        </p:txBody>
      </p:sp>
    </p:spTree>
    <p:extLst>
      <p:ext uri="{BB962C8B-B14F-4D97-AF65-F5344CB8AC3E}">
        <p14:creationId xmlns:p14="http://schemas.microsoft.com/office/powerpoint/2010/main" xmlns="" val="1743707369"/>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14:presetBounceEnd="82667">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82667">
                                          <p:cBhvr additive="base">
                                            <p:cTn id="7" dur="1250" fill="hold"/>
                                            <p:tgtEl>
                                              <p:spTgt spid="2"/>
                                            </p:tgtEl>
                                            <p:attrNameLst>
                                              <p:attrName>ppt_x</p:attrName>
                                            </p:attrNameLst>
                                          </p:cBhvr>
                                          <p:tavLst>
                                            <p:tav tm="0">
                                              <p:val>
                                                <p:strVal val="#ppt_x"/>
                                              </p:val>
                                            </p:tav>
                                            <p:tav tm="100000">
                                              <p:val>
                                                <p:strVal val="#ppt_x"/>
                                              </p:val>
                                            </p:tav>
                                          </p:tavLst>
                                        </p:anim>
                                        <p:anim calcmode="lin" valueType="num" p14:bounceEnd="82667">
                                          <p:cBhvr additive="base">
                                            <p:cTn id="8" dur="1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8" grpId="0" animBg="1"/>
          <p:bldP spid="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ppt_x"/>
                                              </p:val>
                                            </p:tav>
                                            <p:tav tm="100000">
                                              <p:val>
                                                <p:strVal val="#ppt_x"/>
                                              </p:val>
                                            </p:tav>
                                          </p:tavLst>
                                        </p:anim>
                                        <p:anim calcmode="lin" valueType="num">
                                          <p:cBhvr additive="base">
                                            <p:cTn id="8" dur="125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P spid="8" grpId="0" animBg="1"/>
          <p:bldP spid="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70455" y="445784"/>
            <a:ext cx="8680362" cy="707886"/>
          </a:xfrm>
          <a:prstGeom prst="rect">
            <a:avLst/>
          </a:prstGeom>
        </p:spPr>
        <p:style>
          <a:lnRef idx="0">
            <a:schemeClr val="accent1"/>
          </a:lnRef>
          <a:fillRef idx="3">
            <a:schemeClr val="accent1"/>
          </a:fillRef>
          <a:effectRef idx="3">
            <a:schemeClr val="accent1"/>
          </a:effectRef>
          <a:fontRef idx="minor">
            <a:schemeClr val="lt1"/>
          </a:fontRef>
        </p:style>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4000" b="1" dirty="0" smtClean="0">
                <a:ln/>
                <a:solidFill>
                  <a:schemeClr val="accent3"/>
                </a:solidFill>
                <a:latin typeface="Meiryo UI" pitchFamily="34" charset="-128"/>
                <a:ea typeface="Meiryo UI" pitchFamily="34" charset="-128"/>
              </a:rPr>
              <a:t>CLASSIFICATION OF FUELS</a:t>
            </a:r>
            <a:endParaRPr lang="en-US" sz="4000" b="1" cap="none" spc="0" dirty="0">
              <a:ln/>
              <a:solidFill>
                <a:schemeClr val="accent3"/>
              </a:solidFill>
              <a:effectLst/>
              <a:latin typeface="Meiryo UI" pitchFamily="34" charset="-128"/>
              <a:ea typeface="Meiryo UI" pitchFamily="34" charset="-128"/>
            </a:endParaRPr>
          </a:p>
        </p:txBody>
      </p:sp>
      <p:sp>
        <p:nvSpPr>
          <p:cNvPr id="8" name="Left-Right Arrow 7"/>
          <p:cNvSpPr/>
          <p:nvPr/>
        </p:nvSpPr>
        <p:spPr>
          <a:xfrm>
            <a:off x="3026535" y="3078051"/>
            <a:ext cx="2975020" cy="68258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399245" y="2472744"/>
            <a:ext cx="2421228" cy="190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latin typeface="BatangChe" pitchFamily="49" charset="-127"/>
                <a:ea typeface="BatangChe" pitchFamily="49" charset="-127"/>
              </a:rPr>
              <a:t>PRIMARY FUEL</a:t>
            </a:r>
            <a:endParaRPr lang="en-US" sz="2800" b="1" i="1" dirty="0">
              <a:latin typeface="BatangChe" pitchFamily="49" charset="-127"/>
              <a:ea typeface="BatangChe" pitchFamily="49" charset="-127"/>
            </a:endParaRPr>
          </a:p>
        </p:txBody>
      </p:sp>
      <p:sp>
        <p:nvSpPr>
          <p:cNvPr id="10" name="Oval 9"/>
          <p:cNvSpPr/>
          <p:nvPr/>
        </p:nvSpPr>
        <p:spPr>
          <a:xfrm>
            <a:off x="6128197" y="2472744"/>
            <a:ext cx="2822620" cy="190607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i="1" dirty="0" smtClean="0">
                <a:latin typeface="BatangChe" pitchFamily="49" charset="-127"/>
                <a:ea typeface="BatangChe" pitchFamily="49" charset="-127"/>
              </a:rPr>
              <a:t>SECONDARY    FUEL</a:t>
            </a:r>
            <a:endParaRPr lang="en-US" sz="2800" b="1" i="1" dirty="0">
              <a:latin typeface="BatangChe" pitchFamily="49" charset="-127"/>
              <a:ea typeface="BatangChe" pitchFamily="49" charset="-127"/>
            </a:endParaRPr>
          </a:p>
        </p:txBody>
      </p:sp>
      <p:sp>
        <p:nvSpPr>
          <p:cNvPr id="11" name="Folded Corner 10"/>
          <p:cNvSpPr/>
          <p:nvPr/>
        </p:nvSpPr>
        <p:spPr>
          <a:xfrm>
            <a:off x="399245" y="4468969"/>
            <a:ext cx="2627290" cy="2215166"/>
          </a:xfrm>
          <a:prstGeom prst="foldedCorne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i="1" dirty="0">
                <a:latin typeface="Segoe UI Semibold" pitchFamily="34" charset="0"/>
                <a:cs typeface="Segoe UI Semibold" pitchFamily="34" charset="0"/>
              </a:rPr>
              <a:t>occur in nature as </a:t>
            </a:r>
            <a:r>
              <a:rPr lang="en-US" sz="2400" b="1" i="1" dirty="0" smtClean="0">
                <a:latin typeface="Segoe UI Semibold" pitchFamily="34" charset="0"/>
                <a:cs typeface="Segoe UI Semibold" pitchFamily="34" charset="0"/>
              </a:rPr>
              <a:t>such </a:t>
            </a:r>
            <a:r>
              <a:rPr lang="en-US" sz="2400" b="1" i="1" dirty="0">
                <a:latin typeface="Segoe UI Semibold" pitchFamily="34" charset="0"/>
                <a:cs typeface="Segoe UI Semibold" pitchFamily="34" charset="0"/>
              </a:rPr>
              <a:t>e.g. coal, petroleum and natural gas.</a:t>
            </a:r>
          </a:p>
        </p:txBody>
      </p:sp>
      <p:sp>
        <p:nvSpPr>
          <p:cNvPr id="12" name="Folded Corner 11"/>
          <p:cNvSpPr/>
          <p:nvPr/>
        </p:nvSpPr>
        <p:spPr>
          <a:xfrm>
            <a:off x="6001555" y="4468969"/>
            <a:ext cx="2949262" cy="2215166"/>
          </a:xfrm>
          <a:prstGeom prst="foldedCorner">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US" sz="2400" b="1" i="1" dirty="0">
                <a:latin typeface="Segoe UI Semibold" pitchFamily="34" charset="0"/>
                <a:cs typeface="Segoe UI Semibold" pitchFamily="34" charset="0"/>
              </a:rPr>
              <a:t>derived from the primary </a:t>
            </a:r>
            <a:r>
              <a:rPr lang="en-US" sz="2400" b="1" i="1" dirty="0" smtClean="0">
                <a:latin typeface="Segoe UI Semibold" pitchFamily="34" charset="0"/>
                <a:cs typeface="Segoe UI Semibold" pitchFamily="34" charset="0"/>
              </a:rPr>
              <a:t>fuels </a:t>
            </a:r>
            <a:r>
              <a:rPr lang="en-US" sz="2400" b="1" i="1" dirty="0">
                <a:latin typeface="Segoe UI Semibold" pitchFamily="34" charset="0"/>
                <a:cs typeface="Segoe UI Semibold" pitchFamily="34" charset="0"/>
              </a:rPr>
              <a:t>e.g. coke, gasoline, coal gas, etc.</a:t>
            </a:r>
          </a:p>
        </p:txBody>
      </p:sp>
      <p:pic>
        <p:nvPicPr>
          <p:cNvPr id="13" name="Picture 7"/>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268405" y="3862052"/>
            <a:ext cx="2684462" cy="3429000"/>
          </a:xfrm>
          <a:prstGeom prst="rect">
            <a:avLst/>
          </a:prstGeom>
          <a:effectLst>
            <a:outerShdw blurRad="50800" dist="12700" dir="5400000" algn="ctr" rotWithShape="0">
              <a:srgbClr val="000000">
                <a:alpha val="96000"/>
              </a:srgbClr>
            </a:outerShdw>
            <a:softEdge rad="0"/>
          </a:effectLst>
        </p:spPr>
      </p:pic>
    </p:spTree>
    <p:extLst>
      <p:ext uri="{BB962C8B-B14F-4D97-AF65-F5344CB8AC3E}">
        <p14:creationId xmlns:p14="http://schemas.microsoft.com/office/powerpoint/2010/main" xmlns="" val="318851196"/>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14:presetBounceEnd="82667">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14:bounceEnd="82667">
                                          <p:cBhvr additive="base">
                                            <p:cTn id="7" dur="750" fill="hold"/>
                                            <p:tgtEl>
                                              <p:spTgt spid="13"/>
                                            </p:tgtEl>
                                            <p:attrNameLst>
                                              <p:attrName>ppt_x</p:attrName>
                                            </p:attrNameLst>
                                          </p:cBhvr>
                                          <p:tavLst>
                                            <p:tav tm="0">
                                              <p:val>
                                                <p:strVal val="#ppt_x"/>
                                              </p:val>
                                            </p:tav>
                                            <p:tav tm="100000">
                                              <p:val>
                                                <p:strVal val="#ppt_x"/>
                                              </p:val>
                                            </p:tav>
                                          </p:tavLst>
                                        </p:anim>
                                        <p:anim calcmode="lin" valueType="num" p14:bounceEnd="82667">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stCondLst>
                                        <p:cond delay="60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750" fill="hold"/>
                                            <p:tgtEl>
                                              <p:spTgt spid="13"/>
                                            </p:tgtEl>
                                            <p:attrNameLst>
                                              <p:attrName>ppt_x</p:attrName>
                                            </p:attrNameLst>
                                          </p:cBhvr>
                                          <p:tavLst>
                                            <p:tav tm="0">
                                              <p:val>
                                                <p:strVal val="#ppt_x"/>
                                              </p:val>
                                            </p:tav>
                                            <p:tav tm="100000">
                                              <p:val>
                                                <p:strVal val="#ppt_x"/>
                                              </p:val>
                                            </p:tav>
                                          </p:tavLst>
                                        </p:anim>
                                        <p:anim calcmode="lin" valueType="num">
                                          <p:cBhvr additive="base">
                                            <p:cTn id="8"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6445" y="2288711"/>
            <a:ext cx="8029978" cy="4121128"/>
          </a:xfrm>
          <a:prstGeom prst="rect">
            <a:avLst/>
          </a:prstGeom>
        </p:spPr>
        <p:txBody>
          <a:bodyPr wrap="square">
            <a:spAutoFit/>
          </a:bodyPr>
          <a:lstStyle/>
          <a:p>
            <a:pPr marL="273050" indent="-273050">
              <a:lnSpc>
                <a:spcPct val="80000"/>
              </a:lnSpc>
              <a:spcBef>
                <a:spcPts val="575"/>
              </a:spcBef>
            </a:pPr>
            <a:r>
              <a:rPr lang="en-US" sz="2400" dirty="0" smtClean="0">
                <a:solidFill>
                  <a:schemeClr val="bg1"/>
                </a:solidFill>
                <a:latin typeface="SimSun-ExtB" pitchFamily="49" charset="-122"/>
                <a:ea typeface="SimSun-ExtB" pitchFamily="49" charset="-122"/>
                <a:cs typeface="Times New Roman" pitchFamily="18" charset="0"/>
              </a:rPr>
              <a:t>Calorific </a:t>
            </a:r>
            <a:r>
              <a:rPr lang="en-US" sz="2400" dirty="0">
                <a:solidFill>
                  <a:schemeClr val="bg1"/>
                </a:solidFill>
                <a:latin typeface="SimSun-ExtB" pitchFamily="49" charset="-122"/>
                <a:ea typeface="SimSun-ExtB" pitchFamily="49" charset="-122"/>
                <a:cs typeface="Times New Roman" pitchFamily="18" charset="0"/>
              </a:rPr>
              <a:t>value of a fuel is "</a:t>
            </a:r>
            <a:r>
              <a:rPr lang="en-US" sz="2400" b="1" dirty="0">
                <a:solidFill>
                  <a:schemeClr val="bg1"/>
                </a:solidFill>
                <a:latin typeface="SimSun-ExtB" pitchFamily="49" charset="-122"/>
                <a:ea typeface="SimSun-ExtB" pitchFamily="49" charset="-122"/>
                <a:cs typeface="Times New Roman" pitchFamily="18" charset="0"/>
              </a:rPr>
              <a:t>the total quantity of heat liberated, when a unit mass (or volume) of the fuel is burnt completely</a:t>
            </a:r>
            <a:r>
              <a:rPr lang="en-US" sz="2400" dirty="0">
                <a:solidFill>
                  <a:schemeClr val="bg1"/>
                </a:solidFill>
                <a:latin typeface="SimSun-ExtB" pitchFamily="49" charset="-122"/>
                <a:ea typeface="SimSun-ExtB" pitchFamily="49" charset="-122"/>
                <a:cs typeface="Times New Roman" pitchFamily="18" charset="0"/>
              </a:rPr>
              <a:t>."</a:t>
            </a:r>
          </a:p>
          <a:p>
            <a:pPr marL="273050" indent="-273050">
              <a:lnSpc>
                <a:spcPct val="80000"/>
              </a:lnSpc>
              <a:spcBef>
                <a:spcPts val="575"/>
              </a:spcBef>
            </a:pPr>
            <a:r>
              <a:rPr lang="en-US" sz="3600" dirty="0">
                <a:solidFill>
                  <a:schemeClr val="accent4">
                    <a:lumMod val="75000"/>
                  </a:schemeClr>
                </a:solidFill>
                <a:latin typeface="SimHei" pitchFamily="49" charset="-122"/>
                <a:ea typeface="SimHei" pitchFamily="49" charset="-122"/>
                <a:cs typeface="Times New Roman" pitchFamily="18" charset="0"/>
              </a:rPr>
              <a:t>Units of heat </a:t>
            </a:r>
            <a:r>
              <a:rPr lang="en-US" sz="3600" dirty="0">
                <a:solidFill>
                  <a:schemeClr val="accent4">
                    <a:lumMod val="75000"/>
                  </a:schemeClr>
                </a:solidFill>
                <a:latin typeface="Times New Roman" pitchFamily="18" charset="0"/>
                <a:cs typeface="Times New Roman" pitchFamily="18" charset="0"/>
              </a:rPr>
              <a:t>: </a:t>
            </a:r>
          </a:p>
          <a:p>
            <a:pPr marL="273050" indent="-273050">
              <a:lnSpc>
                <a:spcPct val="80000"/>
              </a:lnSpc>
              <a:spcBef>
                <a:spcPts val="575"/>
              </a:spcBef>
            </a:pPr>
            <a:r>
              <a:rPr lang="en-US" dirty="0">
                <a:solidFill>
                  <a:schemeClr val="bg1"/>
                </a:solidFill>
                <a:latin typeface="Segoe UI Emoji" pitchFamily="34" charset="0"/>
                <a:ea typeface="Segoe UI Emoji" pitchFamily="34" charset="0"/>
                <a:cs typeface="Times New Roman" pitchFamily="18" charset="0"/>
              </a:rPr>
              <a:t>(1</a:t>
            </a:r>
            <a:r>
              <a:rPr lang="en-US" sz="2800" dirty="0">
                <a:solidFill>
                  <a:schemeClr val="bg1"/>
                </a:solidFill>
                <a:latin typeface="Segoe UI Emoji" pitchFamily="34" charset="0"/>
                <a:ea typeface="Segoe UI Emoji" pitchFamily="34" charset="0"/>
                <a:cs typeface="Times New Roman" pitchFamily="18" charset="0"/>
              </a:rPr>
              <a:t>)</a:t>
            </a:r>
            <a:r>
              <a:rPr lang="en-US" sz="2800" b="1" dirty="0">
                <a:solidFill>
                  <a:schemeClr val="bg1"/>
                </a:solidFill>
                <a:latin typeface="Segoe UI Emoji" pitchFamily="34" charset="0"/>
                <a:ea typeface="Segoe UI Emoji" pitchFamily="34" charset="0"/>
                <a:cs typeface="Times New Roman" pitchFamily="18" charset="0"/>
              </a:rPr>
              <a:t> </a:t>
            </a:r>
            <a:r>
              <a:rPr lang="en-US" sz="2800" b="1" dirty="0" smtClean="0">
                <a:solidFill>
                  <a:schemeClr val="bg1"/>
                </a:solidFill>
                <a:latin typeface="Segoe UI Emoji" pitchFamily="34" charset="0"/>
                <a:ea typeface="Segoe UI Emoji" pitchFamily="34" charset="0"/>
                <a:cs typeface="Times New Roman" pitchFamily="18" charset="0"/>
              </a:rPr>
              <a:t>'</a:t>
            </a:r>
            <a:r>
              <a:rPr lang="en-US" sz="2800" b="1" i="1" dirty="0" smtClean="0">
                <a:solidFill>
                  <a:schemeClr val="bg1"/>
                </a:solidFill>
                <a:latin typeface="Aharoni" pitchFamily="2" charset="-79"/>
                <a:ea typeface="Segoe UI Emoji" pitchFamily="34" charset="0"/>
                <a:cs typeface="Aharoni" pitchFamily="2" charset="-79"/>
              </a:rPr>
              <a:t>Calorie</a:t>
            </a:r>
            <a:r>
              <a:rPr lang="en-US" b="1" i="1" dirty="0" smtClean="0">
                <a:solidFill>
                  <a:schemeClr val="bg1"/>
                </a:solidFill>
                <a:latin typeface="Segoe UI Emoji" pitchFamily="34" charset="0"/>
                <a:ea typeface="Segoe UI Emoji" pitchFamily="34" charset="0"/>
                <a:cs typeface="Times New Roman" pitchFamily="18" charset="0"/>
              </a:rPr>
              <a:t> </a:t>
            </a:r>
            <a:r>
              <a:rPr lang="en-US" b="1" dirty="0" smtClean="0">
                <a:solidFill>
                  <a:schemeClr val="bg1"/>
                </a:solidFill>
                <a:latin typeface="Segoe UI Emoji" pitchFamily="34" charset="0"/>
                <a:ea typeface="Segoe UI Emoji" pitchFamily="34" charset="0"/>
                <a:cs typeface="Times New Roman" pitchFamily="18" charset="0"/>
              </a:rPr>
              <a:t> </a:t>
            </a:r>
            <a:r>
              <a:rPr lang="en-US" dirty="0" smtClean="0">
                <a:solidFill>
                  <a:schemeClr val="bg1"/>
                </a:solidFill>
                <a:latin typeface="Segoe UI Emoji" pitchFamily="34" charset="0"/>
                <a:ea typeface="Segoe UI Emoji" pitchFamily="34" charset="0"/>
                <a:cs typeface="Times New Roman" pitchFamily="18" charset="0"/>
              </a:rPr>
              <a:t>is </a:t>
            </a:r>
            <a:r>
              <a:rPr lang="en-US" dirty="0">
                <a:solidFill>
                  <a:schemeClr val="bg1"/>
                </a:solidFill>
                <a:latin typeface="Segoe UI Emoji" pitchFamily="34" charset="0"/>
                <a:ea typeface="Segoe UI Emoji" pitchFamily="34" charset="0"/>
                <a:cs typeface="Times New Roman" pitchFamily="18" charset="0"/>
              </a:rPr>
              <a:t>the amount of heat required to raise the temperature of one gram of water through one degree Centigrade (15-16°C).</a:t>
            </a:r>
          </a:p>
          <a:p>
            <a:pPr marL="273050" indent="-273050">
              <a:lnSpc>
                <a:spcPct val="80000"/>
              </a:lnSpc>
              <a:spcBef>
                <a:spcPts val="575"/>
              </a:spcBef>
            </a:pPr>
            <a:r>
              <a:rPr lang="en-US" dirty="0">
                <a:solidFill>
                  <a:schemeClr val="bg1"/>
                </a:solidFill>
                <a:latin typeface="Segoe UI Emoji" pitchFamily="34" charset="0"/>
                <a:ea typeface="Segoe UI Emoji" pitchFamily="34" charset="0"/>
                <a:cs typeface="Times New Roman" pitchFamily="18" charset="0"/>
              </a:rPr>
              <a:t> (2) "</a:t>
            </a:r>
            <a:r>
              <a:rPr lang="en-US" sz="2800" b="1" i="1" dirty="0">
                <a:solidFill>
                  <a:schemeClr val="bg1"/>
                </a:solidFill>
                <a:latin typeface="Aharoni" pitchFamily="2" charset="-79"/>
                <a:ea typeface="Segoe UI Emoji" pitchFamily="34" charset="0"/>
                <a:cs typeface="Aharoni" pitchFamily="2" charset="-79"/>
              </a:rPr>
              <a:t>Kilocalorie</a:t>
            </a:r>
            <a:r>
              <a:rPr lang="en-US" sz="2800" dirty="0">
                <a:solidFill>
                  <a:schemeClr val="bg1"/>
                </a:solidFill>
                <a:latin typeface="Aharoni" pitchFamily="2" charset="-79"/>
                <a:ea typeface="Segoe UI Emoji" pitchFamily="34" charset="0"/>
                <a:cs typeface="Aharoni" pitchFamily="2" charset="-79"/>
              </a:rPr>
              <a:t>"</a:t>
            </a:r>
            <a:r>
              <a:rPr lang="en-US" dirty="0">
                <a:solidFill>
                  <a:schemeClr val="bg1"/>
                </a:solidFill>
                <a:latin typeface="Segoe UI Emoji" pitchFamily="34" charset="0"/>
                <a:ea typeface="Segoe UI Emoji" pitchFamily="34" charset="0"/>
                <a:cs typeface="Times New Roman" pitchFamily="18" charset="0"/>
              </a:rPr>
              <a:t> is equal to 1,000 calories. It may be defined as 'the quantity of heat required to raise the temperature of one kilogram of water through one degree Centigrade. Thus</a:t>
            </a:r>
            <a:r>
              <a:rPr lang="en-US" b="1" dirty="0">
                <a:solidFill>
                  <a:schemeClr val="bg1"/>
                </a:solidFill>
                <a:latin typeface="Segoe UI Emoji" pitchFamily="34" charset="0"/>
                <a:ea typeface="Segoe UI Emoji" pitchFamily="34" charset="0"/>
                <a:cs typeface="Times New Roman" pitchFamily="18" charset="0"/>
              </a:rPr>
              <a:t>:    1 kcal = 1,000 </a:t>
            </a:r>
            <a:r>
              <a:rPr lang="en-US" b="1" dirty="0" err="1">
                <a:solidFill>
                  <a:schemeClr val="bg1"/>
                </a:solidFill>
                <a:latin typeface="Segoe UI Emoji" pitchFamily="34" charset="0"/>
                <a:ea typeface="Segoe UI Emoji" pitchFamily="34" charset="0"/>
                <a:cs typeface="Times New Roman" pitchFamily="18" charset="0"/>
              </a:rPr>
              <a:t>cal</a:t>
            </a:r>
            <a:endParaRPr lang="en-US" dirty="0">
              <a:solidFill>
                <a:schemeClr val="bg1"/>
              </a:solidFill>
              <a:latin typeface="Segoe UI Emoji" pitchFamily="34" charset="0"/>
              <a:ea typeface="Segoe UI Emoji" pitchFamily="34" charset="0"/>
              <a:cs typeface="Times New Roman" pitchFamily="18" charset="0"/>
            </a:endParaRPr>
          </a:p>
          <a:p>
            <a:pPr marL="273050" indent="-273050">
              <a:lnSpc>
                <a:spcPct val="80000"/>
              </a:lnSpc>
              <a:spcBef>
                <a:spcPts val="575"/>
              </a:spcBef>
            </a:pPr>
            <a:r>
              <a:rPr lang="en-US" dirty="0">
                <a:solidFill>
                  <a:schemeClr val="bg1"/>
                </a:solidFill>
                <a:latin typeface="Segoe UI Emoji" pitchFamily="34" charset="0"/>
                <a:ea typeface="Segoe UI Emoji" pitchFamily="34" charset="0"/>
                <a:cs typeface="Times New Roman" pitchFamily="18" charset="0"/>
              </a:rPr>
              <a:t>(3) "</a:t>
            </a:r>
            <a:r>
              <a:rPr lang="en-US" sz="2400" b="1" i="1" dirty="0">
                <a:solidFill>
                  <a:schemeClr val="bg1"/>
                </a:solidFill>
                <a:latin typeface="Aharoni" pitchFamily="2" charset="-79"/>
                <a:ea typeface="Segoe UI Emoji" pitchFamily="34" charset="0"/>
                <a:cs typeface="Aharoni" pitchFamily="2" charset="-79"/>
              </a:rPr>
              <a:t>British Thermal unit</a:t>
            </a:r>
            <a:r>
              <a:rPr lang="en-US" sz="2400" b="1" dirty="0">
                <a:solidFill>
                  <a:schemeClr val="bg1"/>
                </a:solidFill>
                <a:latin typeface="Segoe UI Emoji" pitchFamily="34" charset="0"/>
                <a:ea typeface="Segoe UI Emoji" pitchFamily="34" charset="0"/>
                <a:cs typeface="Times New Roman" pitchFamily="18" charset="0"/>
              </a:rPr>
              <a:t>" (B.T.U</a:t>
            </a:r>
            <a:r>
              <a:rPr lang="en-US" b="1" dirty="0">
                <a:solidFill>
                  <a:schemeClr val="bg1"/>
                </a:solidFill>
                <a:latin typeface="Segoe UI Emoji" pitchFamily="34" charset="0"/>
                <a:ea typeface="Segoe UI Emoji" pitchFamily="34" charset="0"/>
                <a:cs typeface="Times New Roman" pitchFamily="18" charset="0"/>
              </a:rPr>
              <a:t>.)</a:t>
            </a:r>
            <a:r>
              <a:rPr lang="en-US" dirty="0">
                <a:solidFill>
                  <a:schemeClr val="bg1"/>
                </a:solidFill>
                <a:latin typeface="Segoe UI Emoji" pitchFamily="34" charset="0"/>
                <a:ea typeface="Segoe UI Emoji" pitchFamily="34" charset="0"/>
                <a:cs typeface="Times New Roman" pitchFamily="18" charset="0"/>
              </a:rPr>
              <a:t> is defined as "the quantity of heat required to raise the temperature of one pound of water through one degree Fahrenheit (60-61°F). This is the English system unit.</a:t>
            </a:r>
          </a:p>
          <a:p>
            <a:pPr marL="273050" indent="-273050">
              <a:lnSpc>
                <a:spcPct val="80000"/>
              </a:lnSpc>
              <a:spcBef>
                <a:spcPts val="575"/>
              </a:spcBef>
            </a:pPr>
            <a:r>
              <a:rPr lang="en-US" dirty="0">
                <a:solidFill>
                  <a:schemeClr val="bg1"/>
                </a:solidFill>
                <a:latin typeface="Segoe UI Emoji" pitchFamily="34" charset="0"/>
                <a:ea typeface="Segoe UI Emoji" pitchFamily="34" charset="0"/>
                <a:cs typeface="Times New Roman" pitchFamily="18" charset="0"/>
              </a:rPr>
              <a:t>	1 B.T.U. = 252 </a:t>
            </a:r>
            <a:r>
              <a:rPr lang="en-US" dirty="0" err="1">
                <a:solidFill>
                  <a:schemeClr val="bg1"/>
                </a:solidFill>
                <a:latin typeface="Segoe UI Emoji" pitchFamily="34" charset="0"/>
                <a:ea typeface="Segoe UI Emoji" pitchFamily="34" charset="0"/>
                <a:cs typeface="Times New Roman" pitchFamily="18" charset="0"/>
              </a:rPr>
              <a:t>cal</a:t>
            </a:r>
            <a:r>
              <a:rPr lang="en-US" dirty="0">
                <a:solidFill>
                  <a:schemeClr val="bg1"/>
                </a:solidFill>
                <a:latin typeface="Segoe UI Emoji" pitchFamily="34" charset="0"/>
                <a:ea typeface="Segoe UI Emoji" pitchFamily="34" charset="0"/>
                <a:cs typeface="Times New Roman" pitchFamily="18" charset="0"/>
              </a:rPr>
              <a:t> = 0.252 kcal     1 kcal = 3.968 B.T.U. </a:t>
            </a:r>
            <a:endParaRPr lang="en-IN" dirty="0">
              <a:solidFill>
                <a:schemeClr val="bg1"/>
              </a:solidFill>
              <a:latin typeface="Segoe UI Emoji" pitchFamily="34" charset="0"/>
              <a:ea typeface="Segoe UI Emoji" pitchFamily="34" charset="0"/>
              <a:cs typeface="Times New Roman" pitchFamily="18" charset="0"/>
            </a:endParaRPr>
          </a:p>
        </p:txBody>
      </p:sp>
      <p:sp>
        <p:nvSpPr>
          <p:cNvPr id="3" name="Rectangle 2"/>
          <p:cNvSpPr/>
          <p:nvPr/>
        </p:nvSpPr>
        <p:spPr>
          <a:xfrm>
            <a:off x="2798129" y="382012"/>
            <a:ext cx="4272373" cy="2585323"/>
          </a:xfrm>
          <a:prstGeom prst="rect">
            <a:avLst/>
          </a:prstGeom>
          <a:noFill/>
        </p:spPr>
        <p:txBody>
          <a:bodyPr wrap="square" lIns="91440" tIns="45720" rIns="91440" bIns="45720">
            <a:spAutoFit/>
          </a:bodyPr>
          <a:lstStyle/>
          <a:p>
            <a:pPr algn="ctr"/>
            <a:r>
              <a:rPr lang="en-US" sz="5400" u="sng" dirty="0">
                <a:ln w="10160">
                  <a:solidFill>
                    <a:schemeClr val="accent1"/>
                  </a:solidFill>
                  <a:prstDash val="solid"/>
                </a:ln>
                <a:solidFill>
                  <a:srgbClr val="FFFFFF"/>
                </a:solidFill>
                <a:effectLst>
                  <a:outerShdw blurRad="38100" dist="32000" dir="5400000" algn="tl">
                    <a:srgbClr val="000000">
                      <a:alpha val="30000"/>
                    </a:srgbClr>
                  </a:outerShdw>
                </a:effectLst>
                <a:latin typeface="Times New Roman" pitchFamily="18" charset="0"/>
                <a:cs typeface="Times New Roman" pitchFamily="18" charset="0"/>
              </a:rPr>
              <a:t>CALORIFIC VALUE</a:t>
            </a:r>
            <a:endParaRPr lang="en-US" sz="5400" dirty="0">
              <a:ln w="10160">
                <a:solidFill>
                  <a:schemeClr val="accent1"/>
                </a:solidFill>
                <a:prstDash val="solid"/>
              </a:ln>
              <a:solidFill>
                <a:srgbClr val="FFFFFF"/>
              </a:solidFill>
              <a:effectLst>
                <a:outerShdw blurRad="38100" dist="32000" dir="5400000" algn="tl">
                  <a:srgbClr val="000000">
                    <a:alpha val="30000"/>
                  </a:srgbClr>
                </a:outerShdw>
              </a:effectLst>
              <a:latin typeface="Times New Roman" pitchFamily="18" charset="0"/>
              <a:cs typeface="Times New Roman" pitchFamily="18" charset="0"/>
            </a:endParaRPr>
          </a:p>
          <a:p>
            <a:pPr algn="ct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29288728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2070" y="170347"/>
            <a:ext cx="8648521" cy="923330"/>
          </a:xfrm>
          <a:prstGeom prst="rect">
            <a:avLst/>
          </a:prstGeom>
          <a:noFill/>
        </p:spPr>
        <p:txBody>
          <a:bodyPr wrap="none" lIns="91440" tIns="45720" rIns="91440" bIns="45720">
            <a:spAutoFit/>
          </a:bodyPr>
          <a:lstStyle/>
          <a:p>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Higher or gross calorific value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 name="Picture 4"/>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172200" y="1981200"/>
            <a:ext cx="2971800" cy="4876800"/>
          </a:xfrm>
          <a:prstGeom prst="rect">
            <a:avLst/>
          </a:prstGeom>
          <a:effectLst>
            <a:outerShdw blurRad="50800" dist="12700" dir="5400000" algn="ctr" rotWithShape="0">
              <a:srgbClr val="000000">
                <a:alpha val="43137"/>
              </a:srgbClr>
            </a:outerShdw>
            <a:softEdge rad="0"/>
          </a:effectLst>
        </p:spPr>
      </p:pic>
      <p:sp>
        <p:nvSpPr>
          <p:cNvPr id="5" name="Rectangle 4"/>
          <p:cNvSpPr/>
          <p:nvPr/>
        </p:nvSpPr>
        <p:spPr>
          <a:xfrm>
            <a:off x="598868" y="1305341"/>
            <a:ext cx="4572000" cy="5324535"/>
          </a:xfrm>
          <a:prstGeom prst="rect">
            <a:avLst/>
          </a:prstGeom>
        </p:spPr>
        <p:txBody>
          <a:bodyPr>
            <a:spAutoFit/>
          </a:bodyPr>
          <a:lstStyle/>
          <a:p>
            <a:r>
              <a:rPr lang="en-US" sz="2000" b="1" dirty="0">
                <a:solidFill>
                  <a:schemeClr val="bg1"/>
                </a:solidFill>
                <a:latin typeface="Segoe UI Semilight" pitchFamily="34" charset="0"/>
                <a:cs typeface="Segoe UI Semilight" pitchFamily="34" charset="0"/>
              </a:rPr>
              <a:t>Usually, all fuels contain some hydrogen and when the calorific value of hydrogen-containing fuel is determined experimen­tally, the hydrogen is converted into steam. If the products of combustion are condensed to the room temperature (15°C or 60°F), the latent heat of condensation of steam also gets included in the measured heat, which is then called "</a:t>
            </a:r>
            <a:r>
              <a:rPr lang="en-US" sz="2000" b="1" dirty="0">
                <a:solidFill>
                  <a:schemeClr val="accent6"/>
                </a:solidFill>
                <a:latin typeface="Segoe UI Semilight" pitchFamily="34" charset="0"/>
                <a:cs typeface="Segoe UI Semilight" pitchFamily="34" charset="0"/>
              </a:rPr>
              <a:t>higher or gross calorific value".</a:t>
            </a:r>
            <a:r>
              <a:rPr lang="en-US" sz="2000" b="1" dirty="0">
                <a:solidFill>
                  <a:schemeClr val="bg1"/>
                </a:solidFill>
                <a:latin typeface="Segoe UI Semilight" pitchFamily="34" charset="0"/>
                <a:cs typeface="Segoe UI Semilight" pitchFamily="34" charset="0"/>
              </a:rPr>
              <a:t> So, gross or higher calorific value (HCV) is "</a:t>
            </a:r>
            <a:r>
              <a:rPr lang="en-US" sz="2000" b="1" dirty="0">
                <a:solidFill>
                  <a:schemeClr val="accent3">
                    <a:lumMod val="60000"/>
                    <a:lumOff val="40000"/>
                  </a:schemeClr>
                </a:solidFill>
                <a:latin typeface="Segoe UI Semilight" pitchFamily="34" charset="0"/>
                <a:cs typeface="Segoe UI Semilight" pitchFamily="34" charset="0"/>
              </a:rPr>
              <a:t>the total amount of heat produced, when unit mass/volume of the fuel has been burnt completely and the products of combustion have been cooled to room temperature</a:t>
            </a:r>
            <a:r>
              <a:rPr lang="en-US" sz="2000" b="1" dirty="0">
                <a:solidFill>
                  <a:schemeClr val="bg1"/>
                </a:solidFill>
                <a:latin typeface="Segoe UI Semilight" pitchFamily="34" charset="0"/>
                <a:cs typeface="Segoe UI Semilight" pitchFamily="34" charset="0"/>
              </a:rPr>
              <a:t>"(i.e., 15°C or 60°F ).</a:t>
            </a:r>
          </a:p>
        </p:txBody>
      </p:sp>
    </p:spTree>
    <p:extLst>
      <p:ext uri="{BB962C8B-B14F-4D97-AF65-F5344CB8AC3E}">
        <p14:creationId xmlns:p14="http://schemas.microsoft.com/office/powerpoint/2010/main" xmlns="" val="650416657"/>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14:presetBounceEnd="82667">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14:bounceEnd="82667">
                                          <p:cBhvr additive="base">
                                            <p:cTn id="7" dur="750" fill="hold"/>
                                            <p:tgtEl>
                                              <p:spTgt spid="4"/>
                                            </p:tgtEl>
                                            <p:attrNameLst>
                                              <p:attrName>ppt_x</p:attrName>
                                            </p:attrNameLst>
                                          </p:cBhvr>
                                          <p:tavLst>
                                            <p:tav tm="0">
                                              <p:val>
                                                <p:strVal val="#ppt_x"/>
                                              </p:val>
                                            </p:tav>
                                            <p:tav tm="100000">
                                              <p:val>
                                                <p:strVal val="#ppt_x"/>
                                              </p:val>
                                            </p:tav>
                                          </p:tavLst>
                                        </p:anim>
                                        <p:anim calcmode="lin" valueType="num" p14:bounceEnd="82667">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stCondLst>
                                        <p:cond delay="2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750" fill="hold"/>
                                            <p:tgtEl>
                                              <p:spTgt spid="4"/>
                                            </p:tgtEl>
                                            <p:attrNameLst>
                                              <p:attrName>ppt_x</p:attrName>
                                            </p:attrNameLst>
                                          </p:cBhvr>
                                          <p:tavLst>
                                            <p:tav tm="0">
                                              <p:val>
                                                <p:strVal val="#ppt_x"/>
                                              </p:val>
                                            </p:tav>
                                            <p:tav tm="100000">
                                              <p:val>
                                                <p:strVal val="#ppt_x"/>
                                              </p:val>
                                            </p:tav>
                                          </p:tavLst>
                                        </p:anim>
                                        <p:anim calcmode="lin" valueType="num">
                                          <p:cBhvr additive="base">
                                            <p:cTn id="8" dur="7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072" y="327166"/>
            <a:ext cx="7917552" cy="923330"/>
          </a:xfrm>
          <a:prstGeom prst="rect">
            <a:avLst/>
          </a:prstGeom>
          <a:noFill/>
        </p:spPr>
        <p:txBody>
          <a:bodyPr wrap="none" lIns="91440" tIns="45720" rIns="91440" bIns="45720">
            <a:spAutoFit/>
          </a:bodyPr>
          <a:lstStyle/>
          <a:p>
            <a:pPr algn="ctr"/>
            <a:r>
              <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Lower or net calorific value</a:t>
            </a:r>
            <a:endParaRPr lang="en-US" sz="5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 name="Picture 4"/>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05873" y="1981200"/>
            <a:ext cx="2971800" cy="4876800"/>
          </a:xfrm>
          <a:prstGeom prst="rect">
            <a:avLst/>
          </a:prstGeom>
          <a:effectLst>
            <a:outerShdw blurRad="50800" dist="12700" dir="5400000" algn="ctr" rotWithShape="0">
              <a:srgbClr val="000000">
                <a:alpha val="43137"/>
              </a:srgbClr>
            </a:outerShdw>
            <a:softEdge rad="0"/>
          </a:effectLst>
        </p:spPr>
      </p:pic>
      <p:sp>
        <p:nvSpPr>
          <p:cNvPr id="4" name="Rectangle 3"/>
          <p:cNvSpPr/>
          <p:nvPr/>
        </p:nvSpPr>
        <p:spPr>
          <a:xfrm>
            <a:off x="2806117" y="1143644"/>
            <a:ext cx="5634507" cy="3785652"/>
          </a:xfrm>
          <a:prstGeom prst="rect">
            <a:avLst/>
          </a:prstGeom>
        </p:spPr>
        <p:txBody>
          <a:bodyPr wrap="square">
            <a:spAutoFit/>
          </a:bodyPr>
          <a:lstStyle/>
          <a:p>
            <a:r>
              <a:rPr lang="en-US" sz="2400" b="1" dirty="0">
                <a:solidFill>
                  <a:schemeClr val="bg1"/>
                </a:solidFill>
                <a:latin typeface="Segoe UI Symbol" pitchFamily="34" charset="0"/>
                <a:ea typeface="Segoe UI Symbol" pitchFamily="34" charset="0"/>
                <a:cs typeface="Times New Roman" pitchFamily="18" charset="0"/>
              </a:rPr>
              <a:t>In actual use of any fuel, the water </a:t>
            </a:r>
            <a:r>
              <a:rPr lang="en-US" sz="2400" b="1" dirty="0" err="1">
                <a:solidFill>
                  <a:schemeClr val="bg1"/>
                </a:solidFill>
                <a:latin typeface="Segoe UI Symbol" pitchFamily="34" charset="0"/>
                <a:ea typeface="Segoe UI Symbol" pitchFamily="34" charset="0"/>
                <a:cs typeface="Times New Roman" pitchFamily="18" charset="0"/>
              </a:rPr>
              <a:t>vapour</a:t>
            </a:r>
            <a:r>
              <a:rPr lang="en-US" sz="2400" b="1" dirty="0">
                <a:solidFill>
                  <a:schemeClr val="bg1"/>
                </a:solidFill>
                <a:latin typeface="Segoe UI Symbol" pitchFamily="34" charset="0"/>
                <a:ea typeface="Segoe UI Symbol" pitchFamily="34" charset="0"/>
                <a:cs typeface="Times New Roman" pitchFamily="18" charset="0"/>
              </a:rPr>
              <a:t> and moisture, etc., are not condensed and escape as such along-with hot combustion gases. Hence, a lesser amount of heat is available. So, </a:t>
            </a:r>
            <a:r>
              <a:rPr lang="en-US" sz="2400" b="1" dirty="0">
                <a:solidFill>
                  <a:schemeClr val="accent6"/>
                </a:solidFill>
                <a:latin typeface="Segoe UI Symbol" pitchFamily="34" charset="0"/>
                <a:ea typeface="Segoe UI Symbol" pitchFamily="34" charset="0"/>
                <a:cs typeface="Times New Roman" pitchFamily="18" charset="0"/>
              </a:rPr>
              <a:t>net or lower calorific value </a:t>
            </a:r>
            <a:r>
              <a:rPr lang="en-US" sz="2400" b="1" dirty="0">
                <a:solidFill>
                  <a:schemeClr val="bg1"/>
                </a:solidFill>
                <a:latin typeface="Segoe UI Symbol" pitchFamily="34" charset="0"/>
                <a:ea typeface="Segoe UI Symbol" pitchFamily="34" charset="0"/>
                <a:cs typeface="Times New Roman" pitchFamily="18" charset="0"/>
              </a:rPr>
              <a:t>(LCV) is "</a:t>
            </a:r>
            <a:r>
              <a:rPr lang="en-US" sz="2400" b="1" dirty="0">
                <a:solidFill>
                  <a:schemeClr val="accent3">
                    <a:lumMod val="60000"/>
                    <a:lumOff val="40000"/>
                  </a:schemeClr>
                </a:solidFill>
                <a:latin typeface="Segoe UI Symbol" pitchFamily="34" charset="0"/>
                <a:ea typeface="Segoe UI Symbol" pitchFamily="34" charset="0"/>
                <a:cs typeface="Times New Roman" pitchFamily="18" charset="0"/>
              </a:rPr>
              <a:t>the net heat produced, when unit mass /volume of the fuel is burnt completely and the products are permitted to escape</a:t>
            </a:r>
            <a:r>
              <a:rPr lang="en-US" sz="2400" b="1" dirty="0">
                <a:solidFill>
                  <a:schemeClr val="bg1"/>
                </a:solidFill>
                <a:latin typeface="Segoe UI Symbol" pitchFamily="34" charset="0"/>
                <a:ea typeface="Segoe UI Symbol" pitchFamily="34" charset="0"/>
                <a:cs typeface="Times New Roman" pitchFamily="18" charset="0"/>
              </a:rPr>
              <a:t>".</a:t>
            </a:r>
            <a:endParaRPr lang="en-US" sz="2400" b="1" dirty="0">
              <a:solidFill>
                <a:schemeClr val="bg1"/>
              </a:solidFill>
              <a:latin typeface="Segoe UI Symbol" pitchFamily="34" charset="0"/>
              <a:ea typeface="Segoe UI Symbol" pitchFamily="34" charset="0"/>
            </a:endParaRPr>
          </a:p>
        </p:txBody>
      </p:sp>
      <p:sp>
        <p:nvSpPr>
          <p:cNvPr id="5" name="Rectangle 4"/>
          <p:cNvSpPr/>
          <p:nvPr/>
        </p:nvSpPr>
        <p:spPr>
          <a:xfrm>
            <a:off x="2955701" y="4939231"/>
            <a:ext cx="4572000" cy="1471172"/>
          </a:xfrm>
          <a:prstGeom prst="rect">
            <a:avLst/>
          </a:prstGeom>
        </p:spPr>
        <p:txBody>
          <a:bodyPr>
            <a:spAutoFit/>
          </a:bodyPr>
          <a:lstStyle/>
          <a:p>
            <a:pPr marL="274320" indent="-274320">
              <a:lnSpc>
                <a:spcPct val="80000"/>
              </a:lnSpc>
              <a:spcBef>
                <a:spcPts val="580"/>
              </a:spcBef>
              <a:buFont typeface="Wingdings 2"/>
              <a:buChar char=""/>
              <a:defRPr/>
            </a:pPr>
            <a:r>
              <a:rPr lang="en-US" sz="2800" b="1" dirty="0">
                <a:solidFill>
                  <a:schemeClr val="bg1"/>
                </a:solidFill>
                <a:latin typeface="Sitka Display" pitchFamily="2" charset="0"/>
                <a:cs typeface="Times New Roman" pitchFamily="18" charset="0"/>
              </a:rPr>
              <a:t>Net calorific value= Gross calorific value - Latent heat of condensation of     water </a:t>
            </a:r>
            <a:r>
              <a:rPr lang="en-US" sz="2800" b="1" dirty="0" err="1">
                <a:solidFill>
                  <a:schemeClr val="bg1"/>
                </a:solidFill>
                <a:latin typeface="Sitka Display" pitchFamily="2" charset="0"/>
                <a:cs typeface="Times New Roman" pitchFamily="18" charset="0"/>
              </a:rPr>
              <a:t>vapour</a:t>
            </a:r>
            <a:r>
              <a:rPr lang="en-US" sz="2800" b="1" dirty="0">
                <a:solidFill>
                  <a:schemeClr val="bg1"/>
                </a:solidFill>
                <a:latin typeface="Sitka Display" pitchFamily="2" charset="0"/>
                <a:cs typeface="Times New Roman" pitchFamily="18" charset="0"/>
              </a:rPr>
              <a:t> produced</a:t>
            </a:r>
          </a:p>
        </p:txBody>
      </p:sp>
    </p:spTree>
    <p:extLst>
      <p:ext uri="{BB962C8B-B14F-4D97-AF65-F5344CB8AC3E}">
        <p14:creationId xmlns:p14="http://schemas.microsoft.com/office/powerpoint/2010/main" xmlns="" val="1488015430"/>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14:presetBounceEnd="82667">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14:bounceEnd="82667">
                                          <p:cBhvr additive="base">
                                            <p:cTn id="7" dur="750" fill="hold"/>
                                            <p:tgtEl>
                                              <p:spTgt spid="3"/>
                                            </p:tgtEl>
                                            <p:attrNameLst>
                                              <p:attrName>ppt_x</p:attrName>
                                            </p:attrNameLst>
                                          </p:cBhvr>
                                          <p:tavLst>
                                            <p:tav tm="0">
                                              <p:val>
                                                <p:strVal val="#ppt_x"/>
                                              </p:val>
                                            </p:tav>
                                            <p:tav tm="100000">
                                              <p:val>
                                                <p:strVal val="#ppt_x"/>
                                              </p:val>
                                            </p:tav>
                                          </p:tavLst>
                                        </p:anim>
                                        <p:anim calcmode="lin" valueType="num" p14:bounceEnd="82667">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stCondLst>
                                        <p:cond delay="2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ppt_x"/>
                                              </p:val>
                                            </p:tav>
                                            <p:tav tm="100000">
                                              <p:val>
                                                <p:strVal val="#ppt_x"/>
                                              </p:val>
                                            </p:tav>
                                          </p:tavLst>
                                        </p:anim>
                                        <p:anim calcmode="lin" valueType="num">
                                          <p:cBhvr additive="base">
                                            <p:cTn id="8" dur="7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normAutofit fontScale="92500" lnSpcReduction="10000"/>
          </a:bodyPr>
          <a:lstStyle/>
          <a:p>
            <a:pPr eaLnBrk="1" hangingPunct="1">
              <a:lnSpc>
                <a:spcPct val="80000"/>
              </a:lnSpc>
            </a:pPr>
            <a:r>
              <a:rPr lang="en-US" sz="4400" b="1" dirty="0" err="1" smtClean="0">
                <a:latin typeface="Times New Roman" pitchFamily="18" charset="0"/>
                <a:cs typeface="Times New Roman" pitchFamily="18" charset="0"/>
              </a:rPr>
              <a:t>Dulong's</a:t>
            </a:r>
            <a:r>
              <a:rPr lang="en-US" sz="4400" b="1" dirty="0" smtClean="0">
                <a:latin typeface="Times New Roman" pitchFamily="18" charset="0"/>
                <a:cs typeface="Times New Roman" pitchFamily="18" charset="0"/>
              </a:rPr>
              <a:t> formula</a:t>
            </a:r>
            <a:r>
              <a:rPr lang="en-US" sz="44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for </a:t>
            </a:r>
            <a:r>
              <a:rPr lang="en-US" sz="3500" dirty="0" smtClean="0">
                <a:solidFill>
                  <a:schemeClr val="accent6">
                    <a:lumMod val="60000"/>
                    <a:lumOff val="40000"/>
                  </a:schemeClr>
                </a:solidFill>
                <a:latin typeface="Times New Roman" pitchFamily="18" charset="0"/>
                <a:cs typeface="Times New Roman" pitchFamily="18" charset="0"/>
              </a:rPr>
              <a:t>calorific value </a:t>
            </a:r>
            <a:r>
              <a:rPr lang="en-US" sz="2000" dirty="0" smtClean="0">
                <a:latin typeface="Times New Roman" pitchFamily="18" charset="0"/>
                <a:cs typeface="Times New Roman" pitchFamily="18" charset="0"/>
              </a:rPr>
              <a:t>from the chemical composition of fuel is :</a:t>
            </a:r>
          </a:p>
          <a:p>
            <a:pPr eaLnBrk="1" hangingPunct="1">
              <a:lnSpc>
                <a:spcPct val="80000"/>
              </a:lnSpc>
            </a:pPr>
            <a:endParaRPr lang="en-US" sz="2000" dirty="0" smtClean="0">
              <a:latin typeface="Times New Roman" pitchFamily="18" charset="0"/>
              <a:cs typeface="Times New Roman" pitchFamily="18" charset="0"/>
            </a:endParaRPr>
          </a:p>
          <a:p>
            <a:pPr eaLnBrk="1" hangingPunct="1">
              <a:lnSpc>
                <a:spcPct val="80000"/>
              </a:lnSpc>
            </a:pP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Times New Roman" pitchFamily="18" charset="0"/>
                <a:cs typeface="Times New Roman" pitchFamily="18" charset="0"/>
              </a:rPr>
              <a:t>HCV = 1/100 [8,080 C + 34,500 (H – O/8)+ 2,240 S] kcal/kg </a:t>
            </a:r>
          </a:p>
          <a:p>
            <a:pPr eaLnBrk="1" hangingPunct="1">
              <a:lnSpc>
                <a:spcPct val="80000"/>
              </a:lnSpc>
            </a:pPr>
            <a:endParaRPr lang="en-US" sz="2000" dirty="0" smtClean="0">
              <a:latin typeface="Times New Roman" pitchFamily="18" charset="0"/>
              <a:cs typeface="Times New Roman" pitchFamily="18" charset="0"/>
            </a:endParaRPr>
          </a:p>
          <a:p>
            <a:pPr eaLnBrk="1" hangingPunct="1">
              <a:lnSpc>
                <a:spcPct val="80000"/>
              </a:lnSpc>
            </a:pPr>
            <a:r>
              <a:rPr lang="en-US" sz="2000" dirty="0" smtClean="0">
                <a:latin typeface="Times New Roman" pitchFamily="18" charset="0"/>
                <a:cs typeface="Times New Roman" pitchFamily="18" charset="0"/>
              </a:rPr>
              <a:t>where C, H, O, and S are the percentages of carbon, hydrogen, oxygen and </a:t>
            </a:r>
            <a:r>
              <a:rPr lang="en-US" sz="2000" dirty="0" err="1" smtClean="0">
                <a:latin typeface="Times New Roman" pitchFamily="18" charset="0"/>
                <a:cs typeface="Times New Roman" pitchFamily="18" charset="0"/>
              </a:rPr>
              <a:t>sulphur</a:t>
            </a:r>
            <a:r>
              <a:rPr lang="en-US" sz="2000" dirty="0" smtClean="0">
                <a:latin typeface="Times New Roman" pitchFamily="18" charset="0"/>
                <a:cs typeface="Times New Roman" pitchFamily="18" charset="0"/>
              </a:rPr>
              <a:t> in the fuel respectively. In this formula, oxygen is assumed to be present in combination with hydrogen as water, and</a:t>
            </a:r>
          </a:p>
          <a:p>
            <a:pPr eaLnBrk="1" hangingPunct="1">
              <a:lnSpc>
                <a:spcPct val="80000"/>
              </a:lnSpc>
            </a:pPr>
            <a:endParaRPr lang="en-US" sz="2000" dirty="0" smtClean="0">
              <a:latin typeface="Times New Roman" pitchFamily="18" charset="0"/>
              <a:cs typeface="Times New Roman" pitchFamily="18" charset="0"/>
            </a:endParaRPr>
          </a:p>
          <a:p>
            <a:pPr eaLnBrk="1" hangingPunct="1">
              <a:lnSpc>
                <a:spcPct val="80000"/>
              </a:lnSpc>
            </a:pPr>
            <a:r>
              <a:rPr lang="en-US" sz="320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Times New Roman" pitchFamily="18" charset="0"/>
                <a:cs typeface="Times New Roman" pitchFamily="18" charset="0"/>
              </a:rPr>
              <a:t>LCV = [ HCV - 9H/100 x 587] kcal/kg = [HCV - 0.09 H x 587] kcal/kg</a:t>
            </a:r>
          </a:p>
          <a:p>
            <a:pPr eaLnBrk="1" hangingPunct="1">
              <a:lnSpc>
                <a:spcPct val="80000"/>
              </a:lnSpc>
            </a:pPr>
            <a:endParaRPr lang="en-US" sz="2000" dirty="0" smtClean="0">
              <a:latin typeface="Times New Roman" pitchFamily="18" charset="0"/>
              <a:cs typeface="Times New Roman" pitchFamily="18" charset="0"/>
            </a:endParaRPr>
          </a:p>
          <a:p>
            <a:pPr eaLnBrk="1" hangingPunct="1">
              <a:lnSpc>
                <a:spcPct val="80000"/>
              </a:lnSpc>
            </a:pPr>
            <a:r>
              <a:rPr lang="en-US" sz="2000" dirty="0" smtClean="0">
                <a:latin typeface="Times New Roman" pitchFamily="18" charset="0"/>
                <a:cs typeface="Times New Roman" pitchFamily="18" charset="0"/>
              </a:rPr>
              <a:t>This is based on the fact that 1 part of H by mass gives 9 parts of H2O, and latent heat of steam is 587 kcal/kg.</a:t>
            </a:r>
            <a:endParaRPr lang="en-US" sz="2000" b="1" dirty="0" smtClean="0">
              <a:latin typeface="Times New Roman" pitchFamily="18" charset="0"/>
              <a:cs typeface="Times New Roman" pitchFamily="18" charset="0"/>
            </a:endParaRPr>
          </a:p>
          <a:p>
            <a:pPr eaLnBrk="1" hangingPunct="1"/>
            <a:endParaRPr lang="en-IN" sz="2000" dirty="0" smtClean="0"/>
          </a:p>
        </p:txBody>
      </p:sp>
      <p:sp>
        <p:nvSpPr>
          <p:cNvPr id="3" name="Slide Number Placeholder 2"/>
          <p:cNvSpPr>
            <a:spLocks noGrp="1"/>
          </p:cNvSpPr>
          <p:nvPr>
            <p:ph type="sldNum" sz="quarter" idx="12"/>
          </p:nvPr>
        </p:nvSpPr>
        <p:spPr/>
        <p:txBody>
          <a:bodyPr/>
          <a:lstStyle/>
          <a:p>
            <a:pPr>
              <a:defRPr/>
            </a:pPr>
            <a:fld id="{63E76121-F645-4A1D-B5D4-F47721C4A5B1}" type="slidenum">
              <a:rPr lang="en-IN"/>
              <a:pPr>
                <a:defRPr/>
              </a:pPr>
              <a:t>18</a:t>
            </a:fld>
            <a:endParaRPr lang="en-IN"/>
          </a:p>
        </p:txBody>
      </p:sp>
      <p:pic>
        <p:nvPicPr>
          <p:cNvPr id="5" name="Picture 4"/>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141944" y="-334850"/>
            <a:ext cx="2202788" cy="2076915"/>
          </a:xfrm>
          <a:prstGeom prst="rect">
            <a:avLst/>
          </a:prstGeom>
        </p:spPr>
      </p:pic>
      <p:pic>
        <p:nvPicPr>
          <p:cNvPr id="6" name="Picture 11"/>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161925" y="-161572"/>
            <a:ext cx="1679754" cy="1804180"/>
          </a:xfrm>
          <a:prstGeom prst="rect">
            <a:avLst/>
          </a:prstGeom>
        </p:spPr>
      </p:pic>
      <p:pic>
        <p:nvPicPr>
          <p:cNvPr id="7" name="Picture 10"/>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6548673" y="-240152"/>
            <a:ext cx="1692257" cy="1887518"/>
          </a:xfrm>
          <a:prstGeom prst="rect">
            <a:avLst/>
          </a:prstGeom>
        </p:spPr>
      </p:pic>
    </p:spTree>
    <p:extLst>
      <p:ext uri="{BB962C8B-B14F-4D97-AF65-F5344CB8AC3E}">
        <p14:creationId xmlns:p14="http://schemas.microsoft.com/office/powerpoint/2010/main" xmlns="" val="432976506"/>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up)">
                                          <p:cBhvr>
                                            <p:cTn id="12" dur="2000"/>
                                            <p:tgtEl>
                                              <p:spTgt spid="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up)">
                                          <p:cBhvr>
                                            <p:cTn id="17" dur="2000"/>
                                            <p:tgtEl>
                                              <p:spTgt spid="4">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wipe(up)">
                                          <p:cBhvr>
                                            <p:cTn id="22" dur="2000"/>
                                            <p:tgtEl>
                                              <p:spTgt spid="4">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wipe(up)">
                                          <p:cBhvr>
                                            <p:cTn id="27" dur="2000"/>
                                            <p:tgtEl>
                                              <p:spTgt spid="4">
                                                <p:txEl>
                                                  <p:pRg st="8" end="8"/>
                                                </p:txEl>
                                              </p:spTgt>
                                            </p:tgtEl>
                                          </p:cBhvr>
                                        </p:animEffect>
                                      </p:childTnLst>
                                    </p:cTn>
                                  </p:par>
                                  <p:par>
                                    <p:cTn id="28" presetID="23" presetClass="entr" presetSubtype="16" fill="hold" nodeType="withEffect">
                                      <p:stCondLst>
                                        <p:cond delay="100"/>
                                      </p:stCondLst>
                                      <p:childTnLst>
                                        <p:set>
                                          <p:cBhvr>
                                            <p:cTn id="29" dur="1" fill="hold">
                                              <p:stCondLst>
                                                <p:cond delay="0"/>
                                              </p:stCondLst>
                                            </p:cTn>
                                            <p:tgtEl>
                                              <p:spTgt spid="5"/>
                                            </p:tgtEl>
                                            <p:attrNameLst>
                                              <p:attrName>style.visibility</p:attrName>
                                            </p:attrNameLst>
                                          </p:cBhvr>
                                          <p:to>
                                            <p:strVal val="visible"/>
                                          </p:to>
                                        </p:set>
                                        <p:anim calcmode="lin" valueType="num">
                                          <p:cBhvr>
                                            <p:cTn id="30" dur="200" fill="hold"/>
                                            <p:tgtEl>
                                              <p:spTgt spid="5"/>
                                            </p:tgtEl>
                                            <p:attrNameLst>
                                              <p:attrName>ppt_w</p:attrName>
                                            </p:attrNameLst>
                                          </p:cBhvr>
                                          <p:tavLst>
                                            <p:tav tm="0">
                                              <p:val>
                                                <p:fltVal val="0"/>
                                              </p:val>
                                            </p:tav>
                                            <p:tav tm="100000">
                                              <p:val>
                                                <p:strVal val="#ppt_w"/>
                                              </p:val>
                                            </p:tav>
                                          </p:tavLst>
                                        </p:anim>
                                        <p:anim calcmode="lin" valueType="num">
                                          <p:cBhvr>
                                            <p:cTn id="31" dur="200" fill="hold"/>
                                            <p:tgtEl>
                                              <p:spTgt spid="5"/>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6" presetClass="emph" presetSubtype="0" fill="hold" nodeType="afterEffect" p14:presetBounceEnd="30000">
                                      <p:stCondLst>
                                        <p:cond delay="0"/>
                                      </p:stCondLst>
                                      <p:childTnLst>
                                        <p:animScale p14:bounceEnd="30000">
                                          <p:cBhvr>
                                            <p:cTn id="34" dur="100" fill="hold"/>
                                            <p:tgtEl>
                                              <p:spTgt spid="5"/>
                                            </p:tgtEl>
                                          </p:cBhvr>
                                          <p:by x="95000" y="95000"/>
                                        </p:animScale>
                                      </p:childTnLst>
                                    </p:cTn>
                                  </p:par>
                                </p:childTnLst>
                              </p:cTn>
                            </p:par>
                            <p:par>
                              <p:cTn id="35" fill="hold">
                                <p:stCondLst>
                                  <p:cond delay="2100"/>
                                </p:stCondLst>
                                <p:childTnLst>
                                  <p:par>
                                    <p:cTn id="36" presetID="23" presetClass="entr" presetSubtype="16" fill="hold" nodeType="after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200" fill="hold"/>
                                            <p:tgtEl>
                                              <p:spTgt spid="6"/>
                                            </p:tgtEl>
                                            <p:attrNameLst>
                                              <p:attrName>ppt_w</p:attrName>
                                            </p:attrNameLst>
                                          </p:cBhvr>
                                          <p:tavLst>
                                            <p:tav tm="0">
                                              <p:val>
                                                <p:fltVal val="0"/>
                                              </p:val>
                                            </p:tav>
                                            <p:tav tm="100000">
                                              <p:val>
                                                <p:strVal val="#ppt_w"/>
                                              </p:val>
                                            </p:tav>
                                          </p:tavLst>
                                        </p:anim>
                                        <p:anim calcmode="lin" valueType="num">
                                          <p:cBhvr>
                                            <p:cTn id="39" dur="200" fill="hold"/>
                                            <p:tgtEl>
                                              <p:spTgt spid="6"/>
                                            </p:tgtEl>
                                            <p:attrNameLst>
                                              <p:attrName>ppt_h</p:attrName>
                                            </p:attrNameLst>
                                          </p:cBhvr>
                                          <p:tavLst>
                                            <p:tav tm="0">
                                              <p:val>
                                                <p:fltVal val="0"/>
                                              </p:val>
                                            </p:tav>
                                            <p:tav tm="100000">
                                              <p:val>
                                                <p:strVal val="#ppt_h"/>
                                              </p:val>
                                            </p:tav>
                                          </p:tavLst>
                                        </p:anim>
                                      </p:childTnLst>
                                    </p:cTn>
                                  </p:par>
                                </p:childTnLst>
                              </p:cTn>
                            </p:par>
                            <p:par>
                              <p:cTn id="40" fill="hold">
                                <p:stCondLst>
                                  <p:cond delay="2700"/>
                                </p:stCondLst>
                                <p:childTnLst>
                                  <p:par>
                                    <p:cTn id="41" presetID="6" presetClass="emph" presetSubtype="0" fill="hold" nodeType="afterEffect" p14:presetBounceEnd="30000">
                                      <p:stCondLst>
                                        <p:cond delay="0"/>
                                      </p:stCondLst>
                                      <p:childTnLst>
                                        <p:animScale p14:bounceEnd="30000">
                                          <p:cBhvr>
                                            <p:cTn id="42" dur="100" fill="hold"/>
                                            <p:tgtEl>
                                              <p:spTgt spid="6"/>
                                            </p:tgtEl>
                                          </p:cBhvr>
                                          <p:by x="95000" y="95000"/>
                                        </p:animScale>
                                      </p:childTnLst>
                                    </p:cTn>
                                  </p:par>
                                  <p:par>
                                    <p:cTn id="43" presetID="23" presetClass="entr" presetSubtype="16" fill="hold" nodeType="withEffect">
                                      <p:stCondLst>
                                        <p:cond delay="100"/>
                                      </p:stCondLst>
                                      <p:childTnLst>
                                        <p:set>
                                          <p:cBhvr>
                                            <p:cTn id="44" dur="1" fill="hold">
                                              <p:stCondLst>
                                                <p:cond delay="0"/>
                                              </p:stCondLst>
                                            </p:cTn>
                                            <p:tgtEl>
                                              <p:spTgt spid="7"/>
                                            </p:tgtEl>
                                            <p:attrNameLst>
                                              <p:attrName>style.visibility</p:attrName>
                                            </p:attrNameLst>
                                          </p:cBhvr>
                                          <p:to>
                                            <p:strVal val="visible"/>
                                          </p:to>
                                        </p:set>
                                        <p:anim calcmode="lin" valueType="num">
                                          <p:cBhvr>
                                            <p:cTn id="45" dur="200" fill="hold"/>
                                            <p:tgtEl>
                                              <p:spTgt spid="7"/>
                                            </p:tgtEl>
                                            <p:attrNameLst>
                                              <p:attrName>ppt_w</p:attrName>
                                            </p:attrNameLst>
                                          </p:cBhvr>
                                          <p:tavLst>
                                            <p:tav tm="0">
                                              <p:val>
                                                <p:fltVal val="0"/>
                                              </p:val>
                                            </p:tav>
                                            <p:tav tm="100000">
                                              <p:val>
                                                <p:strVal val="#ppt_w"/>
                                              </p:val>
                                            </p:tav>
                                          </p:tavLst>
                                        </p:anim>
                                        <p:anim calcmode="lin" valueType="num">
                                          <p:cBhvr>
                                            <p:cTn id="46" dur="200" fill="hold"/>
                                            <p:tgtEl>
                                              <p:spTgt spid="7"/>
                                            </p:tgtEl>
                                            <p:attrNameLst>
                                              <p:attrName>ppt_h</p:attrName>
                                            </p:attrNameLst>
                                          </p:cBhvr>
                                          <p:tavLst>
                                            <p:tav tm="0">
                                              <p:val>
                                                <p:fltVal val="0"/>
                                              </p:val>
                                            </p:tav>
                                            <p:tav tm="100000">
                                              <p:val>
                                                <p:strVal val="#ppt_h"/>
                                              </p:val>
                                            </p:tav>
                                          </p:tavLst>
                                        </p:anim>
                                      </p:childTnLst>
                                    </p:cTn>
                                  </p:par>
                                </p:childTnLst>
                              </p:cTn>
                            </p:par>
                            <p:par>
                              <p:cTn id="47" fill="hold">
                                <p:stCondLst>
                                  <p:cond delay="3000"/>
                                </p:stCondLst>
                                <p:childTnLst>
                                  <p:par>
                                    <p:cTn id="48" presetID="6" presetClass="emph" presetSubtype="0" fill="hold" nodeType="afterEffect" p14:presetBounceEnd="30000">
                                      <p:stCondLst>
                                        <p:cond delay="100"/>
                                      </p:stCondLst>
                                      <p:childTnLst>
                                        <p:animScale p14:bounceEnd="30000">
                                          <p:cBhvr>
                                            <p:cTn id="49" dur="100" fill="hold"/>
                                            <p:tgtEl>
                                              <p:spTgt spid="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mc:Choice>
    <mc:Fallback>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up)">
                                          <p:cBhvr>
                                            <p:cTn id="7" dur="20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up)">
                                          <p:cBhvr>
                                            <p:cTn id="12" dur="2000"/>
                                            <p:tgtEl>
                                              <p:spTgt spid="4">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animEffect transition="in" filter="wipe(up)">
                                          <p:cBhvr>
                                            <p:cTn id="17" dur="2000"/>
                                            <p:tgtEl>
                                              <p:spTgt spid="4">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wipe(up)">
                                          <p:cBhvr>
                                            <p:cTn id="22" dur="2000"/>
                                            <p:tgtEl>
                                              <p:spTgt spid="4">
                                                <p:txEl>
                                                  <p:pRg st="6" end="6"/>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wipe(up)">
                                          <p:cBhvr>
                                            <p:cTn id="27" dur="2000"/>
                                            <p:tgtEl>
                                              <p:spTgt spid="4">
                                                <p:txEl>
                                                  <p:pRg st="8" end="8"/>
                                                </p:txEl>
                                              </p:spTgt>
                                            </p:tgtEl>
                                          </p:cBhvr>
                                        </p:animEffect>
                                      </p:childTnLst>
                                    </p:cTn>
                                  </p:par>
                                  <p:par>
                                    <p:cTn id="28" presetID="23" presetClass="entr" presetSubtype="16" fill="hold" nodeType="withEffect">
                                      <p:stCondLst>
                                        <p:cond delay="100"/>
                                      </p:stCondLst>
                                      <p:childTnLst>
                                        <p:set>
                                          <p:cBhvr>
                                            <p:cTn id="29" dur="1" fill="hold">
                                              <p:stCondLst>
                                                <p:cond delay="0"/>
                                              </p:stCondLst>
                                            </p:cTn>
                                            <p:tgtEl>
                                              <p:spTgt spid="5"/>
                                            </p:tgtEl>
                                            <p:attrNameLst>
                                              <p:attrName>style.visibility</p:attrName>
                                            </p:attrNameLst>
                                          </p:cBhvr>
                                          <p:to>
                                            <p:strVal val="visible"/>
                                          </p:to>
                                        </p:set>
                                        <p:anim calcmode="lin" valueType="num">
                                          <p:cBhvr>
                                            <p:cTn id="30" dur="200" fill="hold"/>
                                            <p:tgtEl>
                                              <p:spTgt spid="5"/>
                                            </p:tgtEl>
                                            <p:attrNameLst>
                                              <p:attrName>ppt_w</p:attrName>
                                            </p:attrNameLst>
                                          </p:cBhvr>
                                          <p:tavLst>
                                            <p:tav tm="0">
                                              <p:val>
                                                <p:fltVal val="0"/>
                                              </p:val>
                                            </p:tav>
                                            <p:tav tm="100000">
                                              <p:val>
                                                <p:strVal val="#ppt_w"/>
                                              </p:val>
                                            </p:tav>
                                          </p:tavLst>
                                        </p:anim>
                                        <p:anim calcmode="lin" valueType="num">
                                          <p:cBhvr>
                                            <p:cTn id="31" dur="200" fill="hold"/>
                                            <p:tgtEl>
                                              <p:spTgt spid="5"/>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6" presetClass="emph" presetSubtype="0" fill="hold" nodeType="afterEffect">
                                      <p:stCondLst>
                                        <p:cond delay="0"/>
                                      </p:stCondLst>
                                      <p:childTnLst>
                                        <p:animScale>
                                          <p:cBhvr>
                                            <p:cTn id="34" dur="100" fill="hold"/>
                                            <p:tgtEl>
                                              <p:spTgt spid="5"/>
                                            </p:tgtEl>
                                          </p:cBhvr>
                                          <p:by x="95000" y="95000"/>
                                        </p:animScale>
                                      </p:childTnLst>
                                    </p:cTn>
                                  </p:par>
                                </p:childTnLst>
                              </p:cTn>
                            </p:par>
                            <p:par>
                              <p:cTn id="35" fill="hold">
                                <p:stCondLst>
                                  <p:cond delay="2100"/>
                                </p:stCondLst>
                                <p:childTnLst>
                                  <p:par>
                                    <p:cTn id="36" presetID="23" presetClass="entr" presetSubtype="16" fill="hold" nodeType="after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200" fill="hold"/>
                                            <p:tgtEl>
                                              <p:spTgt spid="6"/>
                                            </p:tgtEl>
                                            <p:attrNameLst>
                                              <p:attrName>ppt_w</p:attrName>
                                            </p:attrNameLst>
                                          </p:cBhvr>
                                          <p:tavLst>
                                            <p:tav tm="0">
                                              <p:val>
                                                <p:fltVal val="0"/>
                                              </p:val>
                                            </p:tav>
                                            <p:tav tm="100000">
                                              <p:val>
                                                <p:strVal val="#ppt_w"/>
                                              </p:val>
                                            </p:tav>
                                          </p:tavLst>
                                        </p:anim>
                                        <p:anim calcmode="lin" valueType="num">
                                          <p:cBhvr>
                                            <p:cTn id="39" dur="200" fill="hold"/>
                                            <p:tgtEl>
                                              <p:spTgt spid="6"/>
                                            </p:tgtEl>
                                            <p:attrNameLst>
                                              <p:attrName>ppt_h</p:attrName>
                                            </p:attrNameLst>
                                          </p:cBhvr>
                                          <p:tavLst>
                                            <p:tav tm="0">
                                              <p:val>
                                                <p:fltVal val="0"/>
                                              </p:val>
                                            </p:tav>
                                            <p:tav tm="100000">
                                              <p:val>
                                                <p:strVal val="#ppt_h"/>
                                              </p:val>
                                            </p:tav>
                                          </p:tavLst>
                                        </p:anim>
                                      </p:childTnLst>
                                    </p:cTn>
                                  </p:par>
                                </p:childTnLst>
                              </p:cTn>
                            </p:par>
                            <p:par>
                              <p:cTn id="40" fill="hold">
                                <p:stCondLst>
                                  <p:cond delay="2700"/>
                                </p:stCondLst>
                                <p:childTnLst>
                                  <p:par>
                                    <p:cTn id="41" presetID="6" presetClass="emph" presetSubtype="0" fill="hold" nodeType="afterEffect">
                                      <p:stCondLst>
                                        <p:cond delay="0"/>
                                      </p:stCondLst>
                                      <p:childTnLst>
                                        <p:animScale>
                                          <p:cBhvr>
                                            <p:cTn id="42" dur="100" fill="hold"/>
                                            <p:tgtEl>
                                              <p:spTgt spid="6"/>
                                            </p:tgtEl>
                                          </p:cBhvr>
                                          <p:by x="95000" y="95000"/>
                                        </p:animScale>
                                      </p:childTnLst>
                                    </p:cTn>
                                  </p:par>
                                  <p:par>
                                    <p:cTn id="43" presetID="23" presetClass="entr" presetSubtype="16" fill="hold" nodeType="withEffect">
                                      <p:stCondLst>
                                        <p:cond delay="100"/>
                                      </p:stCondLst>
                                      <p:childTnLst>
                                        <p:set>
                                          <p:cBhvr>
                                            <p:cTn id="44" dur="1" fill="hold">
                                              <p:stCondLst>
                                                <p:cond delay="0"/>
                                              </p:stCondLst>
                                            </p:cTn>
                                            <p:tgtEl>
                                              <p:spTgt spid="7"/>
                                            </p:tgtEl>
                                            <p:attrNameLst>
                                              <p:attrName>style.visibility</p:attrName>
                                            </p:attrNameLst>
                                          </p:cBhvr>
                                          <p:to>
                                            <p:strVal val="visible"/>
                                          </p:to>
                                        </p:set>
                                        <p:anim calcmode="lin" valueType="num">
                                          <p:cBhvr>
                                            <p:cTn id="45" dur="200" fill="hold"/>
                                            <p:tgtEl>
                                              <p:spTgt spid="7"/>
                                            </p:tgtEl>
                                            <p:attrNameLst>
                                              <p:attrName>ppt_w</p:attrName>
                                            </p:attrNameLst>
                                          </p:cBhvr>
                                          <p:tavLst>
                                            <p:tav tm="0">
                                              <p:val>
                                                <p:fltVal val="0"/>
                                              </p:val>
                                            </p:tav>
                                            <p:tav tm="100000">
                                              <p:val>
                                                <p:strVal val="#ppt_w"/>
                                              </p:val>
                                            </p:tav>
                                          </p:tavLst>
                                        </p:anim>
                                        <p:anim calcmode="lin" valueType="num">
                                          <p:cBhvr>
                                            <p:cTn id="46" dur="200" fill="hold"/>
                                            <p:tgtEl>
                                              <p:spTgt spid="7"/>
                                            </p:tgtEl>
                                            <p:attrNameLst>
                                              <p:attrName>ppt_h</p:attrName>
                                            </p:attrNameLst>
                                          </p:cBhvr>
                                          <p:tavLst>
                                            <p:tav tm="0">
                                              <p:val>
                                                <p:fltVal val="0"/>
                                              </p:val>
                                            </p:tav>
                                            <p:tav tm="100000">
                                              <p:val>
                                                <p:strVal val="#ppt_h"/>
                                              </p:val>
                                            </p:tav>
                                          </p:tavLst>
                                        </p:anim>
                                      </p:childTnLst>
                                    </p:cTn>
                                  </p:par>
                                </p:childTnLst>
                              </p:cTn>
                            </p:par>
                            <p:par>
                              <p:cTn id="47" fill="hold">
                                <p:stCondLst>
                                  <p:cond delay="3000"/>
                                </p:stCondLst>
                                <p:childTnLst>
                                  <p:par>
                                    <p:cTn id="48" presetID="6" presetClass="emph" presetSubtype="0" fill="hold" nodeType="afterEffect">
                                      <p:stCondLst>
                                        <p:cond delay="100"/>
                                      </p:stCondLst>
                                      <p:childTnLst>
                                        <p:animScale>
                                          <p:cBhvr>
                                            <p:cTn id="49" dur="100" fill="hold"/>
                                            <p:tgtEl>
                                              <p:spTgt spid="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7813"/>
            <a:ext cx="8229600" cy="790575"/>
          </a:xfrm>
        </p:spPr>
        <p:txBody>
          <a:bodyPr>
            <a:normAutofit fontScale="90000"/>
          </a:bodyPr>
          <a:lstStyle/>
          <a:p>
            <a:pPr eaLnBrk="1" fontAlgn="auto" hangingPunct="1">
              <a:spcAft>
                <a:spcPts val="0"/>
              </a:spcAft>
              <a:defRPr/>
            </a:pPr>
            <a:r>
              <a:rPr lang="en-US" sz="6000" b="1" dirty="0">
                <a:latin typeface="SimHei" pitchFamily="49" charset="-122"/>
                <a:ea typeface="SimHei" pitchFamily="49" charset="-122"/>
              </a:rPr>
              <a:t>Solid fuel  </a:t>
            </a:r>
            <a:r>
              <a:rPr lang="en-US" b="1" u="sng" dirty="0">
                <a:solidFill>
                  <a:schemeClr val="tx2">
                    <a:satMod val="130000"/>
                  </a:schemeClr>
                </a:solidFill>
              </a:rPr>
              <a:t/>
            </a:r>
            <a:br>
              <a:rPr lang="en-US" b="1" u="sng" dirty="0">
                <a:solidFill>
                  <a:schemeClr val="tx2">
                    <a:satMod val="130000"/>
                  </a:schemeClr>
                </a:solidFill>
              </a:rPr>
            </a:br>
            <a:endParaRPr lang="en-IN" b="1" u="sng" dirty="0">
              <a:solidFill>
                <a:schemeClr val="tx2">
                  <a:satMod val="130000"/>
                </a:schemeClr>
              </a:solidFill>
            </a:endParaRPr>
          </a:p>
        </p:txBody>
      </p:sp>
      <p:sp>
        <p:nvSpPr>
          <p:cNvPr id="11268" name="Rectangle 3"/>
          <p:cNvSpPr>
            <a:spLocks noGrp="1" noChangeArrowheads="1"/>
          </p:cNvSpPr>
          <p:nvPr>
            <p:ph idx="1"/>
          </p:nvPr>
        </p:nvSpPr>
        <p:spPr>
          <a:xfrm>
            <a:off x="572037" y="1171978"/>
            <a:ext cx="8229600" cy="5061397"/>
          </a:xfrm>
        </p:spPr>
        <p:txBody>
          <a:bodyPr>
            <a:normAutofit lnSpcReduction="10000"/>
          </a:bodyPr>
          <a:lstStyle/>
          <a:p>
            <a:pPr eaLnBrk="1" hangingPunct="1">
              <a:lnSpc>
                <a:spcPct val="80000"/>
              </a:lnSpc>
              <a:buFont typeface="Wingdings" pitchFamily="2" charset="2"/>
              <a:buNone/>
            </a:pPr>
            <a:r>
              <a:rPr lang="en-US" sz="4000" b="1" dirty="0" smtClean="0">
                <a:solidFill>
                  <a:schemeClr val="accent6"/>
                </a:solidFill>
                <a:latin typeface="SimSun-ExtB" pitchFamily="49" charset="-122"/>
                <a:ea typeface="SimSun-ExtB" pitchFamily="49" charset="-122"/>
              </a:rPr>
              <a:t> </a:t>
            </a:r>
            <a:r>
              <a:rPr lang="en-US" sz="4000" b="1" dirty="0" smtClean="0">
                <a:solidFill>
                  <a:schemeClr val="accent6"/>
                </a:solidFill>
                <a:latin typeface="SimSun-ExtB" pitchFamily="49" charset="-122"/>
                <a:ea typeface="SimSun-ExtB" pitchFamily="49" charset="-122"/>
                <a:cs typeface="Times New Roman" pitchFamily="18" charset="0"/>
              </a:rPr>
              <a:t>COAL</a:t>
            </a:r>
            <a:endParaRPr lang="en-US" sz="4000" dirty="0" smtClean="0">
              <a:solidFill>
                <a:schemeClr val="accent6"/>
              </a:solidFill>
              <a:latin typeface="SimSun-ExtB" pitchFamily="49" charset="-122"/>
              <a:ea typeface="SimSun-ExtB" pitchFamily="49" charset="-122"/>
              <a:cs typeface="Times New Roman" pitchFamily="18" charset="0"/>
            </a:endParaRPr>
          </a:p>
          <a:p>
            <a:pPr eaLnBrk="1" hangingPunct="1">
              <a:lnSpc>
                <a:spcPct val="80000"/>
              </a:lnSpc>
            </a:pPr>
            <a:r>
              <a:rPr lang="en-US" sz="2000" dirty="0" smtClean="0">
                <a:latin typeface="Times New Roman" pitchFamily="18" charset="0"/>
                <a:cs typeface="Times New Roman" pitchFamily="18" charset="0"/>
              </a:rPr>
              <a:t>	</a:t>
            </a:r>
            <a:r>
              <a:rPr lang="en-US" sz="2000" dirty="0" smtClean="0">
                <a:latin typeface="MV Boli" pitchFamily="2" charset="0"/>
                <a:cs typeface="MV Boli" pitchFamily="2" charset="0"/>
              </a:rPr>
              <a:t>Coal is regarded as a fossil fuel produced from large accumulations of vegetable debris due to partial decay and alteration by the action of heat and pressure over millions of years. Coal is a highly carbonaceous matter that has been formed as a result of alteration of vegetable matter (e.g., plants) under certain </a:t>
            </a:r>
            <a:r>
              <a:rPr lang="en-US" sz="2000" dirty="0" err="1" smtClean="0">
                <a:latin typeface="MV Boli" pitchFamily="2" charset="0"/>
                <a:cs typeface="MV Boli" pitchFamily="2" charset="0"/>
              </a:rPr>
              <a:t>favourable</a:t>
            </a:r>
            <a:r>
              <a:rPr lang="en-US" sz="2000" dirty="0" smtClean="0">
                <a:latin typeface="MV Boli" pitchFamily="2" charset="0"/>
                <a:cs typeface="MV Boli" pitchFamily="2" charset="0"/>
              </a:rPr>
              <a:t> conditions. It is chiefly composed of C, H, N, and 0, besides non-combustible inorganic matter.</a:t>
            </a:r>
            <a:endParaRPr lang="en-US" sz="2000" b="1" u="sng" dirty="0" smtClean="0">
              <a:latin typeface="MV Boli" pitchFamily="2" charset="0"/>
              <a:cs typeface="MV Boli" pitchFamily="2" charset="0"/>
            </a:endParaRPr>
          </a:p>
          <a:p>
            <a:pPr eaLnBrk="1" hangingPunct="1">
              <a:lnSpc>
                <a:spcPct val="80000"/>
              </a:lnSpc>
              <a:buFont typeface="Wingdings 2" pitchFamily="18" charset="2"/>
              <a:buNone/>
            </a:pPr>
            <a:r>
              <a:rPr lang="en-US" b="1" dirty="0" smtClean="0">
                <a:solidFill>
                  <a:schemeClr val="accent3">
                    <a:lumMod val="40000"/>
                    <a:lumOff val="60000"/>
                  </a:schemeClr>
                </a:solidFill>
                <a:latin typeface="MV Boli" pitchFamily="2" charset="0"/>
                <a:cs typeface="MV Boli" pitchFamily="2" charset="0"/>
              </a:rPr>
              <a:t>Classification of Coal</a:t>
            </a:r>
            <a:endParaRPr lang="en-US" dirty="0" smtClean="0">
              <a:solidFill>
                <a:schemeClr val="accent3">
                  <a:lumMod val="40000"/>
                  <a:lumOff val="60000"/>
                </a:schemeClr>
              </a:solidFill>
              <a:latin typeface="MV Boli" pitchFamily="2" charset="0"/>
              <a:cs typeface="MV Boli" pitchFamily="2" charset="0"/>
            </a:endParaRPr>
          </a:p>
          <a:p>
            <a:pPr eaLnBrk="1" hangingPunct="1">
              <a:lnSpc>
                <a:spcPct val="80000"/>
              </a:lnSpc>
            </a:pPr>
            <a:r>
              <a:rPr lang="en-US" sz="2000" dirty="0" smtClean="0">
                <a:latin typeface="MV Boli" pitchFamily="2" charset="0"/>
                <a:cs typeface="MV Boli" pitchFamily="2" charset="0"/>
              </a:rPr>
              <a:t>Coals are classified on the basis of their rank. </a:t>
            </a:r>
            <a:r>
              <a:rPr lang="en-US" sz="2000" b="1" dirty="0" smtClean="0">
                <a:solidFill>
                  <a:schemeClr val="accent1"/>
                </a:solidFill>
                <a:latin typeface="MV Boli" pitchFamily="2" charset="0"/>
                <a:cs typeface="MV Boli" pitchFamily="2" charset="0"/>
              </a:rPr>
              <a:t>Rank is defined as the degree or extent of maturation</a:t>
            </a:r>
            <a:r>
              <a:rPr lang="en-US" sz="2000" dirty="0" smtClean="0">
                <a:latin typeface="MV Boli" pitchFamily="2" charset="0"/>
                <a:cs typeface="MV Boli" pitchFamily="2" charset="0"/>
              </a:rPr>
              <a:t> and is therefore a </a:t>
            </a:r>
            <a:r>
              <a:rPr lang="en-US" sz="2000" b="1" dirty="0" smtClean="0">
                <a:solidFill>
                  <a:schemeClr val="accent1"/>
                </a:solidFill>
                <a:latin typeface="MV Boli" pitchFamily="2" charset="0"/>
                <a:cs typeface="MV Boli" pitchFamily="2" charset="0"/>
              </a:rPr>
              <a:t>qualitative measure of carbon contents</a:t>
            </a:r>
            <a:r>
              <a:rPr lang="en-US" sz="2000" dirty="0" smtClean="0">
                <a:latin typeface="MV Boli" pitchFamily="2" charset="0"/>
                <a:cs typeface="MV Boli" pitchFamily="2" charset="0"/>
              </a:rPr>
              <a:t>. Peat, lignite and sub-bituminous coals are referred as low rank coals while bitu­minous coals and anthracites are classed as high rank. In European terminology, the lignite and sub-bituminous coals are called soft coals while bituminous coals and anthracite coals are termed as hard coals.</a:t>
            </a:r>
          </a:p>
          <a:p>
            <a:pPr eaLnBrk="1" hangingPunct="1">
              <a:lnSpc>
                <a:spcPct val="80000"/>
              </a:lnSpc>
            </a:pPr>
            <a:r>
              <a:rPr lang="en-US" sz="2000" dirty="0" smtClean="0">
                <a:solidFill>
                  <a:srgbClr val="FFFF00"/>
                </a:solidFill>
                <a:latin typeface="MV Boli" pitchFamily="2" charset="0"/>
                <a:cs typeface="MV Boli" pitchFamily="2" charset="0"/>
              </a:rPr>
              <a:t>LOW RANK COALS</a:t>
            </a:r>
            <a:r>
              <a:rPr lang="en-US" sz="2000" dirty="0" smtClean="0">
                <a:latin typeface="MV Boli" pitchFamily="2" charset="0"/>
                <a:cs typeface="MV Boli" pitchFamily="2" charset="0"/>
              </a:rPr>
              <a:t>: </a:t>
            </a:r>
            <a:r>
              <a:rPr lang="en-US" sz="2000" b="1" i="1" dirty="0" smtClean="0">
                <a:latin typeface="MV Boli" pitchFamily="2" charset="0"/>
                <a:cs typeface="MV Boli" pitchFamily="2" charset="0"/>
              </a:rPr>
              <a:t>PEAT &amp; LIGNITE</a:t>
            </a:r>
          </a:p>
          <a:p>
            <a:pPr eaLnBrk="1" hangingPunct="1">
              <a:lnSpc>
                <a:spcPct val="80000"/>
              </a:lnSpc>
            </a:pPr>
            <a:r>
              <a:rPr lang="en-US" sz="2000" dirty="0" smtClean="0">
                <a:solidFill>
                  <a:srgbClr val="FFFF00"/>
                </a:solidFill>
                <a:latin typeface="MV Boli" pitchFamily="2" charset="0"/>
                <a:cs typeface="MV Boli" pitchFamily="2" charset="0"/>
              </a:rPr>
              <a:t>HIGH RANK COALS</a:t>
            </a:r>
            <a:r>
              <a:rPr lang="en-US" sz="2000" dirty="0" smtClean="0">
                <a:latin typeface="MV Boli" pitchFamily="2" charset="0"/>
                <a:cs typeface="MV Boli" pitchFamily="2" charset="0"/>
              </a:rPr>
              <a:t>: </a:t>
            </a:r>
            <a:r>
              <a:rPr lang="en-US" sz="2000" b="1" i="1" dirty="0" smtClean="0">
                <a:latin typeface="MV Boli" pitchFamily="2" charset="0"/>
                <a:cs typeface="MV Boli" pitchFamily="2" charset="0"/>
              </a:rPr>
              <a:t>BITUMINOUS &amp; ANTHRACITES</a:t>
            </a:r>
          </a:p>
          <a:p>
            <a:pPr marL="0" indent="0" eaLnBrk="1" hangingPunct="1">
              <a:lnSpc>
                <a:spcPct val="80000"/>
              </a:lnSpc>
              <a:buNone/>
            </a:pPr>
            <a:endParaRPr lang="en-IN" sz="2000" b="1" dirty="0" smtClean="0">
              <a:solidFill>
                <a:srgbClr val="FF0000"/>
              </a:solidFill>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pPr>
              <a:defRPr/>
            </a:pPr>
            <a:fld id="{125342C8-F833-4B27-B6CD-A26FBF6F1E33}" type="slidenum">
              <a:rPr lang="en-IN"/>
              <a:pPr>
                <a:defRPr/>
              </a:pPr>
              <a:t>19</a:t>
            </a:fld>
            <a:endParaRPr lang="en-IN"/>
          </a:p>
        </p:txBody>
      </p:sp>
    </p:spTree>
    <p:extLst>
      <p:ext uri="{BB962C8B-B14F-4D97-AF65-F5344CB8AC3E}">
        <p14:creationId xmlns:p14="http://schemas.microsoft.com/office/powerpoint/2010/main" xmlns="" val="10284502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268">
                                            <p:txEl>
                                              <p:pRg st="0" end="0"/>
                                            </p:txEl>
                                          </p:spTgt>
                                        </p:tgtEl>
                                        <p:attrNameLst>
                                          <p:attrName>style.visibility</p:attrName>
                                        </p:attrNameLst>
                                      </p:cBhvr>
                                      <p:to>
                                        <p:strVal val="visible"/>
                                      </p:to>
                                    </p:set>
                                    <p:animEffect transition="in" filter="wipe(up)">
                                      <p:cBhvr>
                                        <p:cTn id="7" dur="2000"/>
                                        <p:tgtEl>
                                          <p:spTgt spid="112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268">
                                            <p:txEl>
                                              <p:pRg st="1" end="1"/>
                                            </p:txEl>
                                          </p:spTgt>
                                        </p:tgtEl>
                                        <p:attrNameLst>
                                          <p:attrName>style.visibility</p:attrName>
                                        </p:attrNameLst>
                                      </p:cBhvr>
                                      <p:to>
                                        <p:strVal val="visible"/>
                                      </p:to>
                                    </p:set>
                                    <p:animEffect transition="in" filter="wipe(up)">
                                      <p:cBhvr>
                                        <p:cTn id="12" dur="2000"/>
                                        <p:tgtEl>
                                          <p:spTgt spid="1126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268">
                                            <p:txEl>
                                              <p:pRg st="2" end="2"/>
                                            </p:txEl>
                                          </p:spTgt>
                                        </p:tgtEl>
                                        <p:attrNameLst>
                                          <p:attrName>style.visibility</p:attrName>
                                        </p:attrNameLst>
                                      </p:cBhvr>
                                      <p:to>
                                        <p:strVal val="visible"/>
                                      </p:to>
                                    </p:set>
                                    <p:animEffect transition="in" filter="wipe(up)">
                                      <p:cBhvr>
                                        <p:cTn id="17" dur="2000"/>
                                        <p:tgtEl>
                                          <p:spTgt spid="1126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268">
                                            <p:txEl>
                                              <p:pRg st="3" end="3"/>
                                            </p:txEl>
                                          </p:spTgt>
                                        </p:tgtEl>
                                        <p:attrNameLst>
                                          <p:attrName>style.visibility</p:attrName>
                                        </p:attrNameLst>
                                      </p:cBhvr>
                                      <p:to>
                                        <p:strVal val="visible"/>
                                      </p:to>
                                    </p:set>
                                    <p:animEffect transition="in" filter="wipe(up)">
                                      <p:cBhvr>
                                        <p:cTn id="22" dur="2000"/>
                                        <p:tgtEl>
                                          <p:spTgt spid="1126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268">
                                            <p:txEl>
                                              <p:pRg st="4" end="4"/>
                                            </p:txEl>
                                          </p:spTgt>
                                        </p:tgtEl>
                                        <p:attrNameLst>
                                          <p:attrName>style.visibility</p:attrName>
                                        </p:attrNameLst>
                                      </p:cBhvr>
                                      <p:to>
                                        <p:strVal val="visible"/>
                                      </p:to>
                                    </p:set>
                                    <p:animEffect transition="in" filter="wipe(up)">
                                      <p:cBhvr>
                                        <p:cTn id="27" dur="2000"/>
                                        <p:tgtEl>
                                          <p:spTgt spid="1126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268">
                                            <p:txEl>
                                              <p:pRg st="5" end="5"/>
                                            </p:txEl>
                                          </p:spTgt>
                                        </p:tgtEl>
                                        <p:attrNameLst>
                                          <p:attrName>style.visibility</p:attrName>
                                        </p:attrNameLst>
                                      </p:cBhvr>
                                      <p:to>
                                        <p:strVal val="visible"/>
                                      </p:to>
                                    </p:set>
                                    <p:animEffect transition="in" filter="wipe(up)">
                                      <p:cBhvr>
                                        <p:cTn id="32" dur="2000"/>
                                        <p:tgtEl>
                                          <p:spTgt spid="1126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2" y="0"/>
            <a:ext cx="9144000" cy="6858000"/>
          </a:xfrm>
          <a:prstGeom prst="rect">
            <a:avLst/>
          </a:prstGeom>
        </p:spPr>
      </p:pic>
      <p:pic>
        <p:nvPicPr>
          <p:cNvPr id="18"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962140" y="4087862"/>
            <a:ext cx="6181859" cy="2770137"/>
          </a:xfrm>
          <a:prstGeom prst="rect">
            <a:avLst/>
          </a:prstGeom>
          <a:noFill/>
        </p:spPr>
      </p:pic>
      <p:sp>
        <p:nvSpPr>
          <p:cNvPr id="2" name="Rectangle 1"/>
          <p:cNvSpPr/>
          <p:nvPr/>
        </p:nvSpPr>
        <p:spPr>
          <a:xfrm rot="992307">
            <a:off x="4512547" y="5504469"/>
            <a:ext cx="4302781"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rPr>
              <a:t>SUBTOPICS</a:t>
            </a:r>
            <a:endParaRPr lang="en-US"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endParaRPr>
          </a:p>
        </p:txBody>
      </p:sp>
      <p:sp>
        <p:nvSpPr>
          <p:cNvPr id="11" name="Rectangle 3"/>
          <p:cNvSpPr txBox="1">
            <a:spLocks noChangeArrowheads="1"/>
          </p:cNvSpPr>
          <p:nvPr/>
        </p:nvSpPr>
        <p:spPr>
          <a:xfrm>
            <a:off x="216017" y="242554"/>
            <a:ext cx="8229600" cy="4107377"/>
          </a:xfrm>
          <a:prstGeom prst="rect">
            <a:avLst/>
          </a:prstGeom>
        </p:spPr>
        <p:txBody>
          <a:bodyPr/>
          <a:lstStyle>
            <a:lvl1pPr marL="342900" indent="-342900" algn="l" defTabSz="914400" rtl="0" eaLnBrk="1" latinLnBrk="0" hangingPunct="1">
              <a:spcBef>
                <a:spcPct val="20000"/>
              </a:spcBef>
              <a:buFont typeface="Arial"/>
              <a:buChar char="•"/>
              <a:defRPr sz="2800" kern="1200">
                <a:solidFill>
                  <a:schemeClr val="bg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a:buChar char="–"/>
              <a:defRPr sz="2400" kern="1200">
                <a:solidFill>
                  <a:schemeClr val="bg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a:buChar char="•"/>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a:buChar char="–"/>
              <a:defRPr sz="18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a:buChar char="»"/>
              <a:defRPr sz="18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80000"/>
              </a:lnSpc>
            </a:pPr>
            <a:r>
              <a:rPr lang="en-US" sz="2300" b="1" i="1" dirty="0" smtClean="0">
                <a:solidFill>
                  <a:schemeClr val="accent6"/>
                </a:solidFill>
                <a:latin typeface="MV Boli" pitchFamily="2" charset="0"/>
                <a:cs typeface="MV Boli" pitchFamily="2" charset="0"/>
              </a:rPr>
              <a:t>Fuels</a:t>
            </a:r>
            <a:r>
              <a:rPr lang="en-US" sz="2300" dirty="0" smtClean="0">
                <a:latin typeface="MV Boli" pitchFamily="2" charset="0"/>
                <a:cs typeface="MV Boli" pitchFamily="2" charset="0"/>
              </a:rPr>
              <a:t> –Introduction, definition, classification, calorific value, Gross and Net, theoretical calculation.</a:t>
            </a:r>
          </a:p>
          <a:p>
            <a:pPr>
              <a:lnSpc>
                <a:spcPct val="80000"/>
              </a:lnSpc>
            </a:pPr>
            <a:r>
              <a:rPr lang="en-US" sz="2300" b="1" i="1" dirty="0" smtClean="0">
                <a:solidFill>
                  <a:schemeClr val="accent6"/>
                </a:solidFill>
                <a:latin typeface="MV Boli" pitchFamily="2" charset="0"/>
                <a:cs typeface="MV Boli" pitchFamily="2" charset="0"/>
              </a:rPr>
              <a:t>Solid fuel-  </a:t>
            </a:r>
            <a:r>
              <a:rPr lang="en-US" sz="2300" dirty="0" smtClean="0">
                <a:latin typeface="MV Boli" pitchFamily="2" charset="0"/>
                <a:cs typeface="MV Boli" pitchFamily="2" charset="0"/>
              </a:rPr>
              <a:t>Coal- classification ,Analysis- Proximate and </a:t>
            </a:r>
            <a:r>
              <a:rPr lang="en-US" sz="2300" dirty="0" smtClean="0">
                <a:latin typeface="MV Boli" pitchFamily="2" charset="0"/>
                <a:cs typeface="MV Boli" pitchFamily="2" charset="0"/>
              </a:rPr>
              <a:t>ultimate</a:t>
            </a:r>
            <a:endParaRPr lang="en-US" sz="2300" dirty="0" smtClean="0">
              <a:latin typeface="MV Boli" pitchFamily="2" charset="0"/>
              <a:cs typeface="MV Boli" pitchFamily="2" charset="0"/>
            </a:endParaRPr>
          </a:p>
          <a:p>
            <a:pPr>
              <a:lnSpc>
                <a:spcPct val="80000"/>
              </a:lnSpc>
            </a:pPr>
            <a:r>
              <a:rPr lang="en-US" sz="2300" b="1" i="1" dirty="0" smtClean="0">
                <a:solidFill>
                  <a:schemeClr val="accent6"/>
                </a:solidFill>
                <a:latin typeface="MV Boli" pitchFamily="2" charset="0"/>
                <a:cs typeface="MV Boli" pitchFamily="2" charset="0"/>
              </a:rPr>
              <a:t>Liquid fuel</a:t>
            </a:r>
            <a:r>
              <a:rPr lang="en-US" sz="2300" dirty="0" smtClean="0">
                <a:latin typeface="MV Boli" pitchFamily="2" charset="0"/>
                <a:cs typeface="MV Boli" pitchFamily="2" charset="0"/>
              </a:rPr>
              <a:t>-Petroleum processing and fractions-manufacture of synthetic petrol by Bergius process.</a:t>
            </a:r>
          </a:p>
          <a:p>
            <a:pPr>
              <a:lnSpc>
                <a:spcPct val="80000"/>
              </a:lnSpc>
            </a:pPr>
            <a:r>
              <a:rPr lang="en-US" sz="2300" b="1" i="1" dirty="0" smtClean="0">
                <a:solidFill>
                  <a:schemeClr val="accent6"/>
                </a:solidFill>
                <a:latin typeface="MV Boli" pitchFamily="2" charset="0"/>
                <a:cs typeface="MV Boli" pitchFamily="2" charset="0"/>
              </a:rPr>
              <a:t>Gaseous fuels </a:t>
            </a:r>
            <a:r>
              <a:rPr lang="en-US" sz="2300" dirty="0" smtClean="0">
                <a:latin typeface="MV Boli" pitchFamily="2" charset="0"/>
                <a:cs typeface="MV Boli" pitchFamily="2" charset="0"/>
              </a:rPr>
              <a:t>- CNG, LPG, Water gas and a producer gas. </a:t>
            </a:r>
          </a:p>
          <a:p>
            <a:pPr>
              <a:lnSpc>
                <a:spcPct val="80000"/>
              </a:lnSpc>
            </a:pPr>
            <a:r>
              <a:rPr lang="en-US" sz="2300" b="1" i="1" dirty="0" smtClean="0">
                <a:solidFill>
                  <a:schemeClr val="accent6"/>
                </a:solidFill>
                <a:latin typeface="MV Boli" pitchFamily="2" charset="0"/>
                <a:cs typeface="MV Boli" pitchFamily="2" charset="0"/>
              </a:rPr>
              <a:t>Combustion</a:t>
            </a:r>
            <a:r>
              <a:rPr lang="en-US" sz="2300" dirty="0" smtClean="0">
                <a:latin typeface="MV Boli" pitchFamily="2" charset="0"/>
                <a:cs typeface="MV Boli" pitchFamily="2" charset="0"/>
              </a:rPr>
              <a:t>- </a:t>
            </a:r>
            <a:r>
              <a:rPr lang="en-US" sz="2300" dirty="0" smtClean="0">
                <a:latin typeface="MV Boli" pitchFamily="2" charset="0"/>
                <a:cs typeface="MV Boli" pitchFamily="2" charset="0"/>
              </a:rPr>
              <a:t>Introduction and theoretical calculation of air.- </a:t>
            </a:r>
            <a:r>
              <a:rPr lang="en-US" sz="2300" dirty="0" smtClean="0">
                <a:latin typeface="MV Boli" pitchFamily="2" charset="0"/>
                <a:cs typeface="MV Boli" pitchFamily="2" charset="0"/>
              </a:rPr>
              <a:t>Problems</a:t>
            </a:r>
            <a:endParaRPr lang="en-US" sz="2300" dirty="0" smtClean="0">
              <a:latin typeface="MV Boli" pitchFamily="2" charset="0"/>
              <a:cs typeface="MV Boli" pitchFamily="2"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wipe(up)">
                                      <p:cBhvr>
                                        <p:cTn id="14" dur="20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wipe(up)">
                                      <p:cBhvr>
                                        <p:cTn id="19" dur="20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wipe(up)">
                                      <p:cBhvr>
                                        <p:cTn id="24" dur="2000"/>
                                        <p:tgtEl>
                                          <p:spTgt spid="1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animEffect transition="in" filter="wipe(up)">
                                      <p:cBhvr>
                                        <p:cTn id="29" dur="20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noAutofit/>
          </a:bodyPr>
          <a:lstStyle/>
          <a:p>
            <a:pPr eaLnBrk="1" fontAlgn="auto" hangingPunct="1">
              <a:spcAft>
                <a:spcPts val="0"/>
              </a:spcAft>
              <a:defRPr/>
            </a:pPr>
            <a:r>
              <a:rPr lang="en-US" sz="6000" b="1" i="1" dirty="0" smtClean="0">
                <a:latin typeface="Segoe UI Light" pitchFamily="34" charset="0"/>
                <a:cs typeface="Segoe UI Light" pitchFamily="34" charset="0"/>
              </a:rPr>
              <a:t>Analysis of Coal</a:t>
            </a:r>
            <a:br>
              <a:rPr lang="en-US" sz="6000" b="1" i="1" dirty="0" smtClean="0">
                <a:latin typeface="Segoe UI Light" pitchFamily="34" charset="0"/>
                <a:cs typeface="Segoe UI Light" pitchFamily="34" charset="0"/>
              </a:rPr>
            </a:br>
            <a:endParaRPr lang="en-IN" sz="6000" b="1" i="1" dirty="0" smtClean="0">
              <a:latin typeface="Segoe UI Light" pitchFamily="34" charset="0"/>
              <a:cs typeface="Segoe UI Light" pitchFamily="34" charset="0"/>
            </a:endParaRPr>
          </a:p>
        </p:txBody>
      </p:sp>
      <p:sp>
        <p:nvSpPr>
          <p:cNvPr id="12291" name="Rectangle 3"/>
          <p:cNvSpPr>
            <a:spLocks noGrp="1" noChangeArrowheads="1"/>
          </p:cNvSpPr>
          <p:nvPr>
            <p:ph idx="1"/>
          </p:nvPr>
        </p:nvSpPr>
        <p:spPr/>
        <p:txBody>
          <a:bodyPr/>
          <a:lstStyle/>
          <a:p>
            <a:pPr marL="273050" indent="-273050" eaLnBrk="1" hangingPunct="1">
              <a:lnSpc>
                <a:spcPct val="80000"/>
              </a:lnSpc>
              <a:spcBef>
                <a:spcPts val="575"/>
              </a:spcBef>
              <a:buFont typeface="Wingdings 2" pitchFamily="18" charset="2"/>
              <a:buChar char=""/>
            </a:pPr>
            <a:r>
              <a:rPr lang="en-US" sz="2000" dirty="0" smtClean="0">
                <a:latin typeface="MV Boli" pitchFamily="2" charset="0"/>
                <a:cs typeface="MV Boli" pitchFamily="2" charset="0"/>
              </a:rPr>
              <a:t>In order to assess the quality of coal the following two types of analysis are made.</a:t>
            </a:r>
            <a:endParaRPr lang="en-US" sz="2000" b="1" dirty="0" smtClean="0">
              <a:latin typeface="MV Boli" pitchFamily="2" charset="0"/>
              <a:cs typeface="MV Boli" pitchFamily="2" charset="0"/>
            </a:endParaRPr>
          </a:p>
          <a:p>
            <a:pPr marL="273050" indent="-273050" eaLnBrk="1" hangingPunct="1">
              <a:lnSpc>
                <a:spcPct val="80000"/>
              </a:lnSpc>
              <a:spcBef>
                <a:spcPts val="575"/>
              </a:spcBef>
              <a:buFont typeface="Wingdings 2" pitchFamily="18" charset="2"/>
              <a:buChar char=""/>
            </a:pPr>
            <a:endParaRPr lang="en-US" sz="2000" b="1" dirty="0" smtClean="0">
              <a:latin typeface="MV Boli" pitchFamily="2" charset="0"/>
              <a:cs typeface="MV Boli" pitchFamily="2" charset="0"/>
            </a:endParaRPr>
          </a:p>
          <a:p>
            <a:pPr marL="273050" indent="-273050" eaLnBrk="1" hangingPunct="1">
              <a:lnSpc>
                <a:spcPct val="80000"/>
              </a:lnSpc>
              <a:spcBef>
                <a:spcPts val="575"/>
              </a:spcBef>
              <a:buFont typeface="Wingdings 2" pitchFamily="18" charset="2"/>
              <a:buChar char=""/>
            </a:pPr>
            <a:r>
              <a:rPr lang="en-US" sz="2000" b="1" dirty="0" smtClean="0">
                <a:latin typeface="MV Boli" pitchFamily="2" charset="0"/>
                <a:cs typeface="MV Boli" pitchFamily="2" charset="0"/>
              </a:rPr>
              <a:t>1</a:t>
            </a:r>
            <a:r>
              <a:rPr lang="en-US" sz="3200" b="1" i="1" dirty="0" smtClean="0">
                <a:latin typeface="MV Boli" pitchFamily="2" charset="0"/>
                <a:cs typeface="MV Boli" pitchFamily="2" charset="0"/>
              </a:rPr>
              <a:t>. </a:t>
            </a:r>
            <a:r>
              <a:rPr lang="en-US" sz="3200" b="1" i="1" dirty="0" smtClean="0">
                <a:solidFill>
                  <a:schemeClr val="accent1"/>
                </a:solidFill>
                <a:latin typeface="MV Boli" pitchFamily="2" charset="0"/>
                <a:cs typeface="MV Boli" pitchFamily="2" charset="0"/>
              </a:rPr>
              <a:t>Proximate Analysis</a:t>
            </a:r>
            <a:r>
              <a:rPr lang="en-US" sz="3200" i="1" dirty="0" smtClean="0">
                <a:solidFill>
                  <a:schemeClr val="accent1"/>
                </a:solidFill>
                <a:latin typeface="MV Boli" pitchFamily="2" charset="0"/>
                <a:cs typeface="MV Boli" pitchFamily="2" charset="0"/>
              </a:rPr>
              <a:t> </a:t>
            </a:r>
            <a:r>
              <a:rPr lang="en-US" sz="2000" dirty="0" smtClean="0">
                <a:latin typeface="MV Boli" pitchFamily="2" charset="0"/>
                <a:cs typeface="MV Boli" pitchFamily="2" charset="0"/>
              </a:rPr>
              <a:t>It includes the determination of </a:t>
            </a:r>
            <a:r>
              <a:rPr lang="en-US" sz="2000" dirty="0" smtClean="0">
                <a:solidFill>
                  <a:srgbClr val="FFFF00"/>
                </a:solidFill>
                <a:latin typeface="MV Boli" pitchFamily="2" charset="0"/>
                <a:cs typeface="MV Boli" pitchFamily="2" charset="0"/>
              </a:rPr>
              <a:t>moisture, volatile matter, ash and fixed carbon</a:t>
            </a:r>
            <a:r>
              <a:rPr lang="en-US" sz="2000" dirty="0" smtClean="0">
                <a:latin typeface="MV Boli" pitchFamily="2" charset="0"/>
                <a:cs typeface="MV Boli" pitchFamily="2" charset="0"/>
              </a:rPr>
              <a:t>. This gives quick and valuable information regarding com­mercial classification and determination of suitability for a particular industrial use.</a:t>
            </a:r>
            <a:endParaRPr lang="en-US" sz="2000" b="1" dirty="0" smtClean="0">
              <a:latin typeface="MV Boli" pitchFamily="2" charset="0"/>
              <a:cs typeface="MV Boli" pitchFamily="2" charset="0"/>
            </a:endParaRPr>
          </a:p>
          <a:p>
            <a:pPr marL="273050" indent="-273050" eaLnBrk="1" hangingPunct="1">
              <a:lnSpc>
                <a:spcPct val="80000"/>
              </a:lnSpc>
              <a:spcBef>
                <a:spcPts val="575"/>
              </a:spcBef>
              <a:buFont typeface="Wingdings 2" pitchFamily="18" charset="2"/>
              <a:buChar char=""/>
            </a:pPr>
            <a:endParaRPr lang="en-US" sz="2000" b="1" dirty="0" smtClean="0">
              <a:latin typeface="MV Boli" pitchFamily="2" charset="0"/>
              <a:cs typeface="MV Boli" pitchFamily="2" charset="0"/>
            </a:endParaRPr>
          </a:p>
          <a:p>
            <a:pPr marL="273050" indent="-273050" eaLnBrk="1" hangingPunct="1">
              <a:lnSpc>
                <a:spcPct val="80000"/>
              </a:lnSpc>
              <a:spcBef>
                <a:spcPts val="575"/>
              </a:spcBef>
              <a:buFont typeface="Wingdings 2" pitchFamily="18" charset="2"/>
              <a:buChar char=""/>
            </a:pPr>
            <a:r>
              <a:rPr lang="en-US" sz="2000" b="1" dirty="0" smtClean="0">
                <a:latin typeface="MV Boli" pitchFamily="2" charset="0"/>
                <a:cs typeface="MV Boli" pitchFamily="2" charset="0"/>
              </a:rPr>
              <a:t>2. </a:t>
            </a:r>
            <a:r>
              <a:rPr lang="en-US" sz="3200" b="1" dirty="0" smtClean="0">
                <a:solidFill>
                  <a:schemeClr val="accent1"/>
                </a:solidFill>
                <a:latin typeface="MV Boli" pitchFamily="2" charset="0"/>
                <a:cs typeface="MV Boli" pitchFamily="2" charset="0"/>
              </a:rPr>
              <a:t>Ultimate Analysis</a:t>
            </a:r>
            <a:r>
              <a:rPr lang="en-US" sz="3200" dirty="0" smtClean="0">
                <a:solidFill>
                  <a:schemeClr val="accent1"/>
                </a:solidFill>
                <a:latin typeface="MV Boli" pitchFamily="2" charset="0"/>
                <a:cs typeface="MV Boli" pitchFamily="2" charset="0"/>
              </a:rPr>
              <a:t> </a:t>
            </a:r>
            <a:r>
              <a:rPr lang="en-US" sz="2000" dirty="0" smtClean="0">
                <a:latin typeface="MV Boli" pitchFamily="2" charset="0"/>
                <a:cs typeface="MV Boli" pitchFamily="2" charset="0"/>
              </a:rPr>
              <a:t>It includes the determination of </a:t>
            </a:r>
            <a:r>
              <a:rPr lang="en-US" sz="2000" dirty="0" smtClean="0">
                <a:solidFill>
                  <a:srgbClr val="FFFF00"/>
                </a:solidFill>
                <a:latin typeface="MV Boli" pitchFamily="2" charset="0"/>
                <a:cs typeface="MV Boli" pitchFamily="2" charset="0"/>
              </a:rPr>
              <a:t>carbon, hydrogen, nitro­gen, </a:t>
            </a:r>
            <a:r>
              <a:rPr lang="en-US" sz="2000" dirty="0" err="1" smtClean="0">
                <a:solidFill>
                  <a:srgbClr val="FFFF00"/>
                </a:solidFill>
                <a:latin typeface="MV Boli" pitchFamily="2" charset="0"/>
                <a:cs typeface="MV Boli" pitchFamily="2" charset="0"/>
              </a:rPr>
              <a:t>sulphur</a:t>
            </a:r>
            <a:r>
              <a:rPr lang="en-US" sz="2000" dirty="0" smtClean="0">
                <a:solidFill>
                  <a:srgbClr val="FFFF00"/>
                </a:solidFill>
                <a:latin typeface="MV Boli" pitchFamily="2" charset="0"/>
                <a:cs typeface="MV Boli" pitchFamily="2" charset="0"/>
              </a:rPr>
              <a:t> and oxygen</a:t>
            </a:r>
            <a:r>
              <a:rPr lang="en-US" sz="2000" dirty="0" smtClean="0">
                <a:latin typeface="MV Boli" pitchFamily="2" charset="0"/>
                <a:cs typeface="MV Boli" pitchFamily="2" charset="0"/>
              </a:rPr>
              <a:t> in coal. Since it is used </a:t>
            </a:r>
            <a:r>
              <a:rPr lang="en-US" sz="2000" dirty="0">
                <a:latin typeface="MV Boli" pitchFamily="2" charset="0"/>
                <a:cs typeface="MV Boli" pitchFamily="2" charset="0"/>
              </a:rPr>
              <a:t>f</a:t>
            </a:r>
            <a:r>
              <a:rPr lang="en-US" sz="2000" dirty="0" smtClean="0">
                <a:latin typeface="MV Boli" pitchFamily="2" charset="0"/>
                <a:cs typeface="MV Boli" pitchFamily="2" charset="0"/>
              </a:rPr>
              <a:t>or the determination of elements present in the coal, it is also called </a:t>
            </a:r>
            <a:r>
              <a:rPr lang="en-US" sz="2400" i="1" dirty="0" smtClean="0">
                <a:solidFill>
                  <a:srgbClr val="FFFF00"/>
                </a:solidFill>
                <a:latin typeface="MV Boli" pitchFamily="2" charset="0"/>
                <a:cs typeface="MV Boli" pitchFamily="2" charset="0"/>
              </a:rPr>
              <a:t>elemental analysis</a:t>
            </a:r>
            <a:r>
              <a:rPr lang="en-US" sz="2000" dirty="0" smtClean="0">
                <a:latin typeface="MV Boli" pitchFamily="2" charset="0"/>
                <a:cs typeface="MV Boli" pitchFamily="2" charset="0"/>
              </a:rPr>
              <a:t>. This analysis gives exact results and are useful in calculating the calorific value of coal using </a:t>
            </a:r>
            <a:r>
              <a:rPr lang="en-US" sz="2000" dirty="0" err="1" smtClean="0">
                <a:latin typeface="MV Boli" pitchFamily="2" charset="0"/>
                <a:cs typeface="MV Boli" pitchFamily="2" charset="0"/>
              </a:rPr>
              <a:t>Dulong's</a:t>
            </a:r>
            <a:r>
              <a:rPr lang="en-US" sz="2000" dirty="0" smtClean="0">
                <a:latin typeface="MV Boli" pitchFamily="2" charset="0"/>
                <a:cs typeface="MV Boli" pitchFamily="2" charset="0"/>
              </a:rPr>
              <a:t> formula. </a:t>
            </a:r>
            <a:endParaRPr lang="en-IN" sz="2000" dirty="0" smtClean="0">
              <a:latin typeface="MV Boli" pitchFamily="2" charset="0"/>
              <a:cs typeface="MV Boli" pitchFamily="2" charset="0"/>
            </a:endParaRPr>
          </a:p>
        </p:txBody>
      </p:sp>
      <p:sp>
        <p:nvSpPr>
          <p:cNvPr id="26628"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AB727147-CB21-469C-9B2E-DDF3754BEA09}" type="slidenum">
              <a:rPr lang="en-IN" smtClean="0">
                <a:solidFill>
                  <a:schemeClr val="tx2"/>
                </a:solidFill>
              </a:rPr>
              <a:pPr eaLnBrk="1" hangingPunct="1"/>
              <a:t>20</a:t>
            </a:fld>
            <a:endParaRPr lang="en-IN" smtClean="0">
              <a:solidFill>
                <a:schemeClr val="tx2"/>
              </a:solidFill>
            </a:endParaRPr>
          </a:p>
        </p:txBody>
      </p:sp>
    </p:spTree>
    <p:extLst>
      <p:ext uri="{BB962C8B-B14F-4D97-AF65-F5344CB8AC3E}">
        <p14:creationId xmlns:p14="http://schemas.microsoft.com/office/powerpoint/2010/main" xmlns="" val="73763221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2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229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 calcmode="lin" valueType="num">
                                      <p:cBhvr additive="base">
                                        <p:cTn id="13" dur="2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2291">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2291">
                                            <p:txEl>
                                              <p:pRg st="4" end="4"/>
                                            </p:txEl>
                                          </p:spTgt>
                                        </p:tgtEl>
                                        <p:attrNameLst>
                                          <p:attrName>style.visibility</p:attrName>
                                        </p:attrNameLst>
                                      </p:cBhvr>
                                      <p:to>
                                        <p:strVal val="visible"/>
                                      </p:to>
                                    </p:set>
                                    <p:anim calcmode="lin" valueType="num">
                                      <p:cBhvr additive="base">
                                        <p:cTn id="19" dur="2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2291">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307975"/>
            <a:ext cx="8229600" cy="531813"/>
          </a:xfrm>
        </p:spPr>
        <p:txBody>
          <a:bodyPr>
            <a:normAutofit fontScale="90000"/>
          </a:bodyPr>
          <a:lstStyle/>
          <a:p>
            <a:pPr eaLnBrk="1" fontAlgn="auto" hangingPunct="1">
              <a:spcAft>
                <a:spcPts val="0"/>
              </a:spcAft>
              <a:defRPr/>
            </a:pPr>
            <a:r>
              <a:rPr lang="en-US" sz="5300" b="1" u="sng" dirty="0">
                <a:solidFill>
                  <a:schemeClr val="accent1"/>
                </a:solidFill>
                <a:latin typeface="Segoe UI Symbol" pitchFamily="34" charset="0"/>
                <a:ea typeface="Segoe UI Symbol" pitchFamily="34" charset="0"/>
                <a:cs typeface="Times New Roman" pitchFamily="18" charset="0"/>
              </a:rPr>
              <a:t>Proximate analysis</a:t>
            </a:r>
            <a:r>
              <a:rPr lang="en-US" sz="2000" dirty="0">
                <a:solidFill>
                  <a:schemeClr val="tx2">
                    <a:satMod val="200000"/>
                  </a:schemeClr>
                </a:solidFill>
                <a:latin typeface="Times New Roman" pitchFamily="18" charset="0"/>
                <a:cs typeface="Times New Roman" pitchFamily="18" charset="0"/>
              </a:rPr>
              <a:t/>
            </a:r>
            <a:br>
              <a:rPr lang="en-US" sz="2000" dirty="0">
                <a:solidFill>
                  <a:schemeClr val="tx2">
                    <a:satMod val="200000"/>
                  </a:schemeClr>
                </a:solidFill>
                <a:latin typeface="Times New Roman" pitchFamily="18" charset="0"/>
                <a:cs typeface="Times New Roman" pitchFamily="18" charset="0"/>
              </a:rPr>
            </a:br>
            <a:endParaRPr lang="en-IN" sz="2000" dirty="0">
              <a:solidFill>
                <a:schemeClr val="tx2">
                  <a:satMod val="200000"/>
                </a:schemeClr>
              </a:solidFill>
              <a:latin typeface="Times New Roman" pitchFamily="18" charset="0"/>
              <a:cs typeface="Times New Roman" pitchFamily="18" charset="0"/>
            </a:endParaRPr>
          </a:p>
        </p:txBody>
      </p:sp>
      <p:sp>
        <p:nvSpPr>
          <p:cNvPr id="13315" name="Rectangle 3"/>
          <p:cNvSpPr>
            <a:spLocks noGrp="1" noChangeArrowheads="1"/>
          </p:cNvSpPr>
          <p:nvPr>
            <p:ph idx="1"/>
          </p:nvPr>
        </p:nvSpPr>
        <p:spPr>
          <a:xfrm>
            <a:off x="457200" y="838200"/>
            <a:ext cx="8534400" cy="5410200"/>
          </a:xfrm>
        </p:spPr>
        <p:txBody>
          <a:bodyPr/>
          <a:lstStyle/>
          <a:p>
            <a:pPr marL="273050" indent="-273050" eaLnBrk="1" hangingPunct="1">
              <a:lnSpc>
                <a:spcPct val="80000"/>
              </a:lnSpc>
              <a:spcBef>
                <a:spcPts val="575"/>
              </a:spcBef>
              <a:buFont typeface="Wingdings 2" pitchFamily="18" charset="2"/>
              <a:buChar char=""/>
            </a:pPr>
            <a:r>
              <a:rPr lang="en-US" sz="2000" dirty="0" smtClean="0">
                <a:latin typeface="MV Boli" pitchFamily="2" charset="0"/>
                <a:cs typeface="MV Boli" pitchFamily="2" charset="0"/>
              </a:rPr>
              <a:t>(1) </a:t>
            </a:r>
            <a:r>
              <a:rPr lang="en-US" sz="2000" b="1" dirty="0" smtClean="0">
                <a:solidFill>
                  <a:srgbClr val="FFFF00"/>
                </a:solidFill>
                <a:latin typeface="MV Boli" pitchFamily="2" charset="0"/>
                <a:cs typeface="MV Boli" pitchFamily="2" charset="0"/>
              </a:rPr>
              <a:t>Moisture</a:t>
            </a:r>
            <a:r>
              <a:rPr lang="en-US" sz="2000" dirty="0" smtClean="0">
                <a:latin typeface="MV Boli" pitchFamily="2" charset="0"/>
                <a:cs typeface="MV Boli" pitchFamily="2" charset="0"/>
              </a:rPr>
              <a:t>: About 1 g of finely powered air-dried coal sample is weighed in a crucible. The crucible is placed inside an electric hot air-oven, maintained at 105° - 110°C. The crucible is allowed to remain in oven for 1 hour and then taken out, cooled in a desiccator and weighed. Loss in weight is reported as moisture (on percentage-basis</a:t>
            </a:r>
            <a:r>
              <a:rPr lang="en-US" sz="2000" dirty="0" smtClean="0">
                <a:latin typeface="Times New Roman" pitchFamily="18" charset="0"/>
                <a:cs typeface="Times New Roman" pitchFamily="18" charset="0"/>
              </a:rPr>
              <a:t>).</a:t>
            </a:r>
          </a:p>
          <a:p>
            <a:pPr marL="273050" indent="-273050" eaLnBrk="1" hangingPunct="1">
              <a:lnSpc>
                <a:spcPct val="80000"/>
              </a:lnSpc>
              <a:spcBef>
                <a:spcPts val="575"/>
              </a:spcBef>
              <a:buFont typeface="Wingdings" pitchFamily="2" charset="2"/>
              <a:buNone/>
            </a:pPr>
            <a:r>
              <a:rPr lang="en-US" sz="2000" dirty="0" smtClean="0">
                <a:latin typeface="Times New Roman" pitchFamily="18" charset="0"/>
                <a:cs typeface="Times New Roman" pitchFamily="18" charset="0"/>
              </a:rPr>
              <a:t>	</a:t>
            </a:r>
          </a:p>
          <a:p>
            <a:pPr marL="0" indent="0" eaLnBrk="1" hangingPunct="1">
              <a:lnSpc>
                <a:spcPct val="80000"/>
              </a:lnSpc>
              <a:spcBef>
                <a:spcPts val="575"/>
              </a:spcBef>
              <a:buNone/>
            </a:pPr>
            <a:r>
              <a:rPr lang="en-US" sz="2000" dirty="0" smtClean="0">
                <a:latin typeface="Times New Roman" pitchFamily="18" charset="0"/>
                <a:cs typeface="Times New Roman" pitchFamily="18" charset="0"/>
              </a:rPr>
              <a:t>	   Percentage of moisture    =          </a:t>
            </a:r>
            <a:r>
              <a:rPr lang="en-US" sz="2000" u="sng" dirty="0" smtClean="0">
                <a:latin typeface="Times New Roman" pitchFamily="18" charset="0"/>
                <a:cs typeface="Times New Roman" pitchFamily="18" charset="0"/>
              </a:rPr>
              <a:t>  Loss in weight   </a:t>
            </a:r>
            <a:r>
              <a:rPr lang="en-US" sz="2000" dirty="0" smtClean="0">
                <a:latin typeface="Times New Roman" pitchFamily="18" charset="0"/>
                <a:cs typeface="Times New Roman" pitchFamily="18" charset="0"/>
              </a:rPr>
              <a:t>     x 100</a:t>
            </a:r>
          </a:p>
          <a:p>
            <a:pPr marL="273050" indent="-273050" eaLnBrk="1" hangingPunct="1">
              <a:lnSpc>
                <a:spcPct val="80000"/>
              </a:lnSpc>
              <a:spcBef>
                <a:spcPts val="575"/>
              </a:spcBef>
              <a:buFont typeface="Wingdings" pitchFamily="2" charset="2"/>
              <a:buNone/>
            </a:pPr>
            <a:r>
              <a:rPr lang="en-US" sz="2000" dirty="0" smtClean="0">
                <a:latin typeface="Times New Roman" pitchFamily="18" charset="0"/>
                <a:cs typeface="Times New Roman" pitchFamily="18" charset="0"/>
              </a:rPr>
              <a:t>              			                             Wt. of coal taken </a:t>
            </a:r>
          </a:p>
          <a:p>
            <a:pPr marL="273050" indent="-273050" eaLnBrk="1" hangingPunct="1">
              <a:lnSpc>
                <a:spcPct val="80000"/>
              </a:lnSpc>
              <a:spcBef>
                <a:spcPts val="575"/>
              </a:spcBef>
              <a:buFont typeface="Wingdings 2" pitchFamily="18" charset="2"/>
              <a:buChar char=""/>
            </a:pPr>
            <a:endParaRPr lang="en-US" sz="2000"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r>
              <a:rPr lang="en-US" sz="2000" dirty="0" smtClean="0">
                <a:latin typeface="Times New Roman" pitchFamily="18" charset="0"/>
                <a:cs typeface="Times New Roman" pitchFamily="18" charset="0"/>
              </a:rPr>
              <a:t> (</a:t>
            </a:r>
            <a:r>
              <a:rPr lang="en-US" sz="2000" dirty="0" smtClean="0">
                <a:latin typeface="MV Boli" pitchFamily="2" charset="0"/>
                <a:cs typeface="MV Boli" pitchFamily="2" charset="0"/>
              </a:rPr>
              <a:t>2) </a:t>
            </a:r>
            <a:r>
              <a:rPr lang="en-US" sz="2000" b="1" dirty="0" smtClean="0">
                <a:solidFill>
                  <a:srgbClr val="FFFF00"/>
                </a:solidFill>
                <a:latin typeface="MV Boli" pitchFamily="2" charset="0"/>
                <a:cs typeface="MV Boli" pitchFamily="2" charset="0"/>
              </a:rPr>
              <a:t>Volatile matter</a:t>
            </a:r>
            <a:r>
              <a:rPr lang="en-US" sz="2000" dirty="0" smtClean="0">
                <a:latin typeface="MV Boli" pitchFamily="2" charset="0"/>
                <a:cs typeface="MV Boli" pitchFamily="2" charset="0"/>
              </a:rPr>
              <a:t>: The dried sample of coal left in the crucible in (1) is then covered with a lid and placed in an electric  furnace (muffle furnace), maintained at 925°± 20°C. The crucible is taken out of the oven after 7 </a:t>
            </a:r>
            <a:r>
              <a:rPr lang="en-US" sz="2000" i="1" dirty="0" smtClean="0">
                <a:latin typeface="MV Boli" pitchFamily="2" charset="0"/>
                <a:cs typeface="MV Boli" pitchFamily="2" charset="0"/>
              </a:rPr>
              <a:t>minutes </a:t>
            </a:r>
            <a:r>
              <a:rPr lang="en-US" sz="2000" dirty="0" smtClean="0">
                <a:latin typeface="MV Boli" pitchFamily="2" charset="0"/>
                <a:cs typeface="MV Boli" pitchFamily="2" charset="0"/>
              </a:rPr>
              <a:t>of heating. The crucible is cooled first in air, then inside a desiccator and weighed again. Loss in weight is reported as volatile matter on percentage-basis. </a:t>
            </a:r>
          </a:p>
          <a:p>
            <a:pPr marL="273050" indent="-273050" eaLnBrk="1" hangingPunct="1">
              <a:lnSpc>
                <a:spcPct val="80000"/>
              </a:lnSpc>
              <a:spcBef>
                <a:spcPts val="575"/>
              </a:spcBef>
              <a:buFont typeface="Wingdings" pitchFamily="2" charset="2"/>
              <a:buNone/>
            </a:pPr>
            <a:r>
              <a:rPr lang="en-US" sz="2400" dirty="0" smtClean="0">
                <a:latin typeface="Times New Roman" pitchFamily="18" charset="0"/>
                <a:cs typeface="Times New Roman" pitchFamily="18" charset="0"/>
              </a:rPr>
              <a:t>Percentage of volatile matter= </a:t>
            </a:r>
          </a:p>
          <a:p>
            <a:pPr marL="273050" indent="-273050" eaLnBrk="1" hangingPunct="1">
              <a:lnSpc>
                <a:spcPct val="80000"/>
              </a:lnSpc>
              <a:spcBef>
                <a:spcPts val="575"/>
              </a:spcBef>
              <a:buFont typeface="Wingdings" pitchFamily="2" charset="2"/>
              <a:buNone/>
            </a:pPr>
            <a:r>
              <a:rPr lang="en-US" sz="2400" u="sng" dirty="0" smtClean="0">
                <a:latin typeface="Times New Roman" pitchFamily="18" charset="0"/>
                <a:cs typeface="Times New Roman" pitchFamily="18" charset="0"/>
              </a:rPr>
              <a:t>  Loss in weight due to removal of volatile matter</a:t>
            </a:r>
            <a:r>
              <a:rPr lang="en-US" sz="2400" dirty="0" smtClean="0">
                <a:latin typeface="Times New Roman" pitchFamily="18" charset="0"/>
                <a:cs typeface="Times New Roman" pitchFamily="18" charset="0"/>
              </a:rPr>
              <a:t>    x 100			                          Wt. of coal sample taken</a:t>
            </a:r>
          </a:p>
        </p:txBody>
      </p:sp>
      <p:sp>
        <p:nvSpPr>
          <p:cNvPr id="27652"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86C7317A-9667-405B-8FA9-40B36E9D478D}" type="slidenum">
              <a:rPr lang="en-IN" smtClean="0">
                <a:solidFill>
                  <a:schemeClr val="tx2"/>
                </a:solidFill>
              </a:rPr>
              <a:pPr eaLnBrk="1" hangingPunct="1"/>
              <a:t>21</a:t>
            </a:fld>
            <a:endParaRPr lang="en-IN" smtClean="0">
              <a:solidFill>
                <a:schemeClr val="tx2"/>
              </a:solidFill>
            </a:endParaRPr>
          </a:p>
        </p:txBody>
      </p:sp>
    </p:spTree>
    <p:extLst>
      <p:ext uri="{BB962C8B-B14F-4D97-AF65-F5344CB8AC3E}">
        <p14:creationId xmlns:p14="http://schemas.microsoft.com/office/powerpoint/2010/main" xmlns="" val="376308171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 calcmode="lin" valueType="num">
                                      <p:cBhvr additive="base">
                                        <p:cTn id="7" dur="20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331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3315">
                                            <p:txEl>
                                              <p:pRg st="1" end="1"/>
                                            </p:txEl>
                                          </p:spTgt>
                                        </p:tgtEl>
                                        <p:attrNameLst>
                                          <p:attrName>style.visibility</p:attrName>
                                        </p:attrNameLst>
                                      </p:cBhvr>
                                      <p:to>
                                        <p:strVal val="visible"/>
                                      </p:to>
                                    </p:set>
                                    <p:anim calcmode="lin" valueType="num">
                                      <p:cBhvr additive="base">
                                        <p:cTn id="13" dur="20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3315">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3315">
                                            <p:txEl>
                                              <p:pRg st="2" end="2"/>
                                            </p:txEl>
                                          </p:spTgt>
                                        </p:tgtEl>
                                        <p:attrNameLst>
                                          <p:attrName>style.visibility</p:attrName>
                                        </p:attrNameLst>
                                      </p:cBhvr>
                                      <p:to>
                                        <p:strVal val="visible"/>
                                      </p:to>
                                    </p:set>
                                    <p:anim calcmode="lin" valueType="num">
                                      <p:cBhvr additive="base">
                                        <p:cTn id="19" dur="20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3315">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3315">
                                            <p:txEl>
                                              <p:pRg st="3" end="3"/>
                                            </p:txEl>
                                          </p:spTgt>
                                        </p:tgtEl>
                                        <p:attrNameLst>
                                          <p:attrName>style.visibility</p:attrName>
                                        </p:attrNameLst>
                                      </p:cBhvr>
                                      <p:to>
                                        <p:strVal val="visible"/>
                                      </p:to>
                                    </p:set>
                                    <p:anim calcmode="lin" valueType="num">
                                      <p:cBhvr additive="base">
                                        <p:cTn id="25" dur="20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3315">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13315">
                                            <p:txEl>
                                              <p:pRg st="5" end="5"/>
                                            </p:txEl>
                                          </p:spTgt>
                                        </p:tgtEl>
                                        <p:attrNameLst>
                                          <p:attrName>style.visibility</p:attrName>
                                        </p:attrNameLst>
                                      </p:cBhvr>
                                      <p:to>
                                        <p:strVal val="visible"/>
                                      </p:to>
                                    </p:set>
                                    <p:anim calcmode="lin" valueType="num">
                                      <p:cBhvr additive="base">
                                        <p:cTn id="31" dur="2000" fill="hold"/>
                                        <p:tgtEl>
                                          <p:spTgt spid="13315">
                                            <p:txEl>
                                              <p:pRg st="5" end="5"/>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13315">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3315">
                                            <p:txEl>
                                              <p:pRg st="6" end="6"/>
                                            </p:txEl>
                                          </p:spTgt>
                                        </p:tgtEl>
                                        <p:attrNameLst>
                                          <p:attrName>style.visibility</p:attrName>
                                        </p:attrNameLst>
                                      </p:cBhvr>
                                      <p:to>
                                        <p:strVal val="visible"/>
                                      </p:to>
                                    </p:set>
                                    <p:anim calcmode="lin" valueType="num">
                                      <p:cBhvr additive="base">
                                        <p:cTn id="37" dur="2000" fill="hold"/>
                                        <p:tgtEl>
                                          <p:spTgt spid="13315">
                                            <p:txEl>
                                              <p:pRg st="6" end="6"/>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13315">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13315">
                                            <p:txEl>
                                              <p:pRg st="7" end="7"/>
                                            </p:txEl>
                                          </p:spTgt>
                                        </p:tgtEl>
                                        <p:attrNameLst>
                                          <p:attrName>style.visibility</p:attrName>
                                        </p:attrNameLst>
                                      </p:cBhvr>
                                      <p:to>
                                        <p:strVal val="visible"/>
                                      </p:to>
                                    </p:set>
                                    <p:anim calcmode="lin" valueType="num">
                                      <p:cBhvr additive="base">
                                        <p:cTn id="43" dur="2000" fill="hold"/>
                                        <p:tgtEl>
                                          <p:spTgt spid="13315">
                                            <p:txEl>
                                              <p:pRg st="7" end="7"/>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13315">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143000"/>
            <a:ext cx="7772400" cy="4572000"/>
          </a:xfrm>
        </p:spPr>
        <p:txBody>
          <a:bodyPr>
            <a:normAutofit fontScale="92500" lnSpcReduction="10000"/>
          </a:bodyPr>
          <a:lstStyle/>
          <a:p>
            <a:pPr marL="274320" indent="-274320" eaLnBrk="1" fontAlgn="auto" hangingPunct="1">
              <a:lnSpc>
                <a:spcPct val="80000"/>
              </a:lnSpc>
              <a:spcBef>
                <a:spcPts val="580"/>
              </a:spcBef>
              <a:spcAft>
                <a:spcPts val="0"/>
              </a:spcAft>
              <a:buFont typeface="Wingdings 2"/>
              <a:buChar char=""/>
              <a:defRPr/>
            </a:pPr>
            <a:r>
              <a:rPr lang="en-US" sz="2000" dirty="0" smtClean="0">
                <a:solidFill>
                  <a:srgbClr val="FFFF00"/>
                </a:solidFill>
                <a:latin typeface="MV Boli" pitchFamily="2" charset="0"/>
                <a:cs typeface="MV Boli" pitchFamily="2" charset="0"/>
              </a:rPr>
              <a:t>(3)</a:t>
            </a:r>
            <a:r>
              <a:rPr lang="en-US" sz="2000" dirty="0" smtClean="0">
                <a:latin typeface="MV Boli" pitchFamily="2" charset="0"/>
                <a:cs typeface="MV Boli" pitchFamily="2" charset="0"/>
              </a:rPr>
              <a:t> </a:t>
            </a:r>
            <a:r>
              <a:rPr lang="en-US" b="1" dirty="0" smtClean="0">
                <a:solidFill>
                  <a:srgbClr val="FFFF00"/>
                </a:solidFill>
                <a:latin typeface="MV Boli" pitchFamily="2" charset="0"/>
                <a:cs typeface="MV Boli" pitchFamily="2" charset="0"/>
              </a:rPr>
              <a:t>Ash</a:t>
            </a:r>
            <a:r>
              <a:rPr lang="en-US" sz="2000" b="1" dirty="0" smtClean="0">
                <a:latin typeface="MV Boli" pitchFamily="2" charset="0"/>
                <a:cs typeface="MV Boli" pitchFamily="2" charset="0"/>
              </a:rPr>
              <a:t>:</a:t>
            </a:r>
            <a:r>
              <a:rPr lang="en-US" sz="2000" dirty="0" smtClean="0">
                <a:latin typeface="MV Boli" pitchFamily="2" charset="0"/>
                <a:cs typeface="MV Boli" pitchFamily="2" charset="0"/>
              </a:rPr>
              <a:t> The residual coal in the crucible in (2) is then heated without lid in a muffle furnace at 700 ± 50° C for 1/2 </a:t>
            </a:r>
            <a:r>
              <a:rPr lang="en-US" sz="2000" i="1" dirty="0" smtClean="0">
                <a:latin typeface="MV Boli" pitchFamily="2" charset="0"/>
                <a:cs typeface="MV Boli" pitchFamily="2" charset="0"/>
              </a:rPr>
              <a:t>hour. </a:t>
            </a:r>
            <a:r>
              <a:rPr lang="en-US" sz="2000" dirty="0" smtClean="0">
                <a:latin typeface="MV Boli" pitchFamily="2" charset="0"/>
                <a:cs typeface="MV Boli" pitchFamily="2" charset="0"/>
              </a:rPr>
              <a:t>The crucible is then taken out, cooled first in air, then in </a:t>
            </a:r>
            <a:r>
              <a:rPr lang="en-US" sz="2000" dirty="0" err="1" smtClean="0">
                <a:latin typeface="MV Boli" pitchFamily="2" charset="0"/>
                <a:cs typeface="MV Boli" pitchFamily="2" charset="0"/>
              </a:rPr>
              <a:t>desiccator</a:t>
            </a:r>
            <a:r>
              <a:rPr lang="en-US" sz="2000" dirty="0" smtClean="0">
                <a:latin typeface="MV Boli" pitchFamily="2" charset="0"/>
                <a:cs typeface="MV Boli" pitchFamily="2" charset="0"/>
              </a:rPr>
              <a:t> and weighed. </a:t>
            </a:r>
          </a:p>
          <a:p>
            <a:pPr marL="274320" indent="-274320" eaLnBrk="1" fontAlgn="auto" hangingPunct="1">
              <a:lnSpc>
                <a:spcPct val="80000"/>
              </a:lnSpc>
              <a:spcBef>
                <a:spcPts val="580"/>
              </a:spcBef>
              <a:spcAft>
                <a:spcPts val="0"/>
              </a:spcAft>
              <a:buFont typeface="Wingdings 2"/>
              <a:buChar char=""/>
              <a:defRPr/>
            </a:pPr>
            <a:endParaRPr lang="en-US" sz="2000" dirty="0" smtClean="0">
              <a:latin typeface="MV Boli" pitchFamily="2" charset="0"/>
              <a:cs typeface="MV Boli" pitchFamily="2" charset="0"/>
            </a:endParaRPr>
          </a:p>
          <a:p>
            <a:pPr marL="0" indent="0" eaLnBrk="1" fontAlgn="auto" hangingPunct="1">
              <a:lnSpc>
                <a:spcPct val="80000"/>
              </a:lnSpc>
              <a:spcBef>
                <a:spcPts val="580"/>
              </a:spcBef>
              <a:spcAft>
                <a:spcPts val="0"/>
              </a:spcAft>
              <a:buNone/>
              <a:defRPr/>
            </a:pPr>
            <a:r>
              <a:rPr lang="en-US" sz="2000" dirty="0" smtClean="0">
                <a:latin typeface="MV Boli" pitchFamily="2" charset="0"/>
                <a:cs typeface="MV Boli" pitchFamily="2" charset="0"/>
              </a:rPr>
              <a:t>    Heating, cooling and weighing is repeated, till a </a:t>
            </a:r>
            <a:r>
              <a:rPr lang="en-US" sz="2000" i="1" dirty="0" smtClean="0">
                <a:latin typeface="MV Boli" pitchFamily="2" charset="0"/>
                <a:cs typeface="MV Boli" pitchFamily="2" charset="0"/>
              </a:rPr>
              <a:t>constant weight </a:t>
            </a:r>
            <a:r>
              <a:rPr lang="en-US" sz="2000" dirty="0" smtClean="0">
                <a:latin typeface="MV Boli" pitchFamily="2" charset="0"/>
                <a:cs typeface="MV Boli" pitchFamily="2" charset="0"/>
              </a:rPr>
              <a:t>is obtained. The residue is reported as ash on percentage-basis. </a:t>
            </a:r>
          </a:p>
          <a:p>
            <a:pPr marL="274320" indent="-274320" eaLnBrk="1" fontAlgn="auto" hangingPunct="1">
              <a:lnSpc>
                <a:spcPct val="80000"/>
              </a:lnSpc>
              <a:spcBef>
                <a:spcPts val="580"/>
              </a:spcBef>
              <a:spcAft>
                <a:spcPts val="0"/>
              </a:spcAft>
              <a:buFont typeface="Wingdings"/>
              <a:buNone/>
              <a:defRPr/>
            </a:pPr>
            <a:r>
              <a:rPr lang="en-US" sz="2000" dirty="0" smtClean="0">
                <a:latin typeface="MV Boli" pitchFamily="2" charset="0"/>
                <a:cs typeface="MV Boli" pitchFamily="2" charset="0"/>
              </a:rPr>
              <a:t>     </a:t>
            </a:r>
          </a:p>
          <a:p>
            <a:pPr marL="0" indent="0" eaLnBrk="1" fontAlgn="auto" hangingPunct="1">
              <a:lnSpc>
                <a:spcPct val="80000"/>
              </a:lnSpc>
              <a:spcBef>
                <a:spcPts val="580"/>
              </a:spcBef>
              <a:spcAft>
                <a:spcPts val="0"/>
              </a:spcAft>
              <a:buNone/>
              <a:defRPr/>
            </a:pPr>
            <a:r>
              <a:rPr lang="en-US" sz="2000" dirty="0" smtClean="0">
                <a:latin typeface="MV Boli" pitchFamily="2" charset="0"/>
                <a:cs typeface="MV Boli" pitchFamily="2" charset="0"/>
              </a:rPr>
              <a:t>		Percentage of ash = </a:t>
            </a:r>
            <a:r>
              <a:rPr lang="en-US" sz="2000" u="sng" dirty="0" smtClean="0">
                <a:latin typeface="MV Boli" pitchFamily="2" charset="0"/>
                <a:cs typeface="MV Boli" pitchFamily="2" charset="0"/>
              </a:rPr>
              <a:t>Wt. of ash left </a:t>
            </a:r>
            <a:r>
              <a:rPr lang="en-US" sz="2000" dirty="0" smtClean="0">
                <a:latin typeface="MV Boli" pitchFamily="2" charset="0"/>
                <a:cs typeface="MV Boli" pitchFamily="2" charset="0"/>
              </a:rPr>
              <a:t> x 100</a:t>
            </a:r>
          </a:p>
          <a:p>
            <a:pPr marL="0" indent="0" eaLnBrk="1" fontAlgn="auto" hangingPunct="1">
              <a:lnSpc>
                <a:spcPct val="80000"/>
              </a:lnSpc>
              <a:spcBef>
                <a:spcPts val="580"/>
              </a:spcBef>
              <a:spcAft>
                <a:spcPts val="0"/>
              </a:spcAft>
              <a:buNone/>
              <a:defRPr/>
            </a:pPr>
            <a:r>
              <a:rPr lang="en-US" sz="2000" dirty="0" smtClean="0">
                <a:latin typeface="MV Boli" pitchFamily="2" charset="0"/>
                <a:cs typeface="MV Boli" pitchFamily="2" charset="0"/>
              </a:rPr>
              <a:t>			           Wt. of coal taken</a:t>
            </a:r>
          </a:p>
          <a:p>
            <a:pPr marL="274320" indent="-274320" eaLnBrk="1" fontAlgn="auto" hangingPunct="1">
              <a:lnSpc>
                <a:spcPct val="80000"/>
              </a:lnSpc>
              <a:spcBef>
                <a:spcPts val="580"/>
              </a:spcBef>
              <a:spcAft>
                <a:spcPts val="0"/>
              </a:spcAft>
              <a:buFont typeface="Wingdings"/>
              <a:buNone/>
              <a:defRPr/>
            </a:pPr>
            <a:r>
              <a:rPr lang="en-US" sz="2000" dirty="0" smtClean="0">
                <a:latin typeface="MV Boli" pitchFamily="2" charset="0"/>
                <a:cs typeface="MV Boli" pitchFamily="2" charset="0"/>
              </a:rPr>
              <a:t>	</a:t>
            </a:r>
          </a:p>
          <a:p>
            <a:pPr marL="274320" indent="-274320" eaLnBrk="1" fontAlgn="auto" hangingPunct="1">
              <a:lnSpc>
                <a:spcPct val="80000"/>
              </a:lnSpc>
              <a:spcBef>
                <a:spcPts val="580"/>
              </a:spcBef>
              <a:spcAft>
                <a:spcPts val="0"/>
              </a:spcAft>
              <a:buFont typeface="Wingdings 2"/>
              <a:buChar char=""/>
              <a:defRPr/>
            </a:pPr>
            <a:endParaRPr lang="en-US" sz="2000"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a:buNone/>
              <a:defRPr/>
            </a:pPr>
            <a:endParaRPr lang="en-US" sz="2000"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a:buNone/>
              <a:defRPr/>
            </a:pPr>
            <a:r>
              <a:rPr lang="en-US" dirty="0" smtClean="0">
                <a:solidFill>
                  <a:srgbClr val="FFFF00"/>
                </a:solidFill>
                <a:latin typeface="MV Boli" pitchFamily="2" charset="0"/>
                <a:cs typeface="MV Boli" pitchFamily="2" charset="0"/>
              </a:rPr>
              <a:t>(4) </a:t>
            </a:r>
            <a:r>
              <a:rPr lang="en-US" b="1" dirty="0" smtClean="0">
                <a:solidFill>
                  <a:srgbClr val="FFFF00"/>
                </a:solidFill>
                <a:latin typeface="MV Boli" pitchFamily="2" charset="0"/>
                <a:cs typeface="MV Boli" pitchFamily="2" charset="0"/>
              </a:rPr>
              <a:t>Fixed carbon</a:t>
            </a:r>
            <a:r>
              <a:rPr lang="en-US" dirty="0" smtClean="0">
                <a:solidFill>
                  <a:srgbClr val="FFFF00"/>
                </a:solidFill>
                <a:latin typeface="MV Boli" pitchFamily="2" charset="0"/>
                <a:cs typeface="MV Boli" pitchFamily="2" charset="0"/>
              </a:rPr>
              <a:t>: </a:t>
            </a:r>
            <a:r>
              <a:rPr lang="en-US" sz="2000" dirty="0" smtClean="0">
                <a:latin typeface="MV Boli" pitchFamily="2" charset="0"/>
                <a:cs typeface="MV Boli" pitchFamily="2" charset="0"/>
              </a:rPr>
              <a:t>Percentage of fixed carbon = 100 - % of (moisture + volatile matter + ash)</a:t>
            </a:r>
            <a:r>
              <a:rPr lang="en-US" sz="2000" i="1" dirty="0" smtClean="0">
                <a:latin typeface="MV Boli" pitchFamily="2" charset="0"/>
                <a:cs typeface="MV Boli" pitchFamily="2" charset="0"/>
              </a:rPr>
              <a:t>	</a:t>
            </a:r>
            <a:endParaRPr lang="en-US" sz="2000" b="1"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2"/>
              <a:buChar char=""/>
              <a:defRPr/>
            </a:pPr>
            <a:r>
              <a:rPr lang="en-US" sz="2000" dirty="0" smtClean="0">
                <a:latin typeface="MV Boli" pitchFamily="2" charset="0"/>
                <a:cs typeface="MV Boli" pitchFamily="2" charset="0"/>
              </a:rPr>
              <a:t>high percentage of rued carbon is desirable.</a:t>
            </a:r>
            <a:endParaRPr lang="en-IN" sz="2000" dirty="0" smtClean="0">
              <a:latin typeface="MV Boli" pitchFamily="2" charset="0"/>
              <a:cs typeface="MV Boli" pitchFamily="2" charset="0"/>
            </a:endParaRPr>
          </a:p>
          <a:p>
            <a:pPr marL="411480" eaLnBrk="1" fontAlgn="auto" hangingPunct="1">
              <a:spcAft>
                <a:spcPts val="0"/>
              </a:spcAft>
              <a:buFont typeface="Wingdings"/>
              <a:buChar char=""/>
              <a:defRPr/>
            </a:pPr>
            <a:endParaRPr lang="en-IN" dirty="0"/>
          </a:p>
        </p:txBody>
      </p:sp>
      <p:sp>
        <p:nvSpPr>
          <p:cNvPr id="28675" name="Slide Number Placeholder 3"/>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6262E604-697C-400D-9EBC-2FDE93D52C2E}" type="slidenum">
              <a:rPr lang="en-IN" smtClean="0">
                <a:solidFill>
                  <a:schemeClr val="tx2"/>
                </a:solidFill>
              </a:rPr>
              <a:pPr eaLnBrk="1" hangingPunct="1"/>
              <a:t>22</a:t>
            </a:fld>
            <a:endParaRPr lang="en-IN" smtClean="0">
              <a:solidFill>
                <a:schemeClr val="tx2"/>
              </a:solidFill>
            </a:endParaRPr>
          </a:p>
        </p:txBody>
      </p:sp>
    </p:spTree>
    <p:extLst>
      <p:ext uri="{BB962C8B-B14F-4D97-AF65-F5344CB8AC3E}">
        <p14:creationId xmlns:p14="http://schemas.microsoft.com/office/powerpoint/2010/main" xmlns="" val="12124283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2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2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2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3">
                                            <p:txEl>
                                              <p:pRg st="10" end="1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57200" y="277813"/>
            <a:ext cx="8229600" cy="714375"/>
          </a:xfrm>
        </p:spPr>
        <p:txBody>
          <a:bodyPr>
            <a:normAutofit/>
          </a:bodyPr>
          <a:lstStyle/>
          <a:p>
            <a:pPr eaLnBrk="1" fontAlgn="auto" hangingPunct="1">
              <a:spcAft>
                <a:spcPts val="0"/>
              </a:spcAft>
              <a:defRPr/>
            </a:pPr>
            <a:r>
              <a:rPr lang="en-US" sz="2000" b="1" dirty="0">
                <a:solidFill>
                  <a:schemeClr val="tx2">
                    <a:satMod val="200000"/>
                  </a:schemeClr>
                </a:solidFill>
                <a:latin typeface="Times New Roman" pitchFamily="18" charset="0"/>
                <a:cs typeface="Times New Roman" pitchFamily="18" charset="0"/>
              </a:rPr>
              <a:t>Importance of proximate analysis</a:t>
            </a:r>
            <a:r>
              <a:rPr lang="en-US" sz="2000" i="1" dirty="0">
                <a:solidFill>
                  <a:schemeClr val="tx2">
                    <a:satMod val="200000"/>
                  </a:schemeClr>
                </a:solidFill>
                <a:latin typeface="Times New Roman" pitchFamily="18" charset="0"/>
                <a:cs typeface="Times New Roman" pitchFamily="18" charset="0"/>
              </a:rPr>
              <a:t/>
            </a:r>
            <a:br>
              <a:rPr lang="en-US" sz="2000" i="1" dirty="0">
                <a:solidFill>
                  <a:schemeClr val="tx2">
                    <a:satMod val="200000"/>
                  </a:schemeClr>
                </a:solidFill>
                <a:latin typeface="Times New Roman" pitchFamily="18" charset="0"/>
                <a:cs typeface="Times New Roman" pitchFamily="18" charset="0"/>
              </a:rPr>
            </a:br>
            <a:endParaRPr lang="en-IN" sz="2000" i="1" dirty="0">
              <a:solidFill>
                <a:schemeClr val="tx2">
                  <a:satMod val="200000"/>
                </a:schemeClr>
              </a:solidFill>
              <a:latin typeface="Times New Roman" pitchFamily="18" charset="0"/>
              <a:cs typeface="Times New Roman" pitchFamily="18" charset="0"/>
            </a:endParaRPr>
          </a:p>
        </p:txBody>
      </p:sp>
      <p:sp>
        <p:nvSpPr>
          <p:cNvPr id="14339" name="Rectangle 3"/>
          <p:cNvSpPr>
            <a:spLocks noGrp="1" noChangeArrowheads="1"/>
          </p:cNvSpPr>
          <p:nvPr>
            <p:ph idx="1"/>
          </p:nvPr>
        </p:nvSpPr>
        <p:spPr>
          <a:xfrm>
            <a:off x="457200" y="762000"/>
            <a:ext cx="8229600" cy="5791200"/>
          </a:xfrm>
        </p:spPr>
        <p:txBody>
          <a:bodyPr/>
          <a:lstStyle/>
          <a:p>
            <a:pPr marL="273050" indent="-273050" eaLnBrk="1" hangingPunct="1">
              <a:lnSpc>
                <a:spcPct val="80000"/>
              </a:lnSpc>
              <a:spcBef>
                <a:spcPts val="575"/>
              </a:spcBef>
              <a:buFont typeface="Wingdings 2" pitchFamily="18" charset="2"/>
              <a:buChar char=""/>
            </a:pPr>
            <a:endParaRPr lang="en-US" sz="1400" dirty="0" smtClean="0"/>
          </a:p>
          <a:p>
            <a:pPr marL="273050" indent="-273050" eaLnBrk="1" hangingPunct="1">
              <a:lnSpc>
                <a:spcPct val="80000"/>
              </a:lnSpc>
              <a:spcBef>
                <a:spcPts val="575"/>
              </a:spcBef>
              <a:buFont typeface="Wingdings 2" pitchFamily="18" charset="2"/>
              <a:buChar char=""/>
            </a:pPr>
            <a:endParaRPr lang="en-US" sz="1400" dirty="0" smtClean="0"/>
          </a:p>
          <a:p>
            <a:pPr marL="273050" indent="-273050" eaLnBrk="1" hangingPunct="1">
              <a:lnSpc>
                <a:spcPct val="80000"/>
              </a:lnSpc>
              <a:spcBef>
                <a:spcPts val="575"/>
              </a:spcBef>
              <a:buFont typeface="Wingdings 2" pitchFamily="18" charset="2"/>
              <a:buChar char=""/>
            </a:pPr>
            <a:r>
              <a:rPr lang="en-US" sz="2000" dirty="0" smtClean="0">
                <a:latin typeface="Times New Roman" pitchFamily="18" charset="0"/>
                <a:cs typeface="Times New Roman" pitchFamily="18" charset="0"/>
              </a:rPr>
              <a:t>Proximate analysis provides following valuable </a:t>
            </a:r>
            <a:r>
              <a:rPr lang="en-US" sz="2000" dirty="0" err="1" smtClean="0">
                <a:latin typeface="Times New Roman" pitchFamily="18" charset="0"/>
                <a:cs typeface="Times New Roman" pitchFamily="18" charset="0"/>
              </a:rPr>
              <a:t>informations</a:t>
            </a:r>
            <a:r>
              <a:rPr lang="en-US" sz="2000" dirty="0" smtClean="0">
                <a:latin typeface="Times New Roman" pitchFamily="18" charset="0"/>
                <a:cs typeface="Times New Roman" pitchFamily="18" charset="0"/>
              </a:rPr>
              <a:t> in assessing the </a:t>
            </a:r>
            <a:r>
              <a:rPr lang="en-US" sz="2000" i="1" dirty="0" smtClean="0">
                <a:latin typeface="Times New Roman" pitchFamily="18" charset="0"/>
                <a:cs typeface="Times New Roman" pitchFamily="18" charset="0"/>
              </a:rPr>
              <a:t>quality of coal:</a:t>
            </a:r>
            <a:endParaRPr lang="en-US" sz="2000" b="1"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endParaRPr lang="en-US" sz="2000" b="1"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endParaRPr lang="en-US" sz="2000" b="1"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r>
              <a:rPr lang="en-US" sz="2000" b="1" dirty="0" smtClean="0">
                <a:latin typeface="Times New Roman" pitchFamily="18" charset="0"/>
                <a:cs typeface="Times New Roman" pitchFamily="18" charset="0"/>
              </a:rPr>
              <a:t>(1) </a:t>
            </a:r>
            <a:r>
              <a:rPr lang="en-US" sz="2000" b="1" dirty="0" smtClean="0">
                <a:solidFill>
                  <a:srgbClr val="FFFF00"/>
                </a:solidFill>
                <a:latin typeface="Times New Roman" pitchFamily="18" charset="0"/>
                <a:cs typeface="Times New Roman" pitchFamily="18" charset="0"/>
              </a:rPr>
              <a:t>Moisture</a:t>
            </a:r>
            <a:r>
              <a:rPr lang="en-US" sz="2000" b="1" dirty="0" smtClean="0">
                <a:latin typeface="Times New Roman" pitchFamily="18" charset="0"/>
                <a:cs typeface="Times New Roman" pitchFamily="18" charset="0"/>
              </a:rPr>
              <a:t>:</a:t>
            </a:r>
            <a:r>
              <a:rPr lang="en-US" sz="2000" dirty="0" smtClean="0">
                <a:latin typeface="Times New Roman" pitchFamily="18" charset="0"/>
                <a:cs typeface="Times New Roman" pitchFamily="18" charset="0"/>
              </a:rPr>
              <a:t> Moisture lowers the effective calorific value of coal. Moreover, it quenches the fire in the furnace. Hence, lesser the moisture content, better the quality of coal as a fuel. However, presence of moisture, up to 10%, produces a more uniform fuel-bed and less of "fly-ash".</a:t>
            </a:r>
            <a:endParaRPr lang="en-US" sz="2000" b="1"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endParaRPr lang="en-US" sz="2000" b="1"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endParaRPr lang="en-US" sz="2000" b="1" dirty="0" smtClean="0">
              <a:latin typeface="Times New Roman" pitchFamily="18" charset="0"/>
              <a:cs typeface="Times New Roman" pitchFamily="18" charset="0"/>
            </a:endParaRPr>
          </a:p>
          <a:p>
            <a:pPr marL="273050" indent="-273050" eaLnBrk="1" hangingPunct="1">
              <a:lnSpc>
                <a:spcPct val="80000"/>
              </a:lnSpc>
              <a:spcBef>
                <a:spcPts val="575"/>
              </a:spcBef>
              <a:buFont typeface="Wingdings 2" pitchFamily="18" charset="2"/>
              <a:buChar char=""/>
            </a:pPr>
            <a:r>
              <a:rPr lang="en-US" sz="2000" b="1" dirty="0" smtClean="0">
                <a:latin typeface="Times New Roman" pitchFamily="18" charset="0"/>
                <a:cs typeface="Times New Roman" pitchFamily="18" charset="0"/>
              </a:rPr>
              <a:t>(2) </a:t>
            </a:r>
            <a:r>
              <a:rPr lang="en-US" sz="2000" b="1" dirty="0" smtClean="0">
                <a:solidFill>
                  <a:srgbClr val="FFFF00"/>
                </a:solidFill>
                <a:latin typeface="Times New Roman" pitchFamily="18" charset="0"/>
                <a:cs typeface="Times New Roman" pitchFamily="18" charset="0"/>
              </a:rPr>
              <a:t>Volatile matter</a:t>
            </a:r>
            <a:r>
              <a:rPr lang="en-US" sz="2000" dirty="0" smtClean="0">
                <a:latin typeface="Times New Roman" pitchFamily="18" charset="0"/>
                <a:cs typeface="Times New Roman" pitchFamily="18" charset="0"/>
              </a:rPr>
              <a:t>: A high volatile matter containing coal burns with a long flame, high smoke and has low calorific value.   Hence, lesser the volatile matter, better the rank of the coal. Higher volatile content in coal is undesirable.</a:t>
            </a:r>
          </a:p>
          <a:p>
            <a:pPr marL="273050" indent="-273050" eaLnBrk="1" hangingPunct="1">
              <a:lnSpc>
                <a:spcPct val="80000"/>
              </a:lnSpc>
              <a:spcBef>
                <a:spcPts val="575"/>
              </a:spcBef>
              <a:buFont typeface="Wingdings 2" pitchFamily="18" charset="2"/>
              <a:buChar char=""/>
            </a:pPr>
            <a:endParaRPr lang="en-US" sz="2000" dirty="0" smtClean="0">
              <a:latin typeface="Times New Roman" pitchFamily="18" charset="0"/>
              <a:cs typeface="Times New Roman" pitchFamily="18" charset="0"/>
            </a:endParaRPr>
          </a:p>
        </p:txBody>
      </p:sp>
      <p:sp>
        <p:nvSpPr>
          <p:cNvPr id="29700" name="Slide Number Placeholder 5"/>
          <p:cNvSpPr>
            <a:spLocks noGrp="1"/>
          </p:cNvSpPr>
          <p:nvPr>
            <p:ph type="sldNum" sz="quarter" idx="12"/>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Verdana" pitchFamily="34" charset="0"/>
                <a:cs typeface="Arial" pitchFamily="34" charset="0"/>
              </a:defRPr>
            </a:lvl1pPr>
            <a:lvl2pPr marL="742950" indent="-285750" eaLnBrk="0" hangingPunct="0">
              <a:defRPr>
                <a:solidFill>
                  <a:schemeClr val="tx1"/>
                </a:solidFill>
                <a:latin typeface="Verdana" pitchFamily="34" charset="0"/>
                <a:cs typeface="Arial" pitchFamily="34" charset="0"/>
              </a:defRPr>
            </a:lvl2pPr>
            <a:lvl3pPr marL="1143000" indent="-228600" eaLnBrk="0" hangingPunct="0">
              <a:defRPr>
                <a:solidFill>
                  <a:schemeClr val="tx1"/>
                </a:solidFill>
                <a:latin typeface="Verdana" pitchFamily="34" charset="0"/>
                <a:cs typeface="Arial" pitchFamily="34" charset="0"/>
              </a:defRPr>
            </a:lvl3pPr>
            <a:lvl4pPr marL="1600200" indent="-228600" eaLnBrk="0" hangingPunct="0">
              <a:defRPr>
                <a:solidFill>
                  <a:schemeClr val="tx1"/>
                </a:solidFill>
                <a:latin typeface="Verdana" pitchFamily="34" charset="0"/>
                <a:cs typeface="Arial" pitchFamily="34" charset="0"/>
              </a:defRPr>
            </a:lvl4pPr>
            <a:lvl5pPr marL="2057400" indent="-228600" eaLnBrk="0" hangingPunct="0">
              <a:defRPr>
                <a:solidFill>
                  <a:schemeClr val="tx1"/>
                </a:solidFill>
                <a:latin typeface="Verdana" pitchFamily="34" charset="0"/>
                <a:cs typeface="Arial" pitchFamily="34" charset="0"/>
              </a:defRPr>
            </a:lvl5pPr>
            <a:lvl6pPr marL="2514600" indent="-228600" eaLnBrk="0" fontAlgn="base" hangingPunct="0">
              <a:spcBef>
                <a:spcPct val="0"/>
              </a:spcBef>
              <a:spcAft>
                <a:spcPct val="0"/>
              </a:spcAft>
              <a:defRPr>
                <a:solidFill>
                  <a:schemeClr val="tx1"/>
                </a:solidFill>
                <a:latin typeface="Verdana" pitchFamily="34" charset="0"/>
                <a:cs typeface="Arial" pitchFamily="34" charset="0"/>
              </a:defRPr>
            </a:lvl6pPr>
            <a:lvl7pPr marL="2971800" indent="-228600" eaLnBrk="0" fontAlgn="base" hangingPunct="0">
              <a:spcBef>
                <a:spcPct val="0"/>
              </a:spcBef>
              <a:spcAft>
                <a:spcPct val="0"/>
              </a:spcAft>
              <a:defRPr>
                <a:solidFill>
                  <a:schemeClr val="tx1"/>
                </a:solidFill>
                <a:latin typeface="Verdana" pitchFamily="34" charset="0"/>
                <a:cs typeface="Arial" pitchFamily="34" charset="0"/>
              </a:defRPr>
            </a:lvl7pPr>
            <a:lvl8pPr marL="3429000" indent="-228600" eaLnBrk="0" fontAlgn="base" hangingPunct="0">
              <a:spcBef>
                <a:spcPct val="0"/>
              </a:spcBef>
              <a:spcAft>
                <a:spcPct val="0"/>
              </a:spcAft>
              <a:defRPr>
                <a:solidFill>
                  <a:schemeClr val="tx1"/>
                </a:solidFill>
                <a:latin typeface="Verdana" pitchFamily="34" charset="0"/>
                <a:cs typeface="Arial" pitchFamily="34" charset="0"/>
              </a:defRPr>
            </a:lvl8pPr>
            <a:lvl9pPr marL="3886200" indent="-228600" eaLnBrk="0" fontAlgn="base" hangingPunct="0">
              <a:spcBef>
                <a:spcPct val="0"/>
              </a:spcBef>
              <a:spcAft>
                <a:spcPct val="0"/>
              </a:spcAft>
              <a:defRPr>
                <a:solidFill>
                  <a:schemeClr val="tx1"/>
                </a:solidFill>
                <a:latin typeface="Verdana" pitchFamily="34" charset="0"/>
                <a:cs typeface="Arial" pitchFamily="34" charset="0"/>
              </a:defRPr>
            </a:lvl9pPr>
          </a:lstStyle>
          <a:p>
            <a:pPr eaLnBrk="1" hangingPunct="1"/>
            <a:fld id="{F05B5EC3-315F-423C-972B-32CDD416564F}" type="slidenum">
              <a:rPr lang="en-IN" smtClean="0">
                <a:solidFill>
                  <a:schemeClr val="tx2"/>
                </a:solidFill>
              </a:rPr>
              <a:pPr eaLnBrk="1" hangingPunct="1"/>
              <a:t>23</a:t>
            </a:fld>
            <a:endParaRPr lang="en-IN" smtClean="0">
              <a:solidFill>
                <a:schemeClr val="tx2"/>
              </a:solidFill>
            </a:endParaRPr>
          </a:p>
        </p:txBody>
      </p:sp>
    </p:spTree>
    <p:extLst>
      <p:ext uri="{BB962C8B-B14F-4D97-AF65-F5344CB8AC3E}">
        <p14:creationId xmlns:p14="http://schemas.microsoft.com/office/powerpoint/2010/main" xmlns="" val="23536608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anim calcmode="lin" valueType="num">
                                      <p:cBhvr additive="base">
                                        <p:cTn id="7" dur="20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4339">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4339">
                                            <p:txEl>
                                              <p:pRg st="5" end="5"/>
                                            </p:txEl>
                                          </p:spTgt>
                                        </p:tgtEl>
                                        <p:attrNameLst>
                                          <p:attrName>style.visibility</p:attrName>
                                        </p:attrNameLst>
                                      </p:cBhvr>
                                      <p:to>
                                        <p:strVal val="visible"/>
                                      </p:to>
                                    </p:set>
                                    <p:anim calcmode="lin" valueType="num">
                                      <p:cBhvr additive="base">
                                        <p:cTn id="13" dur="2000" fill="hold"/>
                                        <p:tgtEl>
                                          <p:spTgt spid="14339">
                                            <p:txEl>
                                              <p:pRg st="5" end="5"/>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4339">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4339">
                                            <p:txEl>
                                              <p:pRg st="8" end="8"/>
                                            </p:txEl>
                                          </p:spTgt>
                                        </p:tgtEl>
                                        <p:attrNameLst>
                                          <p:attrName>style.visibility</p:attrName>
                                        </p:attrNameLst>
                                      </p:cBhvr>
                                      <p:to>
                                        <p:strVal val="visible"/>
                                      </p:to>
                                    </p:set>
                                    <p:anim calcmode="lin" valueType="num">
                                      <p:cBhvr additive="base">
                                        <p:cTn id="19" dur="2000" fill="hold"/>
                                        <p:tgtEl>
                                          <p:spTgt spid="14339">
                                            <p:txEl>
                                              <p:pRg st="8" end="8"/>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4339">
                                            <p:txEl>
                                              <p:pRg st="8" end="8"/>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66670" y="374560"/>
            <a:ext cx="8306874" cy="5518150"/>
          </a:xfrm>
        </p:spPr>
        <p:txBody>
          <a:bodyPr>
            <a:noAutofit/>
          </a:bodyPr>
          <a:lstStyle/>
          <a:p>
            <a:pPr marL="274320" indent="-274320" eaLnBrk="1" fontAlgn="auto" hangingPunct="1">
              <a:lnSpc>
                <a:spcPct val="80000"/>
              </a:lnSpc>
              <a:spcBef>
                <a:spcPts val="580"/>
              </a:spcBef>
              <a:spcAft>
                <a:spcPts val="0"/>
              </a:spcAft>
              <a:buFont typeface="Wingdings 2"/>
              <a:buChar char=""/>
              <a:defRPr/>
            </a:pPr>
            <a:r>
              <a:rPr lang="en-US" sz="1800" dirty="0" smtClean="0">
                <a:latin typeface="MV Boli" pitchFamily="2" charset="0"/>
                <a:cs typeface="MV Boli" pitchFamily="2" charset="0"/>
              </a:rPr>
              <a:t>A high volatile matter content means that high-proportion of fuel will be distilled and burned as a gas or </a:t>
            </a:r>
            <a:r>
              <a:rPr lang="en-US" sz="1800" dirty="0" err="1" smtClean="0">
                <a:latin typeface="MV Boli" pitchFamily="2" charset="0"/>
                <a:cs typeface="MV Boli" pitchFamily="2" charset="0"/>
              </a:rPr>
              <a:t>vapour</a:t>
            </a:r>
            <a:r>
              <a:rPr lang="en-US" sz="1800" dirty="0" smtClean="0">
                <a:latin typeface="MV Boli" pitchFamily="2" charset="0"/>
                <a:cs typeface="MV Boli" pitchFamily="2" charset="0"/>
              </a:rPr>
              <a:t>. The volatile matter present in the coal may be combustible gases (such as methane, hydrogen, carbon monoxide and other hydrocarbons) or non-combustible gases (like CO2 and N2). Volatile matter content is of special significance in coal gas manufacture and in carbonization plants, particularly when by-product recovery is the main object. Thus, </a:t>
            </a:r>
            <a:r>
              <a:rPr lang="en-US" sz="1800" dirty="0" smtClean="0">
                <a:solidFill>
                  <a:srgbClr val="FFFF00"/>
                </a:solidFill>
                <a:latin typeface="MV Boli" pitchFamily="2" charset="0"/>
                <a:cs typeface="MV Boli" pitchFamily="2" charset="0"/>
              </a:rPr>
              <a:t>high-volatile matter containing coals do not cake well</a:t>
            </a:r>
            <a:r>
              <a:rPr lang="en-US" sz="1800" dirty="0" smtClean="0">
                <a:latin typeface="MV Boli" pitchFamily="2" charset="0"/>
                <a:cs typeface="MV Boli" pitchFamily="2" charset="0"/>
              </a:rPr>
              <a:t>; whereas medium-volatile matter content coals are capable of yielding hard and strong coke on carbonization.</a:t>
            </a:r>
            <a:endParaRPr lang="en-US" sz="1800" b="1"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2"/>
              <a:buChar char=""/>
              <a:defRPr/>
            </a:pPr>
            <a:endParaRPr lang="en-US" sz="1800" b="1"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2"/>
              <a:buChar char=""/>
              <a:defRPr/>
            </a:pPr>
            <a:r>
              <a:rPr lang="en-US" sz="1800" b="1" dirty="0" smtClean="0">
                <a:latin typeface="MV Boli" pitchFamily="2" charset="0"/>
                <a:cs typeface="MV Boli" pitchFamily="2" charset="0"/>
              </a:rPr>
              <a:t>(3) </a:t>
            </a:r>
            <a:r>
              <a:rPr lang="en-US" sz="1800" b="1" dirty="0" smtClean="0">
                <a:solidFill>
                  <a:srgbClr val="FFFF00"/>
                </a:solidFill>
                <a:latin typeface="MV Boli" pitchFamily="2" charset="0"/>
                <a:cs typeface="MV Boli" pitchFamily="2" charset="0"/>
              </a:rPr>
              <a:t>Ash</a:t>
            </a:r>
            <a:r>
              <a:rPr lang="en-US" sz="1800" dirty="0" smtClean="0">
                <a:latin typeface="MV Boli" pitchFamily="2" charset="0"/>
                <a:cs typeface="MV Boli" pitchFamily="2" charset="0"/>
              </a:rPr>
              <a:t> is a useless, non-combustible matter, which reduces the calorific value of coal. Moreover, ash causes the </a:t>
            </a:r>
            <a:r>
              <a:rPr lang="en-US" sz="1800" dirty="0" smtClean="0">
                <a:solidFill>
                  <a:schemeClr val="accent1"/>
                </a:solidFill>
                <a:latin typeface="MV Boli" pitchFamily="2" charset="0"/>
                <a:cs typeface="MV Boli" pitchFamily="2" charset="0"/>
              </a:rPr>
              <a:t>hindrance to the flow of air and heat</a:t>
            </a:r>
            <a:r>
              <a:rPr lang="en-US" sz="1800" dirty="0" smtClean="0">
                <a:latin typeface="MV Boli" pitchFamily="2" charset="0"/>
                <a:cs typeface="MV Boli" pitchFamily="2" charset="0"/>
              </a:rPr>
              <a:t>, thereby </a:t>
            </a:r>
            <a:r>
              <a:rPr lang="en-US" sz="1800" dirty="0" smtClean="0">
                <a:solidFill>
                  <a:schemeClr val="accent1"/>
                </a:solidFill>
                <a:latin typeface="MV Boli" pitchFamily="2" charset="0"/>
                <a:cs typeface="MV Boli" pitchFamily="2" charset="0"/>
              </a:rPr>
              <a:t>lowering the temperature</a:t>
            </a:r>
            <a:r>
              <a:rPr lang="en-US" sz="1800" dirty="0" smtClean="0">
                <a:latin typeface="MV Boli" pitchFamily="2" charset="0"/>
                <a:cs typeface="MV Boli" pitchFamily="2" charset="0"/>
              </a:rPr>
              <a:t>. Also, it often causes. trouble during firing by forming clinker), which block the inters paces of the grate. This in-turn causes obstruction to air supply; thereby the burning of coal becomes </a:t>
            </a:r>
            <a:r>
              <a:rPr lang="en-US" sz="1800" i="1" dirty="0" smtClean="0">
                <a:latin typeface="MV Boli" pitchFamily="2" charset="0"/>
                <a:cs typeface="MV Boli" pitchFamily="2" charset="0"/>
              </a:rPr>
              <a:t>irregular. </a:t>
            </a:r>
            <a:r>
              <a:rPr lang="en-US" sz="1800" dirty="0" smtClean="0">
                <a:latin typeface="MV Boli" pitchFamily="2" charset="0"/>
                <a:cs typeface="MV Boli" pitchFamily="2" charset="0"/>
              </a:rPr>
              <a:t>Hence, lower the ash content, better the quality of coal. The presence of ash also increases transporting, handling and storage costs. The presence of ash also causes early wear of furnace walls, burning of apparatus and</a:t>
            </a:r>
            <a:r>
              <a:rPr lang="en-US" sz="1800" i="1" dirty="0" smtClean="0">
                <a:latin typeface="MV Boli" pitchFamily="2" charset="0"/>
                <a:cs typeface="MV Boli" pitchFamily="2" charset="0"/>
              </a:rPr>
              <a:t> feeding </a:t>
            </a:r>
            <a:r>
              <a:rPr lang="en-US" sz="1800" dirty="0" smtClean="0">
                <a:latin typeface="MV Boli" pitchFamily="2" charset="0"/>
                <a:cs typeface="MV Boli" pitchFamily="2" charset="0"/>
              </a:rPr>
              <a:t>mechanism</a:t>
            </a:r>
            <a:r>
              <a:rPr lang="en-US" sz="1800" i="1" dirty="0" smtClean="0">
                <a:latin typeface="MV Boli" pitchFamily="2" charset="0"/>
                <a:cs typeface="MV Boli" pitchFamily="2" charset="0"/>
              </a:rPr>
              <a:t>.</a:t>
            </a:r>
            <a:endParaRPr lang="en-US" sz="1800" b="1"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2"/>
              <a:buChar char=""/>
              <a:defRPr/>
            </a:pPr>
            <a:endParaRPr lang="en-US" sz="1800" b="1" dirty="0" smtClean="0">
              <a:latin typeface="MV Boli" pitchFamily="2" charset="0"/>
              <a:cs typeface="MV Boli" pitchFamily="2" charset="0"/>
            </a:endParaRPr>
          </a:p>
          <a:p>
            <a:pPr marL="274320" indent="-274320" eaLnBrk="1" fontAlgn="auto" hangingPunct="1">
              <a:lnSpc>
                <a:spcPct val="80000"/>
              </a:lnSpc>
              <a:spcBef>
                <a:spcPts val="580"/>
              </a:spcBef>
              <a:spcAft>
                <a:spcPts val="0"/>
              </a:spcAft>
              <a:buFont typeface="Wingdings 2"/>
              <a:buChar char=""/>
              <a:defRPr/>
            </a:pPr>
            <a:r>
              <a:rPr lang="en-US" sz="1800" b="1" dirty="0" smtClean="0">
                <a:latin typeface="MV Boli" pitchFamily="2" charset="0"/>
                <a:cs typeface="MV Boli" pitchFamily="2" charset="0"/>
              </a:rPr>
              <a:t>(4) </a:t>
            </a:r>
            <a:r>
              <a:rPr lang="en-US" sz="1800" b="1" dirty="0" smtClean="0">
                <a:solidFill>
                  <a:srgbClr val="FFFF00"/>
                </a:solidFill>
                <a:latin typeface="MV Boli" pitchFamily="2" charset="0"/>
                <a:cs typeface="MV Boli" pitchFamily="2" charset="0"/>
              </a:rPr>
              <a:t>Fixed carbon</a:t>
            </a:r>
            <a:r>
              <a:rPr lang="en-US" sz="1800" dirty="0" smtClean="0">
                <a:solidFill>
                  <a:srgbClr val="FFFF00"/>
                </a:solidFill>
                <a:latin typeface="MV Boli" pitchFamily="2" charset="0"/>
                <a:cs typeface="MV Boli" pitchFamily="2" charset="0"/>
              </a:rPr>
              <a:t>:</a:t>
            </a:r>
            <a:r>
              <a:rPr lang="en-US" sz="1800" dirty="0" smtClean="0">
                <a:latin typeface="MV Boli" pitchFamily="2" charset="0"/>
                <a:cs typeface="MV Boli" pitchFamily="2" charset="0"/>
              </a:rPr>
              <a:t> Higher the percentage of fixed carbon, greater is its calorific and better the quality coal. </a:t>
            </a:r>
            <a:r>
              <a:rPr lang="en-US" sz="1800" dirty="0" smtClean="0">
                <a:solidFill>
                  <a:schemeClr val="accent1"/>
                </a:solidFill>
                <a:latin typeface="MV Boli" pitchFamily="2" charset="0"/>
                <a:cs typeface="MV Boli" pitchFamily="2" charset="0"/>
              </a:rPr>
              <a:t>Greater the percentage of fixed carbon, smaller is the percentage of volatile matter</a:t>
            </a:r>
            <a:r>
              <a:rPr lang="en-US" sz="1800" dirty="0" smtClean="0">
                <a:latin typeface="MV Boli" pitchFamily="2" charset="0"/>
                <a:cs typeface="MV Boli" pitchFamily="2" charset="0"/>
              </a:rPr>
              <a:t>. This also represents the quantity of carbon (in coal) that can be burnt by a primary current of air drawn through the hot bed of a fuel.</a:t>
            </a:r>
            <a:endParaRPr lang="en-IN" sz="1800" dirty="0" smtClean="0">
              <a:latin typeface="MV Boli" pitchFamily="2" charset="0"/>
              <a:cs typeface="MV Boli" pitchFamily="2" charset="0"/>
            </a:endParaRPr>
          </a:p>
          <a:p>
            <a:pPr marL="411480" eaLnBrk="1" fontAlgn="auto" hangingPunct="1">
              <a:spcAft>
                <a:spcPts val="0"/>
              </a:spcAft>
              <a:buFont typeface="Wingdings"/>
              <a:buChar char=""/>
              <a:defRPr/>
            </a:pPr>
            <a:endParaRPr lang="en-IN" sz="1800" dirty="0">
              <a:latin typeface="Times New Roman" pitchFamily="18" charset="0"/>
              <a:cs typeface="Times New Roman" pitchFamily="18" charset="0"/>
            </a:endParaRPr>
          </a:p>
        </p:txBody>
      </p:sp>
    </p:spTree>
    <p:extLst>
      <p:ext uri="{BB962C8B-B14F-4D97-AF65-F5344CB8AC3E}">
        <p14:creationId xmlns:p14="http://schemas.microsoft.com/office/powerpoint/2010/main" xmlns="" val="25716813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536575"/>
            <a:ext cx="8229600" cy="379413"/>
          </a:xfrm>
        </p:spPr>
        <p:txBody>
          <a:bodyPr>
            <a:noAutofit/>
          </a:bodyPr>
          <a:lstStyle/>
          <a:p>
            <a:pPr eaLnBrk="1" fontAlgn="auto" hangingPunct="1">
              <a:spcAft>
                <a:spcPts val="0"/>
              </a:spcAft>
              <a:defRPr/>
            </a:pPr>
            <a:r>
              <a:rPr lang="en-US" sz="4400" b="1" dirty="0">
                <a:latin typeface="SimHei" pitchFamily="49" charset="-122"/>
                <a:ea typeface="SimHei" pitchFamily="49" charset="-122"/>
                <a:cs typeface="Times New Roman" pitchFamily="18" charset="0"/>
              </a:rPr>
              <a:t>Ultimate analysis</a:t>
            </a:r>
            <a:endParaRPr lang="en-IN" sz="4400" b="1" dirty="0">
              <a:latin typeface="SimHei" pitchFamily="49" charset="-122"/>
              <a:ea typeface="SimHei" pitchFamily="49" charset="-122"/>
              <a:cs typeface="Times New Roman" pitchFamily="18" charset="0"/>
            </a:endParaRPr>
          </a:p>
        </p:txBody>
      </p:sp>
      <p:sp>
        <p:nvSpPr>
          <p:cNvPr id="31747" name="Rectangle 3"/>
          <p:cNvSpPr>
            <a:spLocks noGrp="1" noChangeArrowheads="1"/>
          </p:cNvSpPr>
          <p:nvPr>
            <p:ph idx="1"/>
          </p:nvPr>
        </p:nvSpPr>
        <p:spPr>
          <a:xfrm>
            <a:off x="482957" y="1375893"/>
            <a:ext cx="8229600" cy="5334000"/>
          </a:xfrm>
        </p:spPr>
        <p:txBody>
          <a:bodyPr/>
          <a:lstStyle/>
          <a:p>
            <a:pPr marL="609600" indent="-609600" eaLnBrk="1" hangingPunct="1">
              <a:lnSpc>
                <a:spcPct val="80000"/>
              </a:lnSpc>
              <a:spcBef>
                <a:spcPts val="575"/>
              </a:spcBef>
              <a:buFont typeface="Wingdings 2" pitchFamily="18" charset="2"/>
              <a:buNone/>
            </a:pPr>
            <a:r>
              <a:rPr lang="en-US" sz="2000" b="1" i="1" dirty="0" smtClean="0">
                <a:solidFill>
                  <a:srgbClr val="FFFF00"/>
                </a:solidFill>
                <a:latin typeface="Times New Roman" pitchFamily="18" charset="0"/>
                <a:cs typeface="Times New Roman" pitchFamily="18" charset="0"/>
              </a:rPr>
              <a:t>Carbon and hydrogen</a:t>
            </a:r>
            <a:r>
              <a:rPr lang="en-US" sz="2000" dirty="0" smtClean="0">
                <a:latin typeface="Times New Roman" pitchFamily="18" charset="0"/>
                <a:cs typeface="Times New Roman" pitchFamily="18" charset="0"/>
              </a:rPr>
              <a:t>: </a:t>
            </a:r>
            <a:r>
              <a:rPr lang="en-US" sz="2000" dirty="0" smtClean="0">
                <a:latin typeface="MV Boli" pitchFamily="2" charset="0"/>
                <a:cs typeface="MV Boli" pitchFamily="2" charset="0"/>
              </a:rPr>
              <a:t>About 1-2 g of accurately weighed coal sample is burnt in a current of oxygen in a combustion apparatus. C and H of the coal are converted into CO2 and H2O respectively. The gaseous products of combustion are absorbed respectively in KOH and CaCl2 tubes of known weights. The increase in weights of these are then determined.</a:t>
            </a:r>
          </a:p>
          <a:p>
            <a:pPr marL="609600" indent="-609600" eaLnBrk="1" hangingPunct="1">
              <a:lnSpc>
                <a:spcPct val="80000"/>
              </a:lnSpc>
              <a:spcBef>
                <a:spcPts val="575"/>
              </a:spcBef>
              <a:buFont typeface="Wingdings 2" pitchFamily="18" charset="2"/>
              <a:buNone/>
            </a:pPr>
            <a:r>
              <a:rPr lang="en-US" sz="2000" dirty="0" smtClean="0">
                <a:latin typeface="Times New Roman" pitchFamily="18" charset="0"/>
                <a:cs typeface="Times New Roman" pitchFamily="18" charset="0"/>
              </a:rPr>
              <a:t>	                                  		</a:t>
            </a:r>
          </a:p>
          <a:p>
            <a:pPr marL="609600" indent="-609600" eaLnBrk="1" hangingPunct="1">
              <a:lnSpc>
                <a:spcPct val="80000"/>
              </a:lnSpc>
              <a:spcBef>
                <a:spcPts val="575"/>
              </a:spcBef>
            </a:pPr>
            <a:r>
              <a:rPr lang="en-US" sz="2000" dirty="0" smtClean="0">
                <a:latin typeface="Times New Roman" pitchFamily="18" charset="0"/>
                <a:cs typeface="Times New Roman" pitchFamily="18" charset="0"/>
              </a:rPr>
              <a:t>                               </a:t>
            </a:r>
            <a:r>
              <a:rPr lang="en-US" sz="2000" u="sng" dirty="0" smtClean="0">
                <a:latin typeface="Times New Roman" pitchFamily="18" charset="0"/>
                <a:cs typeface="Times New Roman" pitchFamily="18" charset="0"/>
              </a:rPr>
              <a:t>Increase in weight of KOH tube x 12 x 100</a:t>
            </a:r>
            <a:endParaRPr lang="en-US" sz="2000" dirty="0" smtClean="0">
              <a:latin typeface="Times New Roman" pitchFamily="18" charset="0"/>
              <a:cs typeface="Times New Roman" pitchFamily="18" charset="0"/>
            </a:endParaRPr>
          </a:p>
          <a:p>
            <a:pPr marL="609600" indent="-609600" eaLnBrk="1" hangingPunct="1">
              <a:lnSpc>
                <a:spcPct val="80000"/>
              </a:lnSpc>
              <a:spcBef>
                <a:spcPts val="575"/>
              </a:spcBef>
              <a:buFont typeface="Wingdings 2" pitchFamily="18" charset="2"/>
              <a:buNone/>
            </a:pPr>
            <a:r>
              <a:rPr lang="en-US" sz="2000" dirty="0" smtClean="0">
                <a:latin typeface="Tahoma" pitchFamily="34" charset="0"/>
                <a:ea typeface="Tahoma" pitchFamily="34" charset="0"/>
                <a:cs typeface="Tahoma" pitchFamily="34" charset="0"/>
              </a:rPr>
              <a:t>Percentage of C</a:t>
            </a:r>
            <a:r>
              <a:rPr lang="en-US" sz="2000" dirty="0" smtClean="0">
                <a:latin typeface="Times New Roman" pitchFamily="18" charset="0"/>
                <a:cs typeface="Times New Roman" pitchFamily="18" charset="0"/>
              </a:rPr>
              <a:t>	   =                 Weight of coal sample taken x 44</a:t>
            </a:r>
          </a:p>
          <a:p>
            <a:pPr marL="609600" indent="-609600" eaLnBrk="1" hangingPunct="1">
              <a:lnSpc>
                <a:spcPct val="80000"/>
              </a:lnSpc>
              <a:spcBef>
                <a:spcPts val="575"/>
              </a:spcBef>
              <a:buFont typeface="Wingdings 2" pitchFamily="18" charset="2"/>
              <a:buNone/>
            </a:pPr>
            <a:r>
              <a:rPr lang="en-US" sz="2000" dirty="0" smtClean="0">
                <a:latin typeface="Times New Roman" pitchFamily="18" charset="0"/>
                <a:cs typeface="Times New Roman" pitchFamily="18" charset="0"/>
              </a:rPr>
              <a:t>	                                                                      </a:t>
            </a:r>
          </a:p>
          <a:p>
            <a:pPr marL="609600" indent="-609600" eaLnBrk="1" hangingPunct="1">
              <a:lnSpc>
                <a:spcPct val="80000"/>
              </a:lnSpc>
              <a:spcBef>
                <a:spcPts val="575"/>
              </a:spcBef>
            </a:pPr>
            <a:r>
              <a:rPr lang="en-US" sz="2000" dirty="0" smtClean="0">
                <a:latin typeface="Times New Roman" pitchFamily="18" charset="0"/>
                <a:cs typeface="Times New Roman" pitchFamily="18" charset="0"/>
              </a:rPr>
              <a:t>                                    </a:t>
            </a:r>
            <a:r>
              <a:rPr lang="en-US" sz="2000" u="sng" dirty="0" smtClean="0">
                <a:latin typeface="Times New Roman" pitchFamily="18" charset="0"/>
                <a:cs typeface="Times New Roman" pitchFamily="18" charset="0"/>
              </a:rPr>
              <a:t>Increase in weight of CaCl2 tube x 2 x 100</a:t>
            </a:r>
            <a:endParaRPr lang="en-US" sz="2000" dirty="0" smtClean="0">
              <a:latin typeface="Times New Roman" pitchFamily="18" charset="0"/>
              <a:cs typeface="Times New Roman" pitchFamily="18" charset="0"/>
            </a:endParaRPr>
          </a:p>
          <a:p>
            <a:pPr marL="609600" indent="-609600" eaLnBrk="1" hangingPunct="1">
              <a:lnSpc>
                <a:spcPct val="80000"/>
              </a:lnSpc>
              <a:spcBef>
                <a:spcPts val="575"/>
              </a:spcBef>
              <a:buFont typeface="Wingdings 2" pitchFamily="18" charset="2"/>
              <a:buNone/>
            </a:pPr>
            <a:r>
              <a:rPr lang="en-US" sz="2000" dirty="0" smtClean="0">
                <a:latin typeface="Tahoma" pitchFamily="34" charset="0"/>
                <a:ea typeface="Tahoma" pitchFamily="34" charset="0"/>
                <a:cs typeface="Tahoma" pitchFamily="34" charset="0"/>
              </a:rPr>
              <a:t> Percentage of H   </a:t>
            </a:r>
            <a:r>
              <a:rPr lang="en-US" sz="2000" dirty="0" smtClean="0">
                <a:latin typeface="Times New Roman" pitchFamily="18" charset="0"/>
                <a:cs typeface="Times New Roman" pitchFamily="18" charset="0"/>
              </a:rPr>
              <a:t>=               Weight of coal sample taken x 18</a:t>
            </a:r>
            <a:endParaRPr lang="en-US" sz="2000" b="1" dirty="0" smtClean="0">
              <a:latin typeface="Times New Roman" pitchFamily="18" charset="0"/>
              <a:cs typeface="Times New Roman" pitchFamily="18" charset="0"/>
            </a:endParaRPr>
          </a:p>
          <a:p>
            <a:pPr marL="609600" indent="-609600" eaLnBrk="1" hangingPunct="1">
              <a:lnSpc>
                <a:spcPct val="80000"/>
              </a:lnSpc>
              <a:spcBef>
                <a:spcPts val="575"/>
              </a:spcBef>
            </a:pPr>
            <a:endParaRPr lang="en-US" sz="2000" b="1" dirty="0" smtClean="0">
              <a:latin typeface="Times New Roman" pitchFamily="18" charset="0"/>
              <a:cs typeface="Times New Roman" pitchFamily="18" charset="0"/>
            </a:endParaRPr>
          </a:p>
          <a:p>
            <a:pPr marL="609600" indent="-609600" eaLnBrk="1" hangingPunct="1">
              <a:lnSpc>
                <a:spcPct val="80000"/>
              </a:lnSpc>
              <a:spcBef>
                <a:spcPts val="575"/>
              </a:spcBef>
            </a:pPr>
            <a:endParaRPr lang="en-US" sz="2000" b="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pPr>
              <a:defRPr/>
            </a:pPr>
            <a:fld id="{F061287E-6A81-4053-B345-72AA777B2D5B}" type="slidenum">
              <a:rPr lang="en-IN"/>
              <a:pPr>
                <a:defRPr/>
              </a:pPr>
              <a:t>25</a:t>
            </a:fld>
            <a:endParaRPr lang="en-IN"/>
          </a:p>
        </p:txBody>
      </p:sp>
      <p:pic>
        <p:nvPicPr>
          <p:cNvPr id="5" name="Picture 3"/>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66353" y="4802745"/>
            <a:ext cx="9144000" cy="4419600"/>
          </a:xfrm>
          <a:prstGeom prst="rect">
            <a:avLst/>
          </a:prstGeom>
          <a:effectLst>
            <a:outerShdw blurRad="50800" dist="12700" dir="5400000" algn="ctr" rotWithShape="0">
              <a:srgbClr val="000000">
                <a:alpha val="55000"/>
              </a:srgbClr>
            </a:outerShdw>
            <a:softEdge rad="0"/>
          </a:effectLst>
        </p:spPr>
      </p:pic>
    </p:spTree>
    <p:extLst>
      <p:ext uri="{BB962C8B-B14F-4D97-AF65-F5344CB8AC3E}">
        <p14:creationId xmlns:p14="http://schemas.microsoft.com/office/powerpoint/2010/main" xmlns="" val="26875632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629650" cy="5791200"/>
          </a:xfrm>
        </p:spPr>
        <p:txBody>
          <a:bodyPr>
            <a:normAutofit fontScale="92500" lnSpcReduction="20000"/>
          </a:bodyPr>
          <a:lstStyle/>
          <a:p>
            <a:pPr marL="360000" indent="-576000" eaLnBrk="1" fontAlgn="auto" hangingPunct="1">
              <a:lnSpc>
                <a:spcPct val="80000"/>
              </a:lnSpc>
              <a:spcBef>
                <a:spcPts val="580"/>
              </a:spcBef>
              <a:spcAft>
                <a:spcPts val="0"/>
              </a:spcAft>
              <a:buFont typeface="Wingdings 2"/>
              <a:buNone/>
              <a:defRPr/>
            </a:pPr>
            <a:r>
              <a:rPr lang="en-US" sz="2600" b="1" i="1" dirty="0" smtClean="0">
                <a:solidFill>
                  <a:srgbClr val="FFFF00"/>
                </a:solidFill>
                <a:latin typeface="MV Boli" pitchFamily="2" charset="0"/>
                <a:cs typeface="MV Boli" pitchFamily="2" charset="0"/>
              </a:rPr>
              <a:t>Nitrogen</a:t>
            </a:r>
            <a:r>
              <a:rPr lang="en-US" sz="2000" b="1" dirty="0" smtClean="0">
                <a:latin typeface="MV Boli" pitchFamily="2" charset="0"/>
                <a:cs typeface="MV Boli" pitchFamily="2" charset="0"/>
              </a:rPr>
              <a:t>:</a:t>
            </a:r>
            <a:r>
              <a:rPr lang="en-US" sz="2000" dirty="0" smtClean="0">
                <a:latin typeface="MV Boli" pitchFamily="2" charset="0"/>
                <a:cs typeface="MV Boli" pitchFamily="2" charset="0"/>
              </a:rPr>
              <a:t> About 1 g of accurately weighed powdered 'coal is heated with concentrated H2SO4 along-with K2S04(catalyst) in a long-necked flask(called </a:t>
            </a:r>
            <a:r>
              <a:rPr lang="en-US" sz="2000" i="1" dirty="0" err="1" smtClean="0">
                <a:latin typeface="MV Boli" pitchFamily="2" charset="0"/>
                <a:cs typeface="MV Boli" pitchFamily="2" charset="0"/>
              </a:rPr>
              <a:t>Kjeldahl's</a:t>
            </a:r>
            <a:r>
              <a:rPr lang="en-US" sz="2000" i="1" dirty="0" smtClean="0">
                <a:latin typeface="MV Boli" pitchFamily="2" charset="0"/>
                <a:cs typeface="MV Boli" pitchFamily="2" charset="0"/>
              </a:rPr>
              <a:t> flask). </a:t>
            </a:r>
            <a:r>
              <a:rPr lang="en-US" sz="2000" dirty="0" smtClean="0">
                <a:latin typeface="MV Boli" pitchFamily="2" charset="0"/>
                <a:cs typeface="MV Boli" pitchFamily="2" charset="0"/>
              </a:rPr>
              <a:t>After the solution becomes clear, it is treated with excess of KOH and the liberated ammonia is distilled over and absorbed in a </a:t>
            </a:r>
            <a:r>
              <a:rPr lang="en-US" sz="2000" i="1" dirty="0" smtClean="0">
                <a:latin typeface="MV Boli" pitchFamily="2" charset="0"/>
                <a:cs typeface="MV Boli" pitchFamily="2" charset="0"/>
              </a:rPr>
              <a:t>known volume of standard acid solution. </a:t>
            </a:r>
            <a:r>
              <a:rPr lang="en-US" sz="2000" dirty="0" smtClean="0">
                <a:latin typeface="MV Boli" pitchFamily="2" charset="0"/>
                <a:cs typeface="MV Boli" pitchFamily="2" charset="0"/>
              </a:rPr>
              <a:t>The unused acid is then determined by back titration with standard </a:t>
            </a:r>
            <a:r>
              <a:rPr lang="en-US" sz="2000" dirty="0" err="1" smtClean="0">
                <a:latin typeface="MV Boli" pitchFamily="2" charset="0"/>
                <a:cs typeface="MV Boli" pitchFamily="2" charset="0"/>
              </a:rPr>
              <a:t>NaOH</a:t>
            </a:r>
            <a:r>
              <a:rPr lang="en-US" sz="2000" dirty="0" smtClean="0">
                <a:latin typeface="MV Boli" pitchFamily="2" charset="0"/>
                <a:cs typeface="MV Boli" pitchFamily="2" charset="0"/>
              </a:rPr>
              <a:t> solution. From the volume of acid used by ammonia liberated, the percentage of N in coal is calculated as follows:</a:t>
            </a:r>
          </a:p>
          <a:p>
            <a:pPr marL="360000" indent="-576000" eaLnBrk="1" fontAlgn="auto" hangingPunct="1">
              <a:lnSpc>
                <a:spcPct val="80000"/>
              </a:lnSpc>
              <a:spcBef>
                <a:spcPts val="580"/>
              </a:spcBef>
              <a:spcAft>
                <a:spcPts val="0"/>
              </a:spcAft>
              <a:buFont typeface="Wingdings 2"/>
              <a:buNone/>
              <a:defRPr/>
            </a:pPr>
            <a:r>
              <a:rPr lang="en-US" sz="2000" dirty="0" smtClean="0">
                <a:latin typeface="MV Boli" pitchFamily="2" charset="0"/>
                <a:cs typeface="MV Boli" pitchFamily="2" charset="0"/>
              </a:rPr>
              <a:t>	</a:t>
            </a:r>
            <a:r>
              <a:rPr lang="en-US" sz="2000" dirty="0" smtClean="0">
                <a:solidFill>
                  <a:schemeClr val="accent1"/>
                </a:solidFill>
                <a:latin typeface="Segoe UI Light" pitchFamily="34" charset="0"/>
                <a:cs typeface="Segoe UI Light" pitchFamily="34" charset="0"/>
              </a:rPr>
              <a:t>                                                   </a:t>
            </a:r>
            <a:r>
              <a:rPr lang="en-US" sz="2000" b="1" u="sng" dirty="0" smtClean="0">
                <a:solidFill>
                  <a:schemeClr val="accent1"/>
                </a:solidFill>
                <a:latin typeface="Tahoma" pitchFamily="34" charset="0"/>
                <a:ea typeface="Tahoma" pitchFamily="34" charset="0"/>
                <a:cs typeface="Tahoma" pitchFamily="34" charset="0"/>
              </a:rPr>
              <a:t>Volume of acid used x Normality x 1.4</a:t>
            </a:r>
            <a:endParaRPr lang="en-US" sz="2000" b="1" dirty="0" smtClean="0">
              <a:solidFill>
                <a:schemeClr val="accent1"/>
              </a:solidFill>
              <a:latin typeface="Tahoma" pitchFamily="34" charset="0"/>
              <a:ea typeface="Tahoma" pitchFamily="34" charset="0"/>
              <a:cs typeface="Tahoma" pitchFamily="34" charset="0"/>
            </a:endParaRPr>
          </a:p>
          <a:p>
            <a:pPr marL="360000" indent="-576000" eaLnBrk="1" fontAlgn="auto" hangingPunct="1">
              <a:lnSpc>
                <a:spcPct val="80000"/>
              </a:lnSpc>
              <a:spcBef>
                <a:spcPts val="580"/>
              </a:spcBef>
              <a:spcAft>
                <a:spcPts val="0"/>
              </a:spcAft>
              <a:buFont typeface="Wingdings 2"/>
              <a:buChar char=""/>
              <a:defRPr/>
            </a:pPr>
            <a:r>
              <a:rPr lang="en-US" sz="2000" b="1" dirty="0" smtClean="0">
                <a:solidFill>
                  <a:schemeClr val="accent1"/>
                </a:solidFill>
                <a:latin typeface="Tahoma" pitchFamily="34" charset="0"/>
                <a:ea typeface="Tahoma" pitchFamily="34" charset="0"/>
                <a:cs typeface="Tahoma" pitchFamily="34" charset="0"/>
              </a:rPr>
              <a:t>	 Percentage of N=	  Weight of coal taken</a:t>
            </a:r>
          </a:p>
          <a:p>
            <a:pPr marL="360000" indent="-576000" eaLnBrk="1" fontAlgn="auto" hangingPunct="1">
              <a:lnSpc>
                <a:spcPct val="80000"/>
              </a:lnSpc>
              <a:spcBef>
                <a:spcPts val="580"/>
              </a:spcBef>
              <a:spcAft>
                <a:spcPts val="0"/>
              </a:spcAft>
              <a:buFont typeface="Wingdings 2"/>
              <a:buNone/>
              <a:defRPr/>
            </a:pPr>
            <a:endParaRPr lang="en-US" sz="2000" b="1" dirty="0" smtClean="0">
              <a:latin typeface="MV Boli" pitchFamily="2" charset="0"/>
              <a:cs typeface="MV Boli" pitchFamily="2" charset="0"/>
            </a:endParaRPr>
          </a:p>
          <a:p>
            <a:pPr marL="360000" indent="-576000">
              <a:lnSpc>
                <a:spcPct val="80000"/>
              </a:lnSpc>
              <a:spcBef>
                <a:spcPts val="580"/>
              </a:spcBef>
              <a:buNone/>
              <a:defRPr/>
            </a:pPr>
            <a:r>
              <a:rPr lang="en-US" sz="2600" b="1" i="1" dirty="0" err="1" smtClean="0">
                <a:solidFill>
                  <a:srgbClr val="FFFF00"/>
                </a:solidFill>
                <a:latin typeface="MV Boli" pitchFamily="2" charset="0"/>
                <a:cs typeface="MV Boli" pitchFamily="2" charset="0"/>
              </a:rPr>
              <a:t>Sulphur</a:t>
            </a:r>
            <a:r>
              <a:rPr lang="en-US" sz="2600" b="1" i="1" dirty="0" smtClean="0">
                <a:solidFill>
                  <a:srgbClr val="FFFF00"/>
                </a:solidFill>
                <a:latin typeface="MV Boli" pitchFamily="2" charset="0"/>
                <a:cs typeface="MV Boli" pitchFamily="2" charset="0"/>
              </a:rPr>
              <a:t> </a:t>
            </a:r>
            <a:r>
              <a:rPr lang="en-US" sz="2000" dirty="0" smtClean="0">
                <a:latin typeface="MV Boli" pitchFamily="2" charset="0"/>
                <a:cs typeface="MV Boli" pitchFamily="2" charset="0"/>
              </a:rPr>
              <a:t>is determined from the washings obtained from the known mass of coal, used in a bomb calorimeter for determination of a calorific value. During this determination, S is converted into </a:t>
            </a:r>
            <a:r>
              <a:rPr lang="en-US" sz="2000" dirty="0" err="1" smtClean="0">
                <a:latin typeface="MV Boli" pitchFamily="2" charset="0"/>
                <a:cs typeface="MV Boli" pitchFamily="2" charset="0"/>
              </a:rPr>
              <a:t>sulphate</a:t>
            </a:r>
            <a:r>
              <a:rPr lang="en-US" sz="2000" dirty="0" smtClean="0">
                <a:latin typeface="MV Boli" pitchFamily="2" charset="0"/>
                <a:cs typeface="MV Boli" pitchFamily="2" charset="0"/>
              </a:rPr>
              <a:t>. The washings are treated with barium chloride solution, when barium </a:t>
            </a:r>
            <a:r>
              <a:rPr lang="en-US" sz="2000" dirty="0" err="1" smtClean="0">
                <a:latin typeface="MV Boli" pitchFamily="2" charset="0"/>
                <a:cs typeface="MV Boli" pitchFamily="2" charset="0"/>
              </a:rPr>
              <a:t>sulphate</a:t>
            </a:r>
            <a:r>
              <a:rPr lang="en-US" sz="2000" dirty="0" smtClean="0">
                <a:latin typeface="MV Boli" pitchFamily="2" charset="0"/>
                <a:cs typeface="MV Boli" pitchFamily="2" charset="0"/>
              </a:rPr>
              <a:t> is precipitated. This precipitate is filtered, washed and heated to constant weight.</a:t>
            </a:r>
          </a:p>
          <a:p>
            <a:pPr marL="360000" indent="-576000" eaLnBrk="1" fontAlgn="auto" hangingPunct="1">
              <a:lnSpc>
                <a:spcPct val="80000"/>
              </a:lnSpc>
              <a:spcBef>
                <a:spcPts val="580"/>
              </a:spcBef>
              <a:spcAft>
                <a:spcPts val="0"/>
              </a:spcAft>
              <a:buFont typeface="Wingdings 2"/>
              <a:buNone/>
              <a:defRPr/>
            </a:pPr>
            <a:r>
              <a:rPr lang="en-US" sz="2000" dirty="0" smtClean="0">
                <a:latin typeface="MV Boli" pitchFamily="2" charset="0"/>
                <a:cs typeface="MV Boli" pitchFamily="2" charset="0"/>
              </a:rPr>
              <a:t>	</a:t>
            </a:r>
          </a:p>
          <a:p>
            <a:pPr marL="609600" indent="-609600" eaLnBrk="1" fontAlgn="auto" hangingPunct="1">
              <a:lnSpc>
                <a:spcPct val="80000"/>
              </a:lnSpc>
              <a:spcBef>
                <a:spcPts val="580"/>
              </a:spcBef>
              <a:spcAft>
                <a:spcPts val="0"/>
              </a:spcAft>
              <a:buFont typeface="Wingdings 2"/>
              <a:buChar char=""/>
              <a:defRPr/>
            </a:pPr>
            <a:r>
              <a:rPr lang="en-US" sz="2000" dirty="0" smtClean="0">
                <a:latin typeface="MV Boli" pitchFamily="2" charset="0"/>
                <a:cs typeface="MV Boli" pitchFamily="2" charset="0"/>
              </a:rPr>
              <a:t>	                  </a:t>
            </a:r>
            <a:r>
              <a:rPr lang="en-US" sz="1900" b="1" u="sng" dirty="0" smtClean="0">
                <a:solidFill>
                  <a:schemeClr val="accent1"/>
                </a:solidFill>
                <a:latin typeface="Tahoma" pitchFamily="34" charset="0"/>
                <a:ea typeface="Tahoma" pitchFamily="34" charset="0"/>
                <a:cs typeface="Tahoma" pitchFamily="34" charset="0"/>
              </a:rPr>
              <a:t>Weight of BaSO4 obtained x 32 x 100</a:t>
            </a:r>
            <a:endParaRPr lang="en-US" sz="1900" b="1" dirty="0" smtClean="0">
              <a:solidFill>
                <a:schemeClr val="accent1"/>
              </a:solidFill>
              <a:latin typeface="Tahoma" pitchFamily="34" charset="0"/>
              <a:ea typeface="Tahoma" pitchFamily="34" charset="0"/>
              <a:cs typeface="Tahoma" pitchFamily="34" charset="0"/>
            </a:endParaRPr>
          </a:p>
          <a:p>
            <a:pPr marL="609600" indent="-609600" eaLnBrk="1" fontAlgn="auto" hangingPunct="1">
              <a:lnSpc>
                <a:spcPct val="80000"/>
              </a:lnSpc>
              <a:spcBef>
                <a:spcPts val="580"/>
              </a:spcBef>
              <a:spcAft>
                <a:spcPts val="0"/>
              </a:spcAft>
              <a:buFont typeface="Wingdings 2"/>
              <a:buNone/>
              <a:defRPr/>
            </a:pPr>
            <a:r>
              <a:rPr lang="en-US" sz="1900" b="1" dirty="0" smtClean="0">
                <a:solidFill>
                  <a:schemeClr val="accent1"/>
                </a:solidFill>
                <a:latin typeface="Tahoma" pitchFamily="34" charset="0"/>
                <a:ea typeface="Tahoma" pitchFamily="34" charset="0"/>
                <a:cs typeface="Tahoma" pitchFamily="34" charset="0"/>
              </a:rPr>
              <a:t>      Percentage of S =  Weight of coal sample taken in bomb x 233</a:t>
            </a:r>
          </a:p>
          <a:p>
            <a:pPr marL="609600" indent="-609600" eaLnBrk="1" fontAlgn="auto" hangingPunct="1">
              <a:lnSpc>
                <a:spcPct val="80000"/>
              </a:lnSpc>
              <a:spcBef>
                <a:spcPts val="580"/>
              </a:spcBef>
              <a:spcAft>
                <a:spcPts val="0"/>
              </a:spcAft>
              <a:buFont typeface="Wingdings 2"/>
              <a:buChar char=""/>
              <a:defRPr/>
            </a:pPr>
            <a:endParaRPr lang="en-US" sz="2000" dirty="0" smtClean="0">
              <a:latin typeface="MV Boli" pitchFamily="2" charset="0"/>
              <a:cs typeface="MV Boli" pitchFamily="2" charset="0"/>
            </a:endParaRPr>
          </a:p>
          <a:p>
            <a:pPr marL="609600" indent="-609600" eaLnBrk="1" fontAlgn="auto" hangingPunct="1">
              <a:lnSpc>
                <a:spcPct val="80000"/>
              </a:lnSpc>
              <a:spcBef>
                <a:spcPts val="580"/>
              </a:spcBef>
              <a:spcAft>
                <a:spcPts val="0"/>
              </a:spcAft>
              <a:buFont typeface="Wingdings 2"/>
              <a:buNone/>
              <a:defRPr/>
            </a:pPr>
            <a:r>
              <a:rPr lang="en-US" sz="2000" dirty="0" smtClean="0">
                <a:latin typeface="MV Boli" pitchFamily="2" charset="0"/>
                <a:cs typeface="MV Boli" pitchFamily="2" charset="0"/>
              </a:rPr>
              <a:t> </a:t>
            </a:r>
            <a:r>
              <a:rPr lang="en-US" sz="2000" b="1" dirty="0" smtClean="0">
                <a:solidFill>
                  <a:srgbClr val="FFFF00"/>
                </a:solidFill>
                <a:latin typeface="MV Boli" pitchFamily="2" charset="0"/>
                <a:cs typeface="MV Boli" pitchFamily="2" charset="0"/>
              </a:rPr>
              <a:t>Ash</a:t>
            </a:r>
            <a:r>
              <a:rPr lang="en-US" sz="2000" dirty="0" smtClean="0">
                <a:latin typeface="MV Boli" pitchFamily="2" charset="0"/>
                <a:cs typeface="MV Boli" pitchFamily="2" charset="0"/>
              </a:rPr>
              <a:t> determination is carried out as in proximate analysis.</a:t>
            </a:r>
          </a:p>
          <a:p>
            <a:pPr marL="609600" indent="-609600" eaLnBrk="1" fontAlgn="auto" hangingPunct="1">
              <a:lnSpc>
                <a:spcPct val="80000"/>
              </a:lnSpc>
              <a:spcBef>
                <a:spcPts val="580"/>
              </a:spcBef>
              <a:spcAft>
                <a:spcPts val="0"/>
              </a:spcAft>
              <a:buFont typeface="Wingdings 2"/>
              <a:buNone/>
              <a:defRPr/>
            </a:pPr>
            <a:r>
              <a:rPr lang="en-US" sz="2000" dirty="0" smtClean="0">
                <a:latin typeface="MV Boli" pitchFamily="2" charset="0"/>
                <a:cs typeface="MV Boli" pitchFamily="2" charset="0"/>
              </a:rPr>
              <a:t> </a:t>
            </a:r>
            <a:r>
              <a:rPr lang="en-US" sz="2000" b="1" dirty="0" smtClean="0">
                <a:solidFill>
                  <a:srgbClr val="FFFF00"/>
                </a:solidFill>
                <a:latin typeface="MV Boli" pitchFamily="2" charset="0"/>
                <a:cs typeface="MV Boli" pitchFamily="2" charset="0"/>
              </a:rPr>
              <a:t>Oxygen</a:t>
            </a:r>
            <a:r>
              <a:rPr lang="en-US" sz="2000" b="1" dirty="0" smtClean="0">
                <a:latin typeface="MV Boli" pitchFamily="2" charset="0"/>
                <a:cs typeface="MV Boli" pitchFamily="2" charset="0"/>
              </a:rPr>
              <a:t>: </a:t>
            </a:r>
            <a:r>
              <a:rPr lang="en-US" sz="2000" dirty="0" smtClean="0">
                <a:latin typeface="MV Boli" pitchFamily="2" charset="0"/>
                <a:cs typeface="MV Boli" pitchFamily="2" charset="0"/>
              </a:rPr>
              <a:t>It is obtained by difference.</a:t>
            </a:r>
          </a:p>
          <a:p>
            <a:pPr marL="609600" indent="-609600" eaLnBrk="1" fontAlgn="auto" hangingPunct="1">
              <a:lnSpc>
                <a:spcPct val="80000"/>
              </a:lnSpc>
              <a:spcBef>
                <a:spcPts val="580"/>
              </a:spcBef>
              <a:spcAft>
                <a:spcPts val="0"/>
              </a:spcAft>
              <a:buFont typeface="Wingdings 2"/>
              <a:buChar char=""/>
              <a:defRPr/>
            </a:pPr>
            <a:r>
              <a:rPr lang="en-US" sz="2000" b="1" i="1" dirty="0" smtClean="0">
                <a:solidFill>
                  <a:schemeClr val="accent1"/>
                </a:solidFill>
                <a:latin typeface="MV Boli" pitchFamily="2" charset="0"/>
                <a:cs typeface="MV Boli" pitchFamily="2" charset="0"/>
              </a:rPr>
              <a:t>Percentage of O = 100 - Percentage of (C + H + S + N + ash)</a:t>
            </a:r>
            <a:endParaRPr lang="en-IN" sz="2000" b="1" i="1" dirty="0" smtClean="0">
              <a:solidFill>
                <a:schemeClr val="accent1"/>
              </a:solidFill>
              <a:latin typeface="MV Boli" pitchFamily="2" charset="0"/>
              <a:cs typeface="MV Boli" pitchFamily="2" charset="0"/>
            </a:endParaRPr>
          </a:p>
          <a:p>
            <a:pPr marL="365760" indent="-283464" eaLnBrk="1" fontAlgn="auto" hangingPunct="1">
              <a:spcAft>
                <a:spcPts val="0"/>
              </a:spcAft>
              <a:buFont typeface="Wingdings 2"/>
              <a:buChar char=""/>
              <a:defRPr/>
            </a:pPr>
            <a:endParaRPr lang="en-IN" sz="2000" b="1" i="1" dirty="0">
              <a:solidFill>
                <a:schemeClr val="accent1"/>
              </a:solidFill>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a:defRPr/>
            </a:pPr>
            <a:fld id="{F0098855-C945-4646-B0E6-83A6C1E6DC54}" type="slidenum">
              <a:rPr lang="en-IN"/>
              <a:pPr>
                <a:defRPr/>
              </a:pPr>
              <a:t>26</a:t>
            </a:fld>
            <a:endParaRPr lang="en-IN"/>
          </a:p>
        </p:txBody>
      </p:sp>
    </p:spTree>
    <p:extLst>
      <p:ext uri="{BB962C8B-B14F-4D97-AF65-F5344CB8AC3E}">
        <p14:creationId xmlns:p14="http://schemas.microsoft.com/office/powerpoint/2010/main" xmlns="" val="32259836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2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2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2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2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1"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2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1" fill="hold" grpId="0" nodeType="clickEffect">
                                  <p:stCondLst>
                                    <p:cond delay="0"/>
                                  </p:stCondLst>
                                  <p:childTnLst>
                                    <p:set>
                                      <p:cBhvr>
                                        <p:cTn id="48" dur="1" fill="hold">
                                          <p:stCondLst>
                                            <p:cond delay="0"/>
                                          </p:stCondLst>
                                        </p:cTn>
                                        <p:tgtEl>
                                          <p:spTgt spid="3">
                                            <p:txEl>
                                              <p:pRg st="9" end="9"/>
                                            </p:txEl>
                                          </p:spTgt>
                                        </p:tgtEl>
                                        <p:attrNameLst>
                                          <p:attrName>style.visibility</p:attrName>
                                        </p:attrNameLst>
                                      </p:cBhvr>
                                      <p:to>
                                        <p:strVal val="visible"/>
                                      </p:to>
                                    </p:set>
                                    <p:anim calcmode="lin" valueType="num">
                                      <p:cBhvr additive="base">
                                        <p:cTn id="49" dur="2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0" dur="20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1" fill="hold" grpId="0" nodeType="click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additive="base">
                                        <p:cTn id="55" dur="20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6" dur="2000" fill="hold"/>
                                        <p:tgtEl>
                                          <p:spTgt spid="3">
                                            <p:txEl>
                                              <p:pRg st="10" end="10"/>
                                            </p:txEl>
                                          </p:spTgt>
                                        </p:tgtEl>
                                        <p:attrNameLst>
                                          <p:attrName>ppt_y</p:attrName>
                                        </p:attrNameLst>
                                      </p:cBhvr>
                                      <p:tavLst>
                                        <p:tav tm="0">
                                          <p:val>
                                            <p:strVal val="0-#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1" fill="hold" grpId="0" nodeType="click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 calcmode="lin" valueType="num">
                                      <p:cBhvr additive="base">
                                        <p:cTn id="61" dur="20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62" dur="2000" fill="hold"/>
                                        <p:tgtEl>
                                          <p:spTgt spid="3">
                                            <p:txEl>
                                              <p:pRg st="11" end="11"/>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pPr eaLnBrk="1" fontAlgn="auto" hangingPunct="1">
              <a:spcAft>
                <a:spcPts val="0"/>
              </a:spcAft>
              <a:defRPr/>
            </a:pPr>
            <a:r>
              <a:rPr lang="en-US" b="1" u="sng" dirty="0" smtClean="0">
                <a:latin typeface="Segoe Script" pitchFamily="34" charset="0"/>
                <a:cs typeface="Times New Roman" pitchFamily="18" charset="0"/>
              </a:rPr>
              <a:t>Significance of ultimate analysis</a:t>
            </a:r>
            <a:endParaRPr lang="en-IN" i="1" dirty="0" smtClean="0">
              <a:latin typeface="Segoe Script" pitchFamily="34" charset="0"/>
              <a:cs typeface="Times New Roman" pitchFamily="18" charset="0"/>
            </a:endParaRPr>
          </a:p>
        </p:txBody>
      </p:sp>
      <p:sp>
        <p:nvSpPr>
          <p:cNvPr id="16388" name="Rectangle 3"/>
          <p:cNvSpPr>
            <a:spLocks noGrp="1" noChangeArrowheads="1"/>
          </p:cNvSpPr>
          <p:nvPr>
            <p:ph idx="1"/>
          </p:nvPr>
        </p:nvSpPr>
        <p:spPr>
          <a:xfrm>
            <a:off x="457200" y="1219200"/>
            <a:ext cx="8229600" cy="5029200"/>
          </a:xfrm>
        </p:spPr>
        <p:txBody>
          <a:bodyPr/>
          <a:lstStyle/>
          <a:p>
            <a:pPr eaLnBrk="1" hangingPunct="1">
              <a:lnSpc>
                <a:spcPct val="80000"/>
              </a:lnSpc>
            </a:pPr>
            <a:endParaRPr lang="en-US" sz="1400" b="1" dirty="0" smtClean="0"/>
          </a:p>
          <a:p>
            <a:pPr eaLnBrk="1" hangingPunct="1">
              <a:lnSpc>
                <a:spcPct val="80000"/>
              </a:lnSpc>
            </a:pPr>
            <a:r>
              <a:rPr lang="en-US" sz="2000" b="1" dirty="0" smtClean="0">
                <a:latin typeface="Times New Roman" pitchFamily="18" charset="0"/>
                <a:cs typeface="Times New Roman" pitchFamily="18" charset="0"/>
              </a:rPr>
              <a:t>(</a:t>
            </a:r>
            <a:r>
              <a:rPr lang="en-US" sz="2000" b="1" dirty="0" smtClean="0">
                <a:latin typeface="MV Boli" pitchFamily="2" charset="0"/>
                <a:cs typeface="MV Boli" pitchFamily="2" charset="0"/>
              </a:rPr>
              <a:t>1)</a:t>
            </a:r>
            <a:r>
              <a:rPr lang="en-US" sz="2000" dirty="0" smtClean="0">
                <a:latin typeface="MV Boli" pitchFamily="2" charset="0"/>
                <a:cs typeface="MV Boli" pitchFamily="2" charset="0"/>
              </a:rPr>
              <a:t> </a:t>
            </a:r>
            <a:r>
              <a:rPr lang="en-US" sz="2000" b="1" dirty="0" smtClean="0">
                <a:solidFill>
                  <a:srgbClr val="FFFF00"/>
                </a:solidFill>
                <a:latin typeface="MV Boli" pitchFamily="2" charset="0"/>
                <a:cs typeface="MV Boli" pitchFamily="2" charset="0"/>
              </a:rPr>
              <a:t>Carbon and hydrogen</a:t>
            </a:r>
            <a:r>
              <a:rPr lang="en-US" sz="2000" dirty="0" smtClean="0">
                <a:latin typeface="MV Boli" pitchFamily="2" charset="0"/>
                <a:cs typeface="MV Boli" pitchFamily="2" charset="0"/>
              </a:rPr>
              <a:t>: Greater the percentage of carbon and hydrogen better is the coal in quality and calorific value. However, hydrogen is mostly associated with the volatile matter and hence, it affects the use to which the coal is put. Also </a:t>
            </a:r>
            <a:r>
              <a:rPr lang="en-US" sz="2000" dirty="0" smtClean="0">
                <a:solidFill>
                  <a:schemeClr val="accent1"/>
                </a:solidFill>
                <a:latin typeface="MV Boli" pitchFamily="2" charset="0"/>
                <a:cs typeface="MV Boli" pitchFamily="2" charset="0"/>
              </a:rPr>
              <a:t>higher percentage of carbon in coal reduces the size of combustion chamber required</a:t>
            </a:r>
            <a:r>
              <a:rPr lang="en-US" sz="2000" dirty="0" smtClean="0">
                <a:latin typeface="MV Boli" pitchFamily="2" charset="0"/>
                <a:cs typeface="MV Boli" pitchFamily="2" charset="0"/>
              </a:rPr>
              <a:t>. The amount of carbon, the major combustible constituent of coal, depends on the type of coal and its percentage increases with rank from lignite to anthracite. Thus, percentage of carbon forms the basis of classification of coal.</a:t>
            </a:r>
            <a:endParaRPr lang="en-US" sz="2000" b="1" dirty="0" smtClean="0">
              <a:latin typeface="MV Boli" pitchFamily="2" charset="0"/>
              <a:cs typeface="MV Boli" pitchFamily="2" charset="0"/>
            </a:endParaRPr>
          </a:p>
          <a:p>
            <a:pPr eaLnBrk="1" hangingPunct="1">
              <a:lnSpc>
                <a:spcPct val="80000"/>
              </a:lnSpc>
            </a:pPr>
            <a:endParaRPr lang="en-US" sz="2000" b="1" dirty="0" smtClean="0">
              <a:latin typeface="MV Boli" pitchFamily="2" charset="0"/>
              <a:cs typeface="MV Boli" pitchFamily="2" charset="0"/>
            </a:endParaRPr>
          </a:p>
          <a:p>
            <a:pPr eaLnBrk="1" hangingPunct="1">
              <a:lnSpc>
                <a:spcPct val="80000"/>
              </a:lnSpc>
            </a:pPr>
            <a:r>
              <a:rPr lang="en-US" sz="2000" b="1" dirty="0" smtClean="0">
                <a:latin typeface="MV Boli" pitchFamily="2" charset="0"/>
                <a:cs typeface="MV Boli" pitchFamily="2" charset="0"/>
              </a:rPr>
              <a:t>(2) </a:t>
            </a:r>
            <a:r>
              <a:rPr lang="en-US" sz="2000" b="1" dirty="0" smtClean="0">
                <a:solidFill>
                  <a:srgbClr val="FFFF00"/>
                </a:solidFill>
                <a:latin typeface="MV Boli" pitchFamily="2" charset="0"/>
                <a:cs typeface="MV Boli" pitchFamily="2" charset="0"/>
              </a:rPr>
              <a:t>Nitrogen</a:t>
            </a:r>
            <a:r>
              <a:rPr lang="en-US" sz="2000" dirty="0" smtClean="0">
                <a:latin typeface="MV Boli" pitchFamily="2" charset="0"/>
                <a:cs typeface="MV Boli" pitchFamily="2" charset="0"/>
              </a:rPr>
              <a:t> has </a:t>
            </a:r>
            <a:r>
              <a:rPr lang="en-US" sz="2000" dirty="0" smtClean="0">
                <a:solidFill>
                  <a:schemeClr val="accent1"/>
                </a:solidFill>
                <a:latin typeface="MV Boli" pitchFamily="2" charset="0"/>
                <a:cs typeface="MV Boli" pitchFamily="2" charset="0"/>
              </a:rPr>
              <a:t>no calorific value</a:t>
            </a:r>
            <a:r>
              <a:rPr lang="en-US" sz="2000" dirty="0" smtClean="0">
                <a:latin typeface="MV Boli" pitchFamily="2" charset="0"/>
                <a:cs typeface="MV Boli" pitchFamily="2" charset="0"/>
              </a:rPr>
              <a:t> and hence, its presence in coal is undesirable; thus, a good quality coal should have very little nitrogen content.</a:t>
            </a:r>
            <a:endParaRPr lang="en-US" sz="2000" b="1" dirty="0" smtClean="0">
              <a:latin typeface="MV Boli" pitchFamily="2" charset="0"/>
              <a:cs typeface="MV Boli" pitchFamily="2" charset="0"/>
            </a:endParaRPr>
          </a:p>
          <a:p>
            <a:pPr eaLnBrk="1" hangingPunct="1">
              <a:lnSpc>
                <a:spcPct val="80000"/>
              </a:lnSpc>
            </a:pPr>
            <a:endParaRPr lang="en-US" sz="2000" b="1" dirty="0" smtClean="0">
              <a:latin typeface="MV Boli" pitchFamily="2" charset="0"/>
              <a:cs typeface="MV Boli" pitchFamily="2" charset="0"/>
            </a:endParaRPr>
          </a:p>
          <a:p>
            <a:pPr eaLnBrk="1" hangingPunct="1">
              <a:lnSpc>
                <a:spcPct val="80000"/>
              </a:lnSpc>
              <a:buFont typeface="Wingdings 2" pitchFamily="18" charset="2"/>
              <a:buNone/>
            </a:pPr>
            <a:endParaRPr lang="en-IN" sz="2000"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pPr>
              <a:defRPr/>
            </a:pPr>
            <a:fld id="{4347758F-74DD-4F16-B509-28E19394BA07}" type="slidenum">
              <a:rPr lang="en-IN"/>
              <a:pPr>
                <a:defRPr/>
              </a:pPr>
              <a:t>27</a:t>
            </a:fld>
            <a:endParaRPr lang="en-IN"/>
          </a:p>
        </p:txBody>
      </p:sp>
      <p:pic>
        <p:nvPicPr>
          <p:cNvPr id="5" name="Picture 2"/>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425002" y="4989490"/>
            <a:ext cx="9144000" cy="5562600"/>
          </a:xfrm>
          <a:prstGeom prst="rect">
            <a:avLst/>
          </a:prstGeom>
          <a:effectLst>
            <a:outerShdw blurRad="50800" dist="12700" dir="5400000" algn="ctr" rotWithShape="0">
              <a:srgbClr val="000000">
                <a:alpha val="43137"/>
              </a:srgbClr>
            </a:outerShdw>
            <a:softEdge rad="0"/>
          </a:effectLst>
        </p:spPr>
      </p:pic>
    </p:spTree>
    <p:extLst>
      <p:ext uri="{BB962C8B-B14F-4D97-AF65-F5344CB8AC3E}">
        <p14:creationId xmlns:p14="http://schemas.microsoft.com/office/powerpoint/2010/main" xmlns="" val="55393526"/>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8">
                                                <p:txEl>
                                                  <p:pRg st="1" end="1"/>
                                                </p:txEl>
                                              </p:spTgt>
                                            </p:tgtEl>
                                            <p:attrNameLst>
                                              <p:attrName>style.visibility</p:attrName>
                                            </p:attrNameLst>
                                          </p:cBhvr>
                                          <p:to>
                                            <p:strVal val="visible"/>
                                          </p:to>
                                        </p:set>
                                        <p:animEffect transition="in" filter="fade">
                                          <p:cBhvr>
                                            <p:cTn id="7" dur="2000"/>
                                            <p:tgtEl>
                                              <p:spTgt spid="1638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8">
                                                <p:txEl>
                                                  <p:pRg st="3" end="3"/>
                                                </p:txEl>
                                              </p:spTgt>
                                            </p:tgtEl>
                                            <p:attrNameLst>
                                              <p:attrName>style.visibility</p:attrName>
                                            </p:attrNameLst>
                                          </p:cBhvr>
                                          <p:to>
                                            <p:strVal val="visible"/>
                                          </p:to>
                                        </p:set>
                                        <p:animEffect transition="in" filter="fade">
                                          <p:cBhvr>
                                            <p:cTn id="12" dur="2000"/>
                                            <p:tgtEl>
                                              <p:spTgt spid="16388">
                                                <p:txEl>
                                                  <p:pRg st="3" end="3"/>
                                                </p:txEl>
                                              </p:spTgt>
                                            </p:tgtEl>
                                          </p:cBhvr>
                                        </p:animEffect>
                                      </p:childTnLst>
                                    </p:cTn>
                                  </p:par>
                                  <p:par>
                                    <p:cTn id="13" presetID="2" presetClass="entr" presetSubtype="4" accel="20000" fill="hold" nodeType="withEffect" p14:presetBounceEnd="83000">
                                      <p:stCondLst>
                                        <p:cond delay="200"/>
                                      </p:stCondLst>
                                      <p:childTnLst>
                                        <p:set>
                                          <p:cBhvr>
                                            <p:cTn id="14" dur="1" fill="hold">
                                              <p:stCondLst>
                                                <p:cond delay="0"/>
                                              </p:stCondLst>
                                            </p:cTn>
                                            <p:tgtEl>
                                              <p:spTgt spid="5"/>
                                            </p:tgtEl>
                                            <p:attrNameLst>
                                              <p:attrName>style.visibility</p:attrName>
                                            </p:attrNameLst>
                                          </p:cBhvr>
                                          <p:to>
                                            <p:strVal val="visible"/>
                                          </p:to>
                                        </p:set>
                                        <p:anim calcmode="lin" valueType="num" p14:bounceEnd="83000">
                                          <p:cBhvr additive="base">
                                            <p:cTn id="15" dur="1000" fill="hold"/>
                                            <p:tgtEl>
                                              <p:spTgt spid="5"/>
                                            </p:tgtEl>
                                            <p:attrNameLst>
                                              <p:attrName>ppt_x</p:attrName>
                                            </p:attrNameLst>
                                          </p:cBhvr>
                                          <p:tavLst>
                                            <p:tav tm="0">
                                              <p:val>
                                                <p:strVal val="#ppt_x"/>
                                              </p:val>
                                            </p:tav>
                                            <p:tav tm="100000">
                                              <p:val>
                                                <p:strVal val="#ppt_x"/>
                                              </p:val>
                                            </p:tav>
                                          </p:tavLst>
                                        </p:anim>
                                        <p:anim calcmode="lin" valueType="num" p14:bounceEnd="83000">
                                          <p:cBhvr additive="base">
                                            <p:cTn id="16"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p:bldLst>
      </p:timing>
    </mc:Choice>
    <mc:Fallback>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8">
                                                <p:txEl>
                                                  <p:pRg st="1" end="1"/>
                                                </p:txEl>
                                              </p:spTgt>
                                            </p:tgtEl>
                                            <p:attrNameLst>
                                              <p:attrName>style.visibility</p:attrName>
                                            </p:attrNameLst>
                                          </p:cBhvr>
                                          <p:to>
                                            <p:strVal val="visible"/>
                                          </p:to>
                                        </p:set>
                                        <p:animEffect transition="in" filter="fade">
                                          <p:cBhvr>
                                            <p:cTn id="7" dur="2000"/>
                                            <p:tgtEl>
                                              <p:spTgt spid="1638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88">
                                                <p:txEl>
                                                  <p:pRg st="3" end="3"/>
                                                </p:txEl>
                                              </p:spTgt>
                                            </p:tgtEl>
                                            <p:attrNameLst>
                                              <p:attrName>style.visibility</p:attrName>
                                            </p:attrNameLst>
                                          </p:cBhvr>
                                          <p:to>
                                            <p:strVal val="visible"/>
                                          </p:to>
                                        </p:set>
                                        <p:animEffect transition="in" filter="fade">
                                          <p:cBhvr>
                                            <p:cTn id="12" dur="2000"/>
                                            <p:tgtEl>
                                              <p:spTgt spid="16388">
                                                <p:txEl>
                                                  <p:pRg st="3" end="3"/>
                                                </p:txEl>
                                              </p:spTgt>
                                            </p:tgtEl>
                                          </p:cBhvr>
                                        </p:animEffect>
                                      </p:childTnLst>
                                    </p:cTn>
                                  </p:par>
                                  <p:par>
                                    <p:cTn id="13" presetID="2" presetClass="entr" presetSubtype="4" accel="20000" fill="hold" nodeType="withEffect">
                                      <p:stCondLst>
                                        <p:cond delay="2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1000" fill="hold"/>
                                            <p:tgtEl>
                                              <p:spTgt spid="5"/>
                                            </p:tgtEl>
                                            <p:attrNameLst>
                                              <p:attrName>ppt_x</p:attrName>
                                            </p:attrNameLst>
                                          </p:cBhvr>
                                          <p:tavLst>
                                            <p:tav tm="0">
                                              <p:val>
                                                <p:strVal val="#ppt_x"/>
                                              </p:val>
                                            </p:tav>
                                            <p:tav tm="100000">
                                              <p:val>
                                                <p:strVal val="#ppt_x"/>
                                              </p:val>
                                            </p:tav>
                                          </p:tavLst>
                                        </p:anim>
                                        <p:anim calcmode="lin" valueType="num">
                                          <p:cBhvr additive="base">
                                            <p:cTn id="16"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p"/>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4254" y="609599"/>
            <a:ext cx="7260196" cy="6100293"/>
          </a:xfrm>
        </p:spPr>
        <p:txBody>
          <a:bodyPr>
            <a:normAutofit/>
          </a:bodyPr>
          <a:lstStyle/>
          <a:p>
            <a:pPr eaLnBrk="1" hangingPunct="1">
              <a:lnSpc>
                <a:spcPct val="80000"/>
              </a:lnSpc>
            </a:pPr>
            <a:r>
              <a:rPr lang="en-US" sz="2000" b="1" dirty="0" smtClean="0">
                <a:latin typeface="MV Boli" pitchFamily="2" charset="0"/>
                <a:cs typeface="MV Boli" pitchFamily="2" charset="0"/>
              </a:rPr>
              <a:t>(3) </a:t>
            </a:r>
            <a:r>
              <a:rPr lang="en-US" sz="2000" b="1" dirty="0" err="1" smtClean="0">
                <a:solidFill>
                  <a:srgbClr val="FFFF00"/>
                </a:solidFill>
                <a:latin typeface="MV Boli" pitchFamily="2" charset="0"/>
                <a:cs typeface="MV Boli" pitchFamily="2" charset="0"/>
              </a:rPr>
              <a:t>Sulphur</a:t>
            </a:r>
            <a:r>
              <a:rPr lang="en-US" sz="2000" dirty="0" smtClean="0">
                <a:solidFill>
                  <a:srgbClr val="FFFF00"/>
                </a:solidFill>
                <a:latin typeface="MV Boli" pitchFamily="2" charset="0"/>
                <a:cs typeface="MV Boli" pitchFamily="2" charset="0"/>
              </a:rPr>
              <a:t>, </a:t>
            </a:r>
            <a:r>
              <a:rPr lang="en-US" sz="2000" dirty="0" smtClean="0">
                <a:latin typeface="MV Boli" pitchFamily="2" charset="0"/>
                <a:cs typeface="MV Boli" pitchFamily="2" charset="0"/>
              </a:rPr>
              <a:t>although contributes to the heating value of coal, yet </a:t>
            </a:r>
            <a:r>
              <a:rPr lang="en-US" sz="2000" dirty="0" smtClean="0">
                <a:solidFill>
                  <a:schemeClr val="accent1"/>
                </a:solidFill>
                <a:latin typeface="MV Boli" pitchFamily="2" charset="0"/>
                <a:cs typeface="MV Boli" pitchFamily="2" charset="0"/>
              </a:rPr>
              <a:t>on combustion produces acids </a:t>
            </a:r>
            <a:r>
              <a:rPr lang="en-US" sz="2000" dirty="0" smtClean="0">
                <a:latin typeface="MV Boli" pitchFamily="2" charset="0"/>
                <a:cs typeface="MV Boli" pitchFamily="2" charset="0"/>
              </a:rPr>
              <a:t>(S02 and S03), which have harmful effects of corroding the </a:t>
            </a:r>
            <a:r>
              <a:rPr lang="en-US" sz="2000" dirty="0" err="1" smtClean="0">
                <a:latin typeface="MV Boli" pitchFamily="2" charset="0"/>
                <a:cs typeface="MV Boli" pitchFamily="2" charset="0"/>
              </a:rPr>
              <a:t>equipments</a:t>
            </a:r>
            <a:r>
              <a:rPr lang="en-US" sz="2000" dirty="0" smtClean="0">
                <a:latin typeface="MV Boli" pitchFamily="2" charset="0"/>
                <a:cs typeface="MV Boli" pitchFamily="2" charset="0"/>
              </a:rPr>
              <a:t> and also cause atmospheric pollution. </a:t>
            </a:r>
            <a:r>
              <a:rPr lang="en-US" sz="2000" dirty="0" err="1" smtClean="0">
                <a:latin typeface="MV Boli" pitchFamily="2" charset="0"/>
                <a:cs typeface="MV Boli" pitchFamily="2" charset="0"/>
              </a:rPr>
              <a:t>Sulphur</a:t>
            </a:r>
            <a:r>
              <a:rPr lang="en-US" sz="2000" dirty="0" smtClean="0">
                <a:latin typeface="MV Boli" pitchFamily="2" charset="0"/>
                <a:cs typeface="MV Boli" pitchFamily="2" charset="0"/>
              </a:rPr>
              <a:t> is, usually, present to the extent of 0.5 to 3.0% and derived from ores like iron pyrites, gypsum, etc., mines along-with the coal.   </a:t>
            </a:r>
            <a:r>
              <a:rPr lang="en-US" sz="2000" dirty="0" smtClean="0">
                <a:solidFill>
                  <a:schemeClr val="accent1"/>
                </a:solidFill>
                <a:latin typeface="MV Boli" pitchFamily="2" charset="0"/>
                <a:cs typeface="MV Boli" pitchFamily="2" charset="0"/>
              </a:rPr>
              <a:t>Presence of </a:t>
            </a:r>
            <a:r>
              <a:rPr lang="en-US" sz="2000" dirty="0" err="1" smtClean="0">
                <a:solidFill>
                  <a:schemeClr val="accent1"/>
                </a:solidFill>
                <a:latin typeface="MV Boli" pitchFamily="2" charset="0"/>
                <a:cs typeface="MV Boli" pitchFamily="2" charset="0"/>
              </a:rPr>
              <a:t>sulphur</a:t>
            </a:r>
            <a:r>
              <a:rPr lang="en-US" sz="2000" dirty="0" smtClean="0">
                <a:solidFill>
                  <a:schemeClr val="accent1"/>
                </a:solidFill>
                <a:latin typeface="MV Boli" pitchFamily="2" charset="0"/>
                <a:cs typeface="MV Boli" pitchFamily="2" charset="0"/>
              </a:rPr>
              <a:t> is highly undesirable in coal to be, used for making coke </a:t>
            </a:r>
            <a:r>
              <a:rPr lang="en-US" sz="2000" dirty="0" smtClean="0">
                <a:latin typeface="MV Boli" pitchFamily="2" charset="0"/>
                <a:cs typeface="MV Boli" pitchFamily="2" charset="0"/>
              </a:rPr>
              <a:t>for iron industry, since it is transferred to the iron metal and badly affects the quality and properties of steel. Moreover, </a:t>
            </a:r>
            <a:r>
              <a:rPr lang="en-US" sz="2000" dirty="0" smtClean="0">
                <a:solidFill>
                  <a:schemeClr val="accent1"/>
                </a:solidFill>
                <a:latin typeface="MV Boli" pitchFamily="2" charset="0"/>
                <a:cs typeface="MV Boli" pitchFamily="2" charset="0"/>
              </a:rPr>
              <a:t>oxides of </a:t>
            </a:r>
            <a:r>
              <a:rPr lang="en-US" sz="2000" dirty="0" err="1" smtClean="0">
                <a:solidFill>
                  <a:schemeClr val="accent1"/>
                </a:solidFill>
                <a:latin typeface="MV Boli" pitchFamily="2" charset="0"/>
                <a:cs typeface="MV Boli" pitchFamily="2" charset="0"/>
              </a:rPr>
              <a:t>sulphur</a:t>
            </a:r>
            <a:r>
              <a:rPr lang="en-US" sz="2000" dirty="0" smtClean="0">
                <a:solidFill>
                  <a:schemeClr val="accent1"/>
                </a:solidFill>
                <a:latin typeface="MV Boli" pitchFamily="2" charset="0"/>
                <a:cs typeface="MV Boli" pitchFamily="2" charset="0"/>
              </a:rPr>
              <a:t> </a:t>
            </a:r>
            <a:r>
              <a:rPr lang="en-US" sz="2000" dirty="0" smtClean="0">
                <a:latin typeface="MV Boli" pitchFamily="2" charset="0"/>
                <a:cs typeface="MV Boli" pitchFamily="2" charset="0"/>
              </a:rPr>
              <a:t>(formed as combustion products) </a:t>
            </a:r>
            <a:r>
              <a:rPr lang="en-US" sz="2000" dirty="0" smtClean="0">
                <a:solidFill>
                  <a:schemeClr val="accent1"/>
                </a:solidFill>
                <a:latin typeface="MV Boli" pitchFamily="2" charset="0"/>
                <a:cs typeface="MV Boli" pitchFamily="2" charset="0"/>
              </a:rPr>
              <a:t>pollute the atmosphere and leads to corrosion.</a:t>
            </a:r>
            <a:endParaRPr lang="en-US" sz="2000" b="1" dirty="0" smtClean="0">
              <a:solidFill>
                <a:schemeClr val="accent1"/>
              </a:solidFill>
              <a:latin typeface="MV Boli" pitchFamily="2" charset="0"/>
              <a:cs typeface="MV Boli" pitchFamily="2" charset="0"/>
            </a:endParaRPr>
          </a:p>
          <a:p>
            <a:pPr eaLnBrk="1" hangingPunct="1">
              <a:lnSpc>
                <a:spcPct val="80000"/>
              </a:lnSpc>
            </a:pPr>
            <a:endParaRPr lang="en-US" sz="2000" b="1" dirty="0" smtClean="0">
              <a:latin typeface="MV Boli" pitchFamily="2" charset="0"/>
              <a:cs typeface="MV Boli" pitchFamily="2" charset="0"/>
            </a:endParaRPr>
          </a:p>
          <a:p>
            <a:pPr eaLnBrk="1" hangingPunct="1">
              <a:lnSpc>
                <a:spcPct val="80000"/>
              </a:lnSpc>
            </a:pPr>
            <a:r>
              <a:rPr lang="en-US" sz="2000" b="1" dirty="0" smtClean="0">
                <a:latin typeface="MV Boli" pitchFamily="2" charset="0"/>
                <a:cs typeface="MV Boli" pitchFamily="2" charset="0"/>
              </a:rPr>
              <a:t>(4)</a:t>
            </a:r>
            <a:r>
              <a:rPr lang="en-US" sz="2000" b="1" dirty="0" smtClean="0">
                <a:solidFill>
                  <a:srgbClr val="FFFF00"/>
                </a:solidFill>
                <a:latin typeface="MV Boli" pitchFamily="2" charset="0"/>
                <a:cs typeface="MV Boli" pitchFamily="2" charset="0"/>
              </a:rPr>
              <a:t> Oxygen</a:t>
            </a:r>
            <a:r>
              <a:rPr lang="en-US" sz="2000" dirty="0" smtClean="0">
                <a:solidFill>
                  <a:srgbClr val="FFFF00"/>
                </a:solidFill>
                <a:latin typeface="MV Boli" pitchFamily="2" charset="0"/>
                <a:cs typeface="MV Boli" pitchFamily="2" charset="0"/>
              </a:rPr>
              <a:t> </a:t>
            </a:r>
            <a:r>
              <a:rPr lang="en-US" sz="2000" dirty="0" smtClean="0">
                <a:latin typeface="MV Boli" pitchFamily="2" charset="0"/>
                <a:cs typeface="MV Boli" pitchFamily="2" charset="0"/>
              </a:rPr>
              <a:t>content </a:t>
            </a:r>
            <a:r>
              <a:rPr lang="en-US" sz="2000" dirty="0" smtClean="0">
                <a:solidFill>
                  <a:schemeClr val="accent1"/>
                </a:solidFill>
                <a:latin typeface="MV Boli" pitchFamily="2" charset="0"/>
                <a:cs typeface="MV Boli" pitchFamily="2" charset="0"/>
              </a:rPr>
              <a:t>decreases the calorific value</a:t>
            </a:r>
            <a:r>
              <a:rPr lang="en-US" sz="2000" dirty="0" smtClean="0">
                <a:latin typeface="MV Boli" pitchFamily="2" charset="0"/>
                <a:cs typeface="MV Boli" pitchFamily="2" charset="0"/>
              </a:rPr>
              <a:t> of coal. High oxygen-content coals are characterized by high inherent moisture, low calorific value, and </a:t>
            </a:r>
            <a:r>
              <a:rPr lang="en-US" sz="2000" dirty="0" smtClean="0">
                <a:solidFill>
                  <a:schemeClr val="accent1"/>
                </a:solidFill>
                <a:latin typeface="MV Boli" pitchFamily="2" charset="0"/>
                <a:cs typeface="MV Boli" pitchFamily="2" charset="0"/>
              </a:rPr>
              <a:t>low coking power</a:t>
            </a:r>
            <a:r>
              <a:rPr lang="en-US" sz="2000" dirty="0" smtClean="0">
                <a:latin typeface="MV Boli" pitchFamily="2" charset="0"/>
                <a:cs typeface="MV Boli" pitchFamily="2" charset="0"/>
              </a:rPr>
              <a:t>. Moreover, oxygen is in combined form with hydrogen in coal and thus, hydrogen available for combustion is lesser than actual one. </a:t>
            </a:r>
            <a:r>
              <a:rPr lang="en-US" sz="2000" dirty="0" smtClean="0">
                <a:solidFill>
                  <a:schemeClr val="accent1"/>
                </a:solidFill>
                <a:latin typeface="MV Boli" pitchFamily="2" charset="0"/>
                <a:cs typeface="MV Boli" pitchFamily="2" charset="0"/>
              </a:rPr>
              <a:t>An increase in 1% oxygen content decreases the calorific value by about 1. 7%</a:t>
            </a:r>
            <a:r>
              <a:rPr lang="en-US" sz="2000" dirty="0" smtClean="0">
                <a:latin typeface="MV Boli" pitchFamily="2" charset="0"/>
                <a:cs typeface="MV Boli" pitchFamily="2" charset="0"/>
              </a:rPr>
              <a:t> and hence, oxygen is undesirable. Thus, a good quality coal should have low percentage of oxygen</a:t>
            </a:r>
            <a:endParaRPr lang="en-IN" sz="2000" dirty="0" smtClean="0">
              <a:latin typeface="MV Boli" pitchFamily="2" charset="0"/>
              <a:cs typeface="MV Boli" pitchFamily="2" charset="0"/>
            </a:endParaRPr>
          </a:p>
        </p:txBody>
      </p:sp>
      <p:pic>
        <p:nvPicPr>
          <p:cNvPr id="5" name="Picture 6"/>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390659" y="1812166"/>
            <a:ext cx="2667000" cy="5410200"/>
          </a:xfrm>
          <a:prstGeom prst="rect">
            <a:avLst/>
          </a:prstGeom>
          <a:effectLst>
            <a:outerShdw blurRad="50800" dist="12700" dir="5400000" algn="ctr" rotWithShape="0">
              <a:srgbClr val="000000">
                <a:alpha val="43137"/>
              </a:srgbClr>
            </a:outerShdw>
            <a:softEdge rad="0"/>
          </a:effectLst>
        </p:spPr>
      </p:pic>
    </p:spTree>
    <p:extLst>
      <p:ext uri="{BB962C8B-B14F-4D97-AF65-F5344CB8AC3E}">
        <p14:creationId xmlns:p14="http://schemas.microsoft.com/office/powerpoint/2010/main" xmlns="" val="32600956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435100" y="274638"/>
            <a:ext cx="7499350" cy="715962"/>
          </a:xfrm>
        </p:spPr>
        <p:txBody>
          <a:bodyPr>
            <a:noAutofit/>
          </a:bodyPr>
          <a:lstStyle/>
          <a:p>
            <a:pPr eaLnBrk="1" fontAlgn="auto" hangingPunct="1">
              <a:spcAft>
                <a:spcPts val="0"/>
              </a:spcAft>
              <a:defRPr/>
            </a:pPr>
            <a:r>
              <a:rPr lang="en-US" sz="4400" b="1" dirty="0" smtClean="0">
                <a:latin typeface="Simplified Arabic Fixed" pitchFamily="49" charset="-78"/>
                <a:cs typeface="Simplified Arabic Fixed" pitchFamily="49" charset="-78"/>
              </a:rPr>
              <a:t>Liquid Fuels</a:t>
            </a:r>
            <a:endParaRPr lang="en-IN" sz="4400" b="1" dirty="0" smtClean="0">
              <a:latin typeface="Simplified Arabic Fixed" pitchFamily="49" charset="-78"/>
              <a:cs typeface="Simplified Arabic Fixed" pitchFamily="49" charset="-78"/>
            </a:endParaRPr>
          </a:p>
        </p:txBody>
      </p:sp>
      <p:sp>
        <p:nvSpPr>
          <p:cNvPr id="25604" name="Rectangle 3"/>
          <p:cNvSpPr>
            <a:spLocks noGrp="1" noChangeArrowheads="1"/>
          </p:cNvSpPr>
          <p:nvPr>
            <p:ph idx="1"/>
          </p:nvPr>
        </p:nvSpPr>
        <p:spPr>
          <a:xfrm>
            <a:off x="352023" y="1133340"/>
            <a:ext cx="8324850" cy="5486400"/>
          </a:xfrm>
        </p:spPr>
        <p:txBody>
          <a:bodyPr>
            <a:normAutofit fontScale="92500" lnSpcReduction="20000"/>
          </a:bodyPr>
          <a:lstStyle/>
          <a:p>
            <a:pPr eaLnBrk="1" hangingPunct="1">
              <a:lnSpc>
                <a:spcPct val="80000"/>
              </a:lnSpc>
              <a:buFont typeface="Wingdings 2" pitchFamily="18" charset="2"/>
              <a:buNone/>
            </a:pPr>
            <a:r>
              <a:rPr lang="en-US" sz="2000" dirty="0" smtClean="0">
                <a:latin typeface="MV Boli" pitchFamily="2" charset="0"/>
                <a:cs typeface="MV Boli" pitchFamily="2" charset="0"/>
              </a:rPr>
              <a:t>       The important liquid fuels are </a:t>
            </a:r>
            <a:r>
              <a:rPr lang="en-US" sz="2000" dirty="0" smtClean="0">
                <a:solidFill>
                  <a:srgbClr val="FFFF00"/>
                </a:solidFill>
                <a:latin typeface="MV Boli" pitchFamily="2" charset="0"/>
                <a:cs typeface="MV Boli" pitchFamily="2" charset="0"/>
              </a:rPr>
              <a:t>petroleum</a:t>
            </a:r>
            <a:r>
              <a:rPr lang="en-US" sz="2000" dirty="0" smtClean="0">
                <a:latin typeface="MV Boli" pitchFamily="2" charset="0"/>
                <a:cs typeface="MV Boli" pitchFamily="2" charset="0"/>
              </a:rPr>
              <a:t>, </a:t>
            </a:r>
            <a:r>
              <a:rPr lang="en-US" sz="2000" dirty="0" smtClean="0">
                <a:solidFill>
                  <a:srgbClr val="FFFF00"/>
                </a:solidFill>
                <a:latin typeface="MV Boli" pitchFamily="2" charset="0"/>
                <a:cs typeface="MV Boli" pitchFamily="2" charset="0"/>
              </a:rPr>
              <a:t>petroleum products, tar, alcohols</a:t>
            </a:r>
            <a:r>
              <a:rPr lang="en-US" sz="2000" dirty="0" smtClean="0">
                <a:latin typeface="MV Boli" pitchFamily="2" charset="0"/>
                <a:cs typeface="MV Boli" pitchFamily="2" charset="0"/>
              </a:rPr>
              <a:t>. These are naturally found under the sea surface. Liquid fuels are also obtained synthetically from' hydrogenation of coal. Liquid fuels find extensive use in domestic and industrial fields.</a:t>
            </a:r>
            <a:endParaRPr lang="en-US" sz="2000" b="1" dirty="0" smtClean="0">
              <a:latin typeface="MV Boli" pitchFamily="2" charset="0"/>
              <a:cs typeface="MV Boli" pitchFamily="2" charset="0"/>
            </a:endParaRPr>
          </a:p>
          <a:p>
            <a:pPr eaLnBrk="1" hangingPunct="1">
              <a:lnSpc>
                <a:spcPct val="80000"/>
              </a:lnSpc>
              <a:buFont typeface="Wingdings 2" pitchFamily="18" charset="2"/>
              <a:buNone/>
            </a:pPr>
            <a:r>
              <a:rPr lang="en-US" sz="2000" b="1" dirty="0" smtClean="0">
                <a:latin typeface="MV Boli" pitchFamily="2" charset="0"/>
                <a:cs typeface="MV Boli" pitchFamily="2" charset="0"/>
              </a:rPr>
              <a:t>   </a:t>
            </a:r>
            <a:r>
              <a:rPr lang="en-US" sz="3900" b="1" dirty="0" smtClean="0">
                <a:solidFill>
                  <a:srgbClr val="FFFF00"/>
                </a:solidFill>
                <a:latin typeface="MV Boli" pitchFamily="2" charset="0"/>
                <a:cs typeface="MV Boli" pitchFamily="2" charset="0"/>
              </a:rPr>
              <a:t>Petroleum</a:t>
            </a:r>
            <a:endParaRPr lang="en-US" sz="3900" dirty="0" smtClean="0">
              <a:solidFill>
                <a:srgbClr val="FFFF00"/>
              </a:solidFill>
              <a:latin typeface="MV Boli" pitchFamily="2" charset="0"/>
              <a:cs typeface="MV Boli" pitchFamily="2" charset="0"/>
            </a:endParaRPr>
          </a:p>
          <a:p>
            <a:pPr eaLnBrk="1" hangingPunct="1">
              <a:lnSpc>
                <a:spcPct val="80000"/>
              </a:lnSpc>
            </a:pPr>
            <a:r>
              <a:rPr lang="en-US" sz="2000" dirty="0" smtClean="0">
                <a:latin typeface="MV Boli" pitchFamily="2" charset="0"/>
                <a:cs typeface="MV Boli" pitchFamily="2" charset="0"/>
              </a:rPr>
              <a:t>Petroleum or crude oil is a dark greenish brown or black </a:t>
            </a:r>
            <a:r>
              <a:rPr lang="en-US" sz="2000" dirty="0" err="1" smtClean="0">
                <a:latin typeface="MV Boli" pitchFamily="2" charset="0"/>
                <a:cs typeface="MV Boli" pitchFamily="2" charset="0"/>
              </a:rPr>
              <a:t>coloured</a:t>
            </a:r>
            <a:r>
              <a:rPr lang="en-US" sz="2000" dirty="0" smtClean="0">
                <a:latin typeface="MV Boli" pitchFamily="2" charset="0"/>
                <a:cs typeface="MV Boli" pitchFamily="2" charset="0"/>
              </a:rPr>
              <a:t> viscous oil found deep in earth's crust. The oil is usually floating over a brine solution and above the oil, natural gas is present. Crude oil containing mixture of paraffinic, </a:t>
            </a:r>
            <a:r>
              <a:rPr lang="en-US" sz="2000" dirty="0" err="1" smtClean="0">
                <a:latin typeface="MV Boli" pitchFamily="2" charset="0"/>
                <a:cs typeface="MV Boli" pitchFamily="2" charset="0"/>
              </a:rPr>
              <a:t>olefinic</a:t>
            </a:r>
            <a:r>
              <a:rPr lang="en-US" sz="2000" dirty="0" smtClean="0">
                <a:latin typeface="MV Boli" pitchFamily="2" charset="0"/>
                <a:cs typeface="MV Boli" pitchFamily="2" charset="0"/>
              </a:rPr>
              <a:t> and aromatic hydrocarbons with minor amounts of organic compounds like N, 0 and S. The average composition of crude oil is C =80 - 87 %, H =11-15%, S = 0.1 -</a:t>
            </a:r>
            <a:r>
              <a:rPr lang="en-US" sz="2000" i="1" dirty="0" smtClean="0">
                <a:latin typeface="MV Boli" pitchFamily="2" charset="0"/>
                <a:cs typeface="MV Boli" pitchFamily="2" charset="0"/>
              </a:rPr>
              <a:t>3.5%, </a:t>
            </a:r>
            <a:r>
              <a:rPr lang="en-US" sz="2000" dirty="0" smtClean="0">
                <a:latin typeface="MV Boli" pitchFamily="2" charset="0"/>
                <a:cs typeface="MV Boli" pitchFamily="2" charset="0"/>
              </a:rPr>
              <a:t>(N +O) =0.1- 0.5%.</a:t>
            </a:r>
            <a:endParaRPr lang="en-US" sz="2000" b="1" dirty="0" smtClean="0">
              <a:latin typeface="MV Boli" pitchFamily="2" charset="0"/>
              <a:cs typeface="MV Boli" pitchFamily="2" charset="0"/>
            </a:endParaRPr>
          </a:p>
          <a:p>
            <a:pPr eaLnBrk="1" hangingPunct="1">
              <a:lnSpc>
                <a:spcPct val="80000"/>
              </a:lnSpc>
              <a:buFont typeface="Wingdings 2" pitchFamily="18" charset="2"/>
              <a:buNone/>
            </a:pPr>
            <a:r>
              <a:rPr lang="en-US" sz="2000" b="1" dirty="0" smtClean="0">
                <a:latin typeface="MV Boli" pitchFamily="2" charset="0"/>
                <a:cs typeface="MV Boli" pitchFamily="2" charset="0"/>
              </a:rPr>
              <a:t>   </a:t>
            </a:r>
            <a:r>
              <a:rPr lang="en-US" sz="2200" b="1" dirty="0" smtClean="0">
                <a:solidFill>
                  <a:srgbClr val="FFFF00"/>
                </a:solidFill>
                <a:latin typeface="MV Boli" pitchFamily="2" charset="0"/>
                <a:cs typeface="MV Boli" pitchFamily="2" charset="0"/>
              </a:rPr>
              <a:t>a) Classification of petroleum</a:t>
            </a:r>
            <a:endParaRPr lang="en-US" sz="2200" dirty="0" smtClean="0">
              <a:solidFill>
                <a:srgbClr val="FFFF00"/>
              </a:solidFill>
              <a:latin typeface="MV Boli" pitchFamily="2" charset="0"/>
              <a:cs typeface="MV Boli" pitchFamily="2" charset="0"/>
            </a:endParaRPr>
          </a:p>
          <a:p>
            <a:pPr eaLnBrk="1" hangingPunct="1">
              <a:lnSpc>
                <a:spcPct val="80000"/>
              </a:lnSpc>
            </a:pPr>
            <a:r>
              <a:rPr lang="en-US" sz="2000" dirty="0" smtClean="0">
                <a:latin typeface="MV Boli" pitchFamily="2" charset="0"/>
                <a:cs typeface="MV Boli" pitchFamily="2" charset="0"/>
              </a:rPr>
              <a:t>	Petroleum is classified into three types based on variation of chemical nature of crude oil found in the earth.</a:t>
            </a:r>
          </a:p>
          <a:p>
            <a:pPr eaLnBrk="1" hangingPunct="1">
              <a:lnSpc>
                <a:spcPct val="80000"/>
              </a:lnSpc>
            </a:pPr>
            <a:r>
              <a:rPr lang="en-US" sz="2000" dirty="0" smtClean="0">
                <a:latin typeface="MV Boli" pitchFamily="2" charset="0"/>
                <a:cs typeface="MV Boli" pitchFamily="2" charset="0"/>
              </a:rPr>
              <a:t>i) </a:t>
            </a:r>
            <a:r>
              <a:rPr lang="en-US" sz="2000" b="1" dirty="0" smtClean="0">
                <a:solidFill>
                  <a:schemeClr val="accent1"/>
                </a:solidFill>
                <a:latin typeface="MV Boli" pitchFamily="2" charset="0"/>
                <a:cs typeface="MV Boli" pitchFamily="2" charset="0"/>
              </a:rPr>
              <a:t>Paraffinic-base type crude oil</a:t>
            </a:r>
            <a:r>
              <a:rPr lang="en-US" sz="2000" dirty="0" smtClean="0">
                <a:latin typeface="MV Boli" pitchFamily="2" charset="0"/>
                <a:cs typeface="MV Boli" pitchFamily="2" charset="0"/>
              </a:rPr>
              <a:t>: It contains </a:t>
            </a:r>
            <a:r>
              <a:rPr lang="en-US" sz="2000" b="1" i="1" dirty="0" smtClean="0">
                <a:solidFill>
                  <a:schemeClr val="accent6"/>
                </a:solidFill>
                <a:latin typeface="MV Boli" pitchFamily="2" charset="0"/>
                <a:cs typeface="MV Boli" pitchFamily="2" charset="0"/>
              </a:rPr>
              <a:t>saturated hydrocarbons </a:t>
            </a:r>
          </a:p>
          <a:p>
            <a:pPr marL="0" indent="0" eaLnBrk="1" hangingPunct="1">
              <a:lnSpc>
                <a:spcPct val="80000"/>
              </a:lnSpc>
              <a:buNone/>
            </a:pPr>
            <a:r>
              <a:rPr lang="en-US" sz="2000" dirty="0">
                <a:latin typeface="MV Boli" pitchFamily="2" charset="0"/>
                <a:cs typeface="MV Boli" pitchFamily="2" charset="0"/>
              </a:rPr>
              <a:t> </a:t>
            </a:r>
            <a:r>
              <a:rPr lang="en-US" sz="2000" dirty="0" smtClean="0">
                <a:latin typeface="MV Boli" pitchFamily="2" charset="0"/>
                <a:cs typeface="MV Boli" pitchFamily="2" charset="0"/>
              </a:rPr>
              <a:t>    from CH4 to C35H72 and little amount of </a:t>
            </a:r>
            <a:r>
              <a:rPr lang="en-US" sz="2000" dirty="0" err="1" smtClean="0">
                <a:latin typeface="MV Boli" pitchFamily="2" charset="0"/>
                <a:cs typeface="MV Boli" pitchFamily="2" charset="0"/>
              </a:rPr>
              <a:t>naphthalenes</a:t>
            </a:r>
            <a:r>
              <a:rPr lang="en-US" sz="2000" dirty="0" smtClean="0">
                <a:latin typeface="MV Boli" pitchFamily="2" charset="0"/>
                <a:cs typeface="MV Boli" pitchFamily="2" charset="0"/>
              </a:rPr>
              <a:t> and </a:t>
            </a:r>
          </a:p>
          <a:p>
            <a:pPr marL="0" indent="0" eaLnBrk="1" hangingPunct="1">
              <a:lnSpc>
                <a:spcPct val="80000"/>
              </a:lnSpc>
              <a:buNone/>
            </a:pPr>
            <a:r>
              <a:rPr lang="en-US" sz="2000" dirty="0">
                <a:latin typeface="MV Boli" pitchFamily="2" charset="0"/>
                <a:cs typeface="MV Boli" pitchFamily="2" charset="0"/>
              </a:rPr>
              <a:t> </a:t>
            </a:r>
            <a:r>
              <a:rPr lang="en-US" sz="2000" dirty="0" smtClean="0">
                <a:latin typeface="MV Boli" pitchFamily="2" charset="0"/>
                <a:cs typeface="MV Boli" pitchFamily="2" charset="0"/>
              </a:rPr>
              <a:t>    aromatics.</a:t>
            </a:r>
          </a:p>
          <a:p>
            <a:pPr eaLnBrk="1" hangingPunct="1">
              <a:lnSpc>
                <a:spcPct val="80000"/>
              </a:lnSpc>
            </a:pPr>
            <a:r>
              <a:rPr lang="en-US" sz="2000" dirty="0" smtClean="0">
                <a:latin typeface="MV Boli" pitchFamily="2" charset="0"/>
                <a:cs typeface="MV Boli" pitchFamily="2" charset="0"/>
              </a:rPr>
              <a:t>ii) </a:t>
            </a:r>
            <a:r>
              <a:rPr lang="en-US" sz="2000" b="1" dirty="0" smtClean="0">
                <a:solidFill>
                  <a:schemeClr val="accent1"/>
                </a:solidFill>
                <a:latin typeface="MV Boli" pitchFamily="2" charset="0"/>
                <a:cs typeface="MV Boli" pitchFamily="2" charset="0"/>
              </a:rPr>
              <a:t>Asphaltic-base type crude oil</a:t>
            </a:r>
            <a:r>
              <a:rPr lang="en-US" sz="2000" dirty="0" smtClean="0">
                <a:latin typeface="MV Boli" pitchFamily="2" charset="0"/>
                <a:cs typeface="MV Boli" pitchFamily="2" charset="0"/>
              </a:rPr>
              <a:t>: It contains </a:t>
            </a:r>
            <a:r>
              <a:rPr lang="en-US" sz="2000" b="1" i="1" dirty="0" smtClean="0">
                <a:solidFill>
                  <a:schemeClr val="accent6"/>
                </a:solidFill>
                <a:latin typeface="MV Boli" pitchFamily="2" charset="0"/>
                <a:cs typeface="MV Boli" pitchFamily="2" charset="0"/>
              </a:rPr>
              <a:t>mainly </a:t>
            </a:r>
            <a:r>
              <a:rPr lang="en-US" sz="2000" b="1" i="1" dirty="0" err="1" smtClean="0">
                <a:solidFill>
                  <a:schemeClr val="accent6"/>
                </a:solidFill>
                <a:latin typeface="MV Boli" pitchFamily="2" charset="0"/>
                <a:cs typeface="MV Boli" pitchFamily="2" charset="0"/>
              </a:rPr>
              <a:t>cycloparaffins</a:t>
            </a:r>
            <a:r>
              <a:rPr lang="en-US" sz="2000" b="1" i="1" dirty="0" smtClean="0">
                <a:solidFill>
                  <a:schemeClr val="accent6"/>
                </a:solidFill>
                <a:latin typeface="MV Boli" pitchFamily="2" charset="0"/>
                <a:cs typeface="MV Boli" pitchFamily="2" charset="0"/>
              </a:rPr>
              <a:t> </a:t>
            </a:r>
            <a:r>
              <a:rPr lang="en-US" sz="2000" dirty="0" smtClean="0">
                <a:latin typeface="MV Boli" pitchFamily="2" charset="0"/>
                <a:cs typeface="MV Boli" pitchFamily="2" charset="0"/>
              </a:rPr>
              <a:t>or </a:t>
            </a:r>
            <a:r>
              <a:rPr lang="en-US" sz="2000" dirty="0" err="1" smtClean="0">
                <a:latin typeface="MV Boli" pitchFamily="2" charset="0"/>
                <a:cs typeface="MV Boli" pitchFamily="2" charset="0"/>
              </a:rPr>
              <a:t>naphthalenes</a:t>
            </a:r>
            <a:r>
              <a:rPr lang="en-US" sz="2000" dirty="0" smtClean="0">
                <a:latin typeface="MV Boli" pitchFamily="2" charset="0"/>
                <a:cs typeface="MV Boli" pitchFamily="2" charset="0"/>
              </a:rPr>
              <a:t> with smaller amount of </a:t>
            </a:r>
            <a:r>
              <a:rPr lang="en-US" sz="2000" dirty="0" err="1" smtClean="0">
                <a:latin typeface="MV Boli" pitchFamily="2" charset="0"/>
                <a:cs typeface="MV Boli" pitchFamily="2" charset="0"/>
              </a:rPr>
              <a:t>paraffins</a:t>
            </a:r>
            <a:r>
              <a:rPr lang="en-US" sz="2000" dirty="0" smtClean="0">
                <a:latin typeface="MV Boli" pitchFamily="2" charset="0"/>
                <a:cs typeface="MV Boli" pitchFamily="2" charset="0"/>
              </a:rPr>
              <a:t> and aromatic hydrocarbons.</a:t>
            </a:r>
          </a:p>
          <a:p>
            <a:pPr eaLnBrk="1" hangingPunct="1">
              <a:lnSpc>
                <a:spcPct val="80000"/>
              </a:lnSpc>
            </a:pPr>
            <a:r>
              <a:rPr lang="en-US" sz="2000" dirty="0" smtClean="0">
                <a:latin typeface="MV Boli" pitchFamily="2" charset="0"/>
                <a:cs typeface="MV Boli" pitchFamily="2" charset="0"/>
              </a:rPr>
              <a:t>iii) </a:t>
            </a:r>
            <a:r>
              <a:rPr lang="en-US" sz="2000" b="1" dirty="0" smtClean="0">
                <a:solidFill>
                  <a:schemeClr val="accent1"/>
                </a:solidFill>
                <a:latin typeface="MV Boli" pitchFamily="2" charset="0"/>
                <a:cs typeface="MV Boli" pitchFamily="2" charset="0"/>
              </a:rPr>
              <a:t>Mixed-base type crude oil </a:t>
            </a:r>
            <a:r>
              <a:rPr lang="en-US" sz="2000" dirty="0" smtClean="0">
                <a:latin typeface="MV Boli" pitchFamily="2" charset="0"/>
                <a:cs typeface="MV Boli" pitchFamily="2" charset="0"/>
              </a:rPr>
              <a:t>: It contains </a:t>
            </a:r>
            <a:r>
              <a:rPr lang="en-US" sz="2000" b="1" i="1" dirty="0" smtClean="0">
                <a:solidFill>
                  <a:schemeClr val="accent6"/>
                </a:solidFill>
                <a:latin typeface="MV Boli" pitchFamily="2" charset="0"/>
                <a:cs typeface="MV Boli" pitchFamily="2" charset="0"/>
              </a:rPr>
              <a:t>both</a:t>
            </a:r>
            <a:r>
              <a:rPr lang="en-US" sz="2000" dirty="0" smtClean="0">
                <a:latin typeface="MV Boli" pitchFamily="2" charset="0"/>
                <a:cs typeface="MV Boli" pitchFamily="2" charset="0"/>
              </a:rPr>
              <a:t> paraffinic and asphaltic hydrocarbons and are generally in the form of semi-solid waxes.</a:t>
            </a:r>
            <a:endParaRPr lang="en-IN" sz="2000" dirty="0" smtClean="0">
              <a:latin typeface="MV Boli" pitchFamily="2" charset="0"/>
              <a:cs typeface="MV Boli" pitchFamily="2" charset="0"/>
            </a:endParaRPr>
          </a:p>
        </p:txBody>
      </p:sp>
    </p:spTree>
    <p:extLst>
      <p:ext uri="{BB962C8B-B14F-4D97-AF65-F5344CB8AC3E}">
        <p14:creationId xmlns:p14="http://schemas.microsoft.com/office/powerpoint/2010/main" xmlns="" val="42546389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wipe(down)">
                                      <p:cBhvr>
                                        <p:cTn id="7" dur="2000"/>
                                        <p:tgtEl>
                                          <p:spTgt spid="256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5604">
                                            <p:txEl>
                                              <p:pRg st="1" end="1"/>
                                            </p:txEl>
                                          </p:spTgt>
                                        </p:tgtEl>
                                        <p:attrNameLst>
                                          <p:attrName>style.visibility</p:attrName>
                                        </p:attrNameLst>
                                      </p:cBhvr>
                                      <p:to>
                                        <p:strVal val="visible"/>
                                      </p:to>
                                    </p:set>
                                    <p:animEffect transition="in" filter="wipe(down)">
                                      <p:cBhvr>
                                        <p:cTn id="12" dur="2000"/>
                                        <p:tgtEl>
                                          <p:spTgt spid="2560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604">
                                            <p:txEl>
                                              <p:pRg st="2" end="2"/>
                                            </p:txEl>
                                          </p:spTgt>
                                        </p:tgtEl>
                                        <p:attrNameLst>
                                          <p:attrName>style.visibility</p:attrName>
                                        </p:attrNameLst>
                                      </p:cBhvr>
                                      <p:to>
                                        <p:strVal val="visible"/>
                                      </p:to>
                                    </p:set>
                                    <p:animEffect transition="in" filter="wipe(down)">
                                      <p:cBhvr>
                                        <p:cTn id="17" dur="2000"/>
                                        <p:tgtEl>
                                          <p:spTgt spid="2560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5604">
                                            <p:txEl>
                                              <p:pRg st="3" end="3"/>
                                            </p:txEl>
                                          </p:spTgt>
                                        </p:tgtEl>
                                        <p:attrNameLst>
                                          <p:attrName>style.visibility</p:attrName>
                                        </p:attrNameLst>
                                      </p:cBhvr>
                                      <p:to>
                                        <p:strVal val="visible"/>
                                      </p:to>
                                    </p:set>
                                    <p:animEffect transition="in" filter="wipe(down)">
                                      <p:cBhvr>
                                        <p:cTn id="22" dur="2000"/>
                                        <p:tgtEl>
                                          <p:spTgt spid="25604">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5604">
                                            <p:txEl>
                                              <p:pRg st="4" end="4"/>
                                            </p:txEl>
                                          </p:spTgt>
                                        </p:tgtEl>
                                        <p:attrNameLst>
                                          <p:attrName>style.visibility</p:attrName>
                                        </p:attrNameLst>
                                      </p:cBhvr>
                                      <p:to>
                                        <p:strVal val="visible"/>
                                      </p:to>
                                    </p:set>
                                    <p:animEffect transition="in" filter="wipe(down)">
                                      <p:cBhvr>
                                        <p:cTn id="27" dur="2000"/>
                                        <p:tgtEl>
                                          <p:spTgt spid="25604">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604">
                                            <p:txEl>
                                              <p:pRg st="5" end="5"/>
                                            </p:txEl>
                                          </p:spTgt>
                                        </p:tgtEl>
                                        <p:attrNameLst>
                                          <p:attrName>style.visibility</p:attrName>
                                        </p:attrNameLst>
                                      </p:cBhvr>
                                      <p:to>
                                        <p:strVal val="visible"/>
                                      </p:to>
                                    </p:set>
                                    <p:animEffect transition="in" filter="wipe(down)">
                                      <p:cBhvr>
                                        <p:cTn id="32" dur="2000"/>
                                        <p:tgtEl>
                                          <p:spTgt spid="2560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5604">
                                            <p:txEl>
                                              <p:pRg st="6" end="6"/>
                                            </p:txEl>
                                          </p:spTgt>
                                        </p:tgtEl>
                                        <p:attrNameLst>
                                          <p:attrName>style.visibility</p:attrName>
                                        </p:attrNameLst>
                                      </p:cBhvr>
                                      <p:to>
                                        <p:strVal val="visible"/>
                                      </p:to>
                                    </p:set>
                                    <p:animEffect transition="in" filter="wipe(down)">
                                      <p:cBhvr>
                                        <p:cTn id="37" dur="2000"/>
                                        <p:tgtEl>
                                          <p:spTgt spid="2560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5604">
                                            <p:txEl>
                                              <p:pRg st="7" end="7"/>
                                            </p:txEl>
                                          </p:spTgt>
                                        </p:tgtEl>
                                        <p:attrNameLst>
                                          <p:attrName>style.visibility</p:attrName>
                                        </p:attrNameLst>
                                      </p:cBhvr>
                                      <p:to>
                                        <p:strVal val="visible"/>
                                      </p:to>
                                    </p:set>
                                    <p:animEffect transition="in" filter="wipe(down)">
                                      <p:cBhvr>
                                        <p:cTn id="42" dur="2000"/>
                                        <p:tgtEl>
                                          <p:spTgt spid="25604">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5604">
                                            <p:txEl>
                                              <p:pRg st="8" end="8"/>
                                            </p:txEl>
                                          </p:spTgt>
                                        </p:tgtEl>
                                        <p:attrNameLst>
                                          <p:attrName>style.visibility</p:attrName>
                                        </p:attrNameLst>
                                      </p:cBhvr>
                                      <p:to>
                                        <p:strVal val="visible"/>
                                      </p:to>
                                    </p:set>
                                    <p:animEffect transition="in" filter="wipe(down)">
                                      <p:cBhvr>
                                        <p:cTn id="47" dur="2000"/>
                                        <p:tgtEl>
                                          <p:spTgt spid="25604">
                                            <p:txEl>
                                              <p:pRg st="8" end="8"/>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5604">
                                            <p:txEl>
                                              <p:pRg st="9" end="9"/>
                                            </p:txEl>
                                          </p:spTgt>
                                        </p:tgtEl>
                                        <p:attrNameLst>
                                          <p:attrName>style.visibility</p:attrName>
                                        </p:attrNameLst>
                                      </p:cBhvr>
                                      <p:to>
                                        <p:strVal val="visible"/>
                                      </p:to>
                                    </p:set>
                                    <p:animEffect transition="in" filter="wipe(down)">
                                      <p:cBhvr>
                                        <p:cTn id="52" dur="2000"/>
                                        <p:tgtEl>
                                          <p:spTgt spid="2560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sp>
        <p:nvSpPr>
          <p:cNvPr id="19" name="Rectangle 18"/>
          <p:cNvSpPr/>
          <p:nvPr/>
        </p:nvSpPr>
        <p:spPr>
          <a:xfrm>
            <a:off x="1349829" y="1132114"/>
            <a:ext cx="6435634" cy="4589417"/>
          </a:xfrm>
          <a:prstGeom prst="rect">
            <a:avLst/>
          </a:prstGeom>
          <a:gradFill>
            <a:gsLst>
              <a:gs pos="0">
                <a:schemeClr val="bg1">
                  <a:lumMod val="98000"/>
                  <a:lumOff val="2000"/>
                  <a:alpha val="21000"/>
                </a:schemeClr>
              </a:gs>
              <a:gs pos="39999">
                <a:schemeClr val="bg1">
                  <a:lumMod val="75000"/>
                  <a:alpha val="18000"/>
                </a:schemeClr>
              </a:gs>
              <a:gs pos="70000">
                <a:schemeClr val="bg1">
                  <a:lumMod val="65000"/>
                  <a:alpha val="14000"/>
                </a:schemeClr>
              </a:gs>
              <a:gs pos="100000">
                <a:schemeClr val="bg1">
                  <a:alpha val="14000"/>
                </a:schemeClr>
              </a:gs>
            </a:gsLst>
            <a:lin ang="540000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1293223" y="1060269"/>
            <a:ext cx="6557554" cy="4737463"/>
          </a:xfrm>
          <a:prstGeom prst="rect">
            <a:avLst/>
          </a:prstGeom>
          <a:noFill/>
          <a:ln w="177800" cap="sq">
            <a:gradFill flip="none" rotWithShape="1">
              <a:gsLst>
                <a:gs pos="0">
                  <a:srgbClr val="FFFFFF">
                    <a:alpha val="57000"/>
                  </a:srgbClr>
                </a:gs>
                <a:gs pos="7001">
                  <a:srgbClr val="E6E6E6">
                    <a:alpha val="74000"/>
                  </a:srgbClr>
                </a:gs>
                <a:gs pos="32001">
                  <a:srgbClr val="7D8496">
                    <a:alpha val="64000"/>
                  </a:srgbClr>
                </a:gs>
                <a:gs pos="47000">
                  <a:srgbClr val="E6E6E6">
                    <a:alpha val="69000"/>
                  </a:srgbClr>
                </a:gs>
                <a:gs pos="85001">
                  <a:srgbClr val="7D8496">
                    <a:alpha val="70000"/>
                  </a:srgbClr>
                </a:gs>
                <a:gs pos="100000">
                  <a:srgbClr val="E6E6E6">
                    <a:alpha val="64000"/>
                  </a:srgbClr>
                </a:gs>
              </a:gsLst>
              <a:lin ang="5400000" scaled="0"/>
              <a:tileRect r="-100000" b="-100000"/>
            </a:gradFill>
            <a:round/>
          </a:ln>
          <a:effectLst>
            <a:glow rad="127000">
              <a:schemeClr val="bg1">
                <a:alpha val="5000"/>
              </a:schemeClr>
            </a:glo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4"/>
          <p:cNvPicPr>
            <a:picLocks noChangeAspect="1" noChangeArrowheads="1"/>
          </p:cNvPicPr>
          <p:nvPr/>
        </p:nvPicPr>
        <p:blipFill>
          <a:blip r:embed="rId4"/>
          <a:srcRect/>
          <a:stretch>
            <a:fillRect/>
          </a:stretch>
        </p:blipFill>
        <p:spPr bwMode="auto">
          <a:xfrm>
            <a:off x="3424934" y="338365"/>
            <a:ext cx="3401300" cy="4938182"/>
          </a:xfrm>
          <a:prstGeom prst="rect">
            <a:avLst/>
          </a:prstGeom>
          <a:extLst>
            <a:ext uri="{53640926-AAD7-44D8-BBD7-CCE9431645EC}">
              <a14:shadowObscured xmlns:a14="http://schemas.microsoft.com/office/drawing/2010/main" xmlns="" val="1"/>
            </a:ext>
          </a:extLst>
        </p:spPr>
      </p:pic>
      <p:grpSp>
        <p:nvGrpSpPr>
          <p:cNvPr id="24" name="Group 23"/>
          <p:cNvGrpSpPr/>
          <p:nvPr/>
        </p:nvGrpSpPr>
        <p:grpSpPr>
          <a:xfrm rot="10800000">
            <a:off x="848180" y="775152"/>
            <a:ext cx="4405990" cy="7309305"/>
            <a:chOff x="848181" y="775152"/>
            <a:chExt cx="4405990" cy="7309305"/>
          </a:xfrm>
        </p:grpSpPr>
        <p:pic>
          <p:nvPicPr>
            <p:cNvPr id="25" name="Picture 3"/>
            <p:cNvPicPr>
              <a:picLocks noChangeAspect="1" noChangeArrowheads="1"/>
            </p:cNvPicPr>
            <p:nvPr/>
          </p:nvPicPr>
          <p:blipFill>
            <a:blip r:embed="rId5"/>
            <a:stretch>
              <a:fillRect/>
            </a:stretch>
          </p:blipFill>
          <p:spPr bwMode="auto">
            <a:xfrm rot="21411500">
              <a:off x="848181" y="775152"/>
              <a:ext cx="2838830" cy="3681942"/>
            </a:xfrm>
            <a:prstGeom prst="rect">
              <a:avLst/>
            </a:prstGeom>
            <a:extLst>
              <a:ext uri="{53640926-AAD7-44D8-BBD7-CCE9431645EC}">
                <a14:shadowObscured xmlns:a14="http://schemas.microsoft.com/office/drawing/2010/main" xmlns="" val="1"/>
              </a:ext>
            </a:extLst>
          </p:spPr>
        </p:pic>
        <p:sp>
          <p:nvSpPr>
            <p:cNvPr id="26" name="Rectangle 25"/>
            <p:cNvSpPr/>
            <p:nvPr/>
          </p:nvSpPr>
          <p:spPr>
            <a:xfrm>
              <a:off x="2322286" y="3686629"/>
              <a:ext cx="2931885" cy="43978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p:cNvGrpSpPr/>
          <p:nvPr/>
        </p:nvGrpSpPr>
        <p:grpSpPr>
          <a:xfrm rot="10800000">
            <a:off x="2311400" y="1465490"/>
            <a:ext cx="6832600" cy="5824310"/>
            <a:chOff x="2311400" y="1465490"/>
            <a:chExt cx="6832600" cy="5824310"/>
          </a:xfrm>
        </p:grpSpPr>
        <p:pic>
          <p:nvPicPr>
            <p:cNvPr id="28" name="Picture 3"/>
            <p:cNvPicPr>
              <a:picLocks noChangeAspect="1" noChangeArrowheads="1"/>
            </p:cNvPicPr>
            <p:nvPr/>
          </p:nvPicPr>
          <p:blipFill>
            <a:blip r:embed="rId6"/>
            <a:srcRect/>
            <a:stretch>
              <a:fillRect/>
            </a:stretch>
          </p:blipFill>
          <p:spPr bwMode="auto">
            <a:xfrm>
              <a:off x="5471362" y="1465490"/>
              <a:ext cx="3672638" cy="2804521"/>
            </a:xfrm>
            <a:prstGeom prst="rect">
              <a:avLst/>
            </a:prstGeom>
            <a:effectLst>
              <a:outerShdw blurRad="165100" dist="279400" dir="21594000" algn="ctr" rotWithShape="0">
                <a:schemeClr val="tx1">
                  <a:alpha val="54000"/>
                </a:schemeClr>
              </a:outerShdw>
            </a:effectLst>
          </p:spPr>
        </p:pic>
        <p:sp>
          <p:nvSpPr>
            <p:cNvPr id="29" name="Rectangle 28"/>
            <p:cNvSpPr/>
            <p:nvPr/>
          </p:nvSpPr>
          <p:spPr>
            <a:xfrm>
              <a:off x="2311400" y="4305300"/>
              <a:ext cx="3848100" cy="2984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0" name="Picture 3"/>
          <p:cNvPicPr>
            <a:picLocks noChangeAspect="1" noChangeArrowheads="1"/>
          </p:cNvPicPr>
          <p:nvPr/>
        </p:nvPicPr>
        <p:blipFill>
          <a:blip r:embed="rId7" cstate="email">
            <a:extLst>
              <a:ext uri="{28A0092B-C50C-407E-A947-70E740481C1C}">
                <a14:useLocalDpi xmlns:a14="http://schemas.microsoft.com/office/drawing/2010/main" xmlns=""/>
              </a:ext>
            </a:extLst>
          </a:blip>
          <a:srcRect l="6667" t="52222" r="833" b="8888"/>
          <a:stretch>
            <a:fillRect/>
          </a:stretch>
        </p:blipFill>
        <p:spPr bwMode="auto">
          <a:xfrm rot="21429537">
            <a:off x="803124" y="3466434"/>
            <a:ext cx="8234680" cy="2900311"/>
          </a:xfrm>
          <a:prstGeom prst="rect">
            <a:avLst/>
          </a:prstGeom>
          <a:extLst>
            <a:ext uri="{53640926-AAD7-44D8-BBD7-CCE9431645EC}">
              <a14:shadowObscured xmlns:a14="http://schemas.microsoft.com/office/drawing/2010/main" xmlns="" val="1"/>
            </a:ext>
          </a:extLst>
        </p:spPr>
      </p:pic>
      <p:pic>
        <p:nvPicPr>
          <p:cNvPr id="31" name="Picture 4"/>
          <p:cNvPicPr>
            <a:picLocks noChangeAspect="1" noChangeArrowheads="1"/>
          </p:cNvPicPr>
          <p:nvPr/>
        </p:nvPicPr>
        <p:blipFill rotWithShape="1">
          <a:blip r:embed="rId8" cstate="email">
            <a:extLst>
              <a:ext uri="{28A0092B-C50C-407E-A947-70E740481C1C}">
                <a14:useLocalDpi xmlns:a14="http://schemas.microsoft.com/office/drawing/2010/main" xmlns=""/>
              </a:ext>
            </a:extLst>
          </a:blip>
          <a:srcRect/>
          <a:stretch/>
        </p:blipFill>
        <p:spPr bwMode="auto">
          <a:xfrm>
            <a:off x="-12700" y="2960914"/>
            <a:ext cx="1384300" cy="3909785"/>
          </a:xfrm>
          <a:prstGeom prst="rect">
            <a:avLst/>
          </a:prstGeom>
        </p:spPr>
      </p:pic>
      <p:pic>
        <p:nvPicPr>
          <p:cNvPr id="32" name="Picture 4"/>
          <p:cNvPicPr>
            <a:picLocks noChangeAspect="1" noChangeArrowheads="1"/>
          </p:cNvPicPr>
          <p:nvPr/>
        </p:nvPicPr>
        <p:blipFill rotWithShape="1">
          <a:blip r:embed="rId9" cstate="email">
            <a:extLst>
              <a:ext uri="{28A0092B-C50C-407E-A947-70E740481C1C}">
                <a14:useLocalDpi xmlns:a14="http://schemas.microsoft.com/office/drawing/2010/main" xmlns=""/>
              </a:ext>
            </a:extLst>
          </a:blip>
          <a:srcRect r="-43"/>
          <a:stretch/>
        </p:blipFill>
        <p:spPr bwMode="auto">
          <a:xfrm>
            <a:off x="-9525" y="5720444"/>
            <a:ext cx="9173029" cy="1137556"/>
          </a:xfrm>
          <a:prstGeom prst="rect">
            <a:avLst/>
          </a:prstGeom>
        </p:spPr>
      </p:pic>
      <p:pic>
        <p:nvPicPr>
          <p:cNvPr id="18" name="Picture 2"/>
          <p:cNvPicPr>
            <a:picLocks noChangeAspect="1" noChangeArrowheads="1"/>
          </p:cNvPicPr>
          <p:nvPr/>
        </p:nvPicPr>
        <p:blipFill rotWithShape="1">
          <a:blip r:embed="rId10" cstate="email">
            <a:extLst>
              <a:ext uri="{28A0092B-C50C-407E-A947-70E740481C1C}">
                <a14:useLocalDpi xmlns:a14="http://schemas.microsoft.com/office/drawing/2010/main" xmlns=""/>
              </a:ext>
            </a:extLst>
          </a:blip>
          <a:srcRect/>
          <a:stretch/>
        </p:blipFill>
        <p:spPr bwMode="auto">
          <a:xfrm>
            <a:off x="0" y="6724650"/>
            <a:ext cx="9144000" cy="133349"/>
          </a:xfrm>
          <a:prstGeom prst="rect">
            <a:avLst/>
          </a:prstGeom>
        </p:spPr>
      </p:pic>
      <p:pic>
        <p:nvPicPr>
          <p:cNvPr id="22" name="Picture 2"/>
          <p:cNvPicPr>
            <a:picLocks noChangeAspect="1" noChangeArrowheads="1"/>
          </p:cNvPicPr>
          <p:nvPr/>
        </p:nvPicPr>
        <p:blipFill rotWithShape="1">
          <a:blip r:embed="rId11" cstate="email">
            <a:extLst>
              <a:ext uri="{28A0092B-C50C-407E-A947-70E740481C1C}">
                <a14:useLocalDpi xmlns:a14="http://schemas.microsoft.com/office/drawing/2010/main" xmlns=""/>
              </a:ext>
            </a:extLst>
          </a:blip>
          <a:srcRect/>
          <a:stretch/>
        </p:blipFill>
        <p:spPr bwMode="auto">
          <a:xfrm>
            <a:off x="0" y="0"/>
            <a:ext cx="57150" cy="6858000"/>
          </a:xfrm>
          <a:prstGeom prst="rect">
            <a:avLst/>
          </a:prstGeom>
        </p:spPr>
      </p:pic>
    </p:spTree>
  </p:cSld>
  <p:clrMapOvr>
    <a:masterClrMapping/>
  </p:clrMapOvr>
  <p:transition spd="slow" advClick="0" advTm="3000">
    <p:fade/>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edge">
                                          <p:cBhvr>
                                            <p:cTn id="7" dur="1100"/>
                                            <p:tgtEl>
                                              <p:spTgt spid="20"/>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13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250"/>
                                            <p:tgtEl>
                                              <p:spTgt spid="31"/>
                                            </p:tgtEl>
                                          </p:cBhvr>
                                        </p:animEffect>
                                      </p:childTnLst>
                                    </p:cTn>
                                  </p:par>
                                  <p:par>
                                    <p:cTn id="14" presetID="10" presetClass="entr" presetSubtype="0" fill="hold" nodeType="withEffect">
                                      <p:stCondLst>
                                        <p:cond delay="13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250"/>
                                            <p:tgtEl>
                                              <p:spTgt spid="32"/>
                                            </p:tgtEl>
                                          </p:cBhvr>
                                        </p:animEffect>
                                      </p:childTnLst>
                                    </p:cTn>
                                  </p:par>
                                </p:childTnLst>
                              </p:cTn>
                            </p:par>
                            <p:par>
                              <p:cTn id="17" fill="hold">
                                <p:stCondLst>
                                  <p:cond delay="1550"/>
                                </p:stCondLst>
                                <p:childTnLst>
                                  <p:par>
                                    <p:cTn id="18" presetID="2" presetClass="entr" presetSubtype="8" fill="hold" nodeType="afterEffect" p14:presetBounceEnd="70000">
                                      <p:stCondLst>
                                        <p:cond delay="0"/>
                                      </p:stCondLst>
                                      <p:childTnLst>
                                        <p:set>
                                          <p:cBhvr>
                                            <p:cTn id="19" dur="1" fill="hold">
                                              <p:stCondLst>
                                                <p:cond delay="0"/>
                                              </p:stCondLst>
                                            </p:cTn>
                                            <p:tgtEl>
                                              <p:spTgt spid="30">
                                                <p:bg/>
                                              </p:spTgt>
                                            </p:tgtEl>
                                            <p:attrNameLst>
                                              <p:attrName>style.visibility</p:attrName>
                                            </p:attrNameLst>
                                          </p:cBhvr>
                                          <p:to>
                                            <p:strVal val="visible"/>
                                          </p:to>
                                        </p:set>
                                        <p:anim calcmode="lin" valueType="num" p14:bounceEnd="70000">
                                          <p:cBhvr additive="base">
                                            <p:cTn id="20" dur="800" fill="hold"/>
                                            <p:tgtEl>
                                              <p:spTgt spid="30">
                                                <p:bg/>
                                              </p:spTgt>
                                            </p:tgtEl>
                                            <p:attrNameLst>
                                              <p:attrName>ppt_x</p:attrName>
                                            </p:attrNameLst>
                                          </p:cBhvr>
                                          <p:tavLst>
                                            <p:tav tm="0">
                                              <p:val>
                                                <p:strVal val="0-#ppt_w/2"/>
                                              </p:val>
                                            </p:tav>
                                            <p:tav tm="100000">
                                              <p:val>
                                                <p:strVal val="#ppt_x"/>
                                              </p:val>
                                            </p:tav>
                                          </p:tavLst>
                                        </p:anim>
                                        <p:anim calcmode="lin" valueType="num" p14:bounceEnd="70000">
                                          <p:cBhvr additive="base">
                                            <p:cTn id="21" dur="800" fill="hold"/>
                                            <p:tgtEl>
                                              <p:spTgt spid="30">
                                                <p:bg/>
                                              </p:spTgt>
                                            </p:tgtEl>
                                            <p:attrNameLst>
                                              <p:attrName>ppt_y</p:attrName>
                                            </p:attrNameLst>
                                          </p:cBhvr>
                                          <p:tavLst>
                                            <p:tav tm="0">
                                              <p:val>
                                                <p:strVal val="#ppt_y"/>
                                              </p:val>
                                            </p:tav>
                                            <p:tav tm="100000">
                                              <p:val>
                                                <p:strVal val="#ppt_y"/>
                                              </p:val>
                                            </p:tav>
                                          </p:tavLst>
                                        </p:anim>
                                      </p:childTnLst>
                                    </p:cTn>
                                  </p:par>
                                  <p:par>
                                    <p:cTn id="22" presetID="2" presetClass="entr" presetSubtype="4" accel="27500" fill="hold" nodeType="withEffect" p14:presetBounceEnd="81667">
                                      <p:stCondLst>
                                        <p:cond delay="400"/>
                                      </p:stCondLst>
                                      <p:childTnLst>
                                        <p:set>
                                          <p:cBhvr>
                                            <p:cTn id="23" dur="1" fill="hold">
                                              <p:stCondLst>
                                                <p:cond delay="0"/>
                                              </p:stCondLst>
                                            </p:cTn>
                                            <p:tgtEl>
                                              <p:spTgt spid="21"/>
                                            </p:tgtEl>
                                            <p:attrNameLst>
                                              <p:attrName>style.visibility</p:attrName>
                                            </p:attrNameLst>
                                          </p:cBhvr>
                                          <p:to>
                                            <p:strVal val="visible"/>
                                          </p:to>
                                        </p:set>
                                        <p:anim calcmode="lin" valueType="num" p14:bounceEnd="81667">
                                          <p:cBhvr additive="base">
                                            <p:cTn id="24" dur="1200" fill="hold"/>
                                            <p:tgtEl>
                                              <p:spTgt spid="21"/>
                                            </p:tgtEl>
                                            <p:attrNameLst>
                                              <p:attrName>ppt_x</p:attrName>
                                            </p:attrNameLst>
                                          </p:cBhvr>
                                          <p:tavLst>
                                            <p:tav tm="0">
                                              <p:val>
                                                <p:strVal val="#ppt_x"/>
                                              </p:val>
                                            </p:tav>
                                            <p:tav tm="100000">
                                              <p:val>
                                                <p:strVal val="#ppt_x"/>
                                              </p:val>
                                            </p:tav>
                                          </p:tavLst>
                                        </p:anim>
                                        <p:anim calcmode="lin" valueType="num" p14:bounceEnd="81667">
                                          <p:cBhvr additive="base">
                                            <p:cTn id="25" dur="1200" fill="hold"/>
                                            <p:tgtEl>
                                              <p:spTgt spid="21"/>
                                            </p:tgtEl>
                                            <p:attrNameLst>
                                              <p:attrName>ppt_y</p:attrName>
                                            </p:attrNameLst>
                                          </p:cBhvr>
                                          <p:tavLst>
                                            <p:tav tm="0">
                                              <p:val>
                                                <p:strVal val="1+#ppt_h/2"/>
                                              </p:val>
                                            </p:tav>
                                            <p:tav tm="100000">
                                              <p:val>
                                                <p:strVal val="#ppt_y"/>
                                              </p:val>
                                            </p:tav>
                                          </p:tavLst>
                                        </p:anim>
                                      </p:childTnLst>
                                    </p:cTn>
                                  </p:par>
                                  <p:par>
                                    <p:cTn id="26" presetID="10" presetClass="entr" presetSubtype="0" fill="hold" nodeType="withEffect">
                                      <p:stCondLst>
                                        <p:cond delay="10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250"/>
                                            <p:tgtEl>
                                              <p:spTgt spid="24"/>
                                            </p:tgtEl>
                                          </p:cBhvr>
                                        </p:animEffect>
                                      </p:childTnLst>
                                    </p:cTn>
                                  </p:par>
                                  <p:par>
                                    <p:cTn id="29" presetID="8" presetClass="emph" presetSubtype="0" accel="60000" decel="31429" fill="hold" nodeType="withEffect">
                                      <p:stCondLst>
                                        <p:cond delay="1000"/>
                                      </p:stCondLst>
                                      <p:childTnLst>
                                        <p:animRot by="-10800000">
                                          <p:cBhvr>
                                            <p:cTn id="30" dur="600" fill="hold"/>
                                            <p:tgtEl>
                                              <p:spTgt spid="24"/>
                                            </p:tgtEl>
                                            <p:attrNameLst>
                                              <p:attrName>r</p:attrName>
                                            </p:attrNameLst>
                                          </p:cBhvr>
                                        </p:animRot>
                                      </p:childTnLst>
                                    </p:cTn>
                                  </p:par>
                                  <p:par>
                                    <p:cTn id="31" presetID="10" presetClass="entr" presetSubtype="0" fill="hold" nodeType="withEffect">
                                      <p:stCondLst>
                                        <p:cond delay="140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250"/>
                                            <p:tgtEl>
                                              <p:spTgt spid="27"/>
                                            </p:tgtEl>
                                          </p:cBhvr>
                                        </p:animEffect>
                                      </p:childTnLst>
                                    </p:cTn>
                                  </p:par>
                                  <p:par>
                                    <p:cTn id="34" presetID="8" presetClass="emph" presetSubtype="0" accel="60000" decel="31429" fill="hold" nodeType="withEffect">
                                      <p:stCondLst>
                                        <p:cond delay="1400"/>
                                      </p:stCondLst>
                                      <p:childTnLst>
                                        <p:animRot by="10800000">
                                          <p:cBhvr>
                                            <p:cTn id="35" dur="6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edge">
                                          <p:cBhvr>
                                            <p:cTn id="7" dur="1100"/>
                                            <p:tgtEl>
                                              <p:spTgt spid="20"/>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13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250"/>
                                            <p:tgtEl>
                                              <p:spTgt spid="31"/>
                                            </p:tgtEl>
                                          </p:cBhvr>
                                        </p:animEffect>
                                      </p:childTnLst>
                                    </p:cTn>
                                  </p:par>
                                  <p:par>
                                    <p:cTn id="14" presetID="10" presetClass="entr" presetSubtype="0" fill="hold" nodeType="withEffect">
                                      <p:stCondLst>
                                        <p:cond delay="13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250"/>
                                            <p:tgtEl>
                                              <p:spTgt spid="32"/>
                                            </p:tgtEl>
                                          </p:cBhvr>
                                        </p:animEffect>
                                      </p:childTnLst>
                                    </p:cTn>
                                  </p:par>
                                </p:childTnLst>
                              </p:cTn>
                            </p:par>
                            <p:par>
                              <p:cTn id="17" fill="hold">
                                <p:stCondLst>
                                  <p:cond delay="1550"/>
                                </p:stCondLst>
                                <p:childTnLst>
                                  <p:par>
                                    <p:cTn id="18" presetID="2" presetClass="entr" presetSubtype="8" fill="hold" nodeType="afterEffect">
                                      <p:stCondLst>
                                        <p:cond delay="0"/>
                                      </p:stCondLst>
                                      <p:childTnLst>
                                        <p:set>
                                          <p:cBhvr>
                                            <p:cTn id="19" dur="1" fill="hold">
                                              <p:stCondLst>
                                                <p:cond delay="0"/>
                                              </p:stCondLst>
                                            </p:cTn>
                                            <p:tgtEl>
                                              <p:spTgt spid="30">
                                                <p:bg/>
                                              </p:spTgt>
                                            </p:tgtEl>
                                            <p:attrNameLst>
                                              <p:attrName>style.visibility</p:attrName>
                                            </p:attrNameLst>
                                          </p:cBhvr>
                                          <p:to>
                                            <p:strVal val="visible"/>
                                          </p:to>
                                        </p:set>
                                        <p:anim calcmode="lin" valueType="num">
                                          <p:cBhvr additive="base">
                                            <p:cTn id="20" dur="800" fill="hold"/>
                                            <p:tgtEl>
                                              <p:spTgt spid="30">
                                                <p:bg/>
                                              </p:spTgt>
                                            </p:tgtEl>
                                            <p:attrNameLst>
                                              <p:attrName>ppt_x</p:attrName>
                                            </p:attrNameLst>
                                          </p:cBhvr>
                                          <p:tavLst>
                                            <p:tav tm="0">
                                              <p:val>
                                                <p:strVal val="0-#ppt_w/2"/>
                                              </p:val>
                                            </p:tav>
                                            <p:tav tm="100000">
                                              <p:val>
                                                <p:strVal val="#ppt_x"/>
                                              </p:val>
                                            </p:tav>
                                          </p:tavLst>
                                        </p:anim>
                                        <p:anim calcmode="lin" valueType="num">
                                          <p:cBhvr additive="base">
                                            <p:cTn id="21" dur="800" fill="hold"/>
                                            <p:tgtEl>
                                              <p:spTgt spid="30">
                                                <p:bg/>
                                              </p:spTgt>
                                            </p:tgtEl>
                                            <p:attrNameLst>
                                              <p:attrName>ppt_y</p:attrName>
                                            </p:attrNameLst>
                                          </p:cBhvr>
                                          <p:tavLst>
                                            <p:tav tm="0">
                                              <p:val>
                                                <p:strVal val="#ppt_y"/>
                                              </p:val>
                                            </p:tav>
                                            <p:tav tm="100000">
                                              <p:val>
                                                <p:strVal val="#ppt_y"/>
                                              </p:val>
                                            </p:tav>
                                          </p:tavLst>
                                        </p:anim>
                                      </p:childTnLst>
                                    </p:cTn>
                                  </p:par>
                                  <p:par>
                                    <p:cTn id="22" presetID="2" presetClass="entr" presetSubtype="4" accel="27500" fill="hold" nodeType="withEffect">
                                      <p:stCondLst>
                                        <p:cond delay="4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1200" fill="hold"/>
                                            <p:tgtEl>
                                              <p:spTgt spid="21"/>
                                            </p:tgtEl>
                                            <p:attrNameLst>
                                              <p:attrName>ppt_x</p:attrName>
                                            </p:attrNameLst>
                                          </p:cBhvr>
                                          <p:tavLst>
                                            <p:tav tm="0">
                                              <p:val>
                                                <p:strVal val="#ppt_x"/>
                                              </p:val>
                                            </p:tav>
                                            <p:tav tm="100000">
                                              <p:val>
                                                <p:strVal val="#ppt_x"/>
                                              </p:val>
                                            </p:tav>
                                          </p:tavLst>
                                        </p:anim>
                                        <p:anim calcmode="lin" valueType="num">
                                          <p:cBhvr additive="base">
                                            <p:cTn id="25" dur="1200" fill="hold"/>
                                            <p:tgtEl>
                                              <p:spTgt spid="21"/>
                                            </p:tgtEl>
                                            <p:attrNameLst>
                                              <p:attrName>ppt_y</p:attrName>
                                            </p:attrNameLst>
                                          </p:cBhvr>
                                          <p:tavLst>
                                            <p:tav tm="0">
                                              <p:val>
                                                <p:strVal val="1+#ppt_h/2"/>
                                              </p:val>
                                            </p:tav>
                                            <p:tav tm="100000">
                                              <p:val>
                                                <p:strVal val="#ppt_y"/>
                                              </p:val>
                                            </p:tav>
                                          </p:tavLst>
                                        </p:anim>
                                      </p:childTnLst>
                                    </p:cTn>
                                  </p:par>
                                  <p:par>
                                    <p:cTn id="26" presetID="10" presetClass="entr" presetSubtype="0" fill="hold" nodeType="withEffect">
                                      <p:stCondLst>
                                        <p:cond delay="100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250"/>
                                            <p:tgtEl>
                                              <p:spTgt spid="24"/>
                                            </p:tgtEl>
                                          </p:cBhvr>
                                        </p:animEffect>
                                      </p:childTnLst>
                                    </p:cTn>
                                  </p:par>
                                  <p:par>
                                    <p:cTn id="29" presetID="8" presetClass="emph" presetSubtype="0" accel="60000" decel="31429" fill="hold" nodeType="withEffect">
                                      <p:stCondLst>
                                        <p:cond delay="1000"/>
                                      </p:stCondLst>
                                      <p:childTnLst>
                                        <p:animRot by="-10800000">
                                          <p:cBhvr>
                                            <p:cTn id="30" dur="600" fill="hold"/>
                                            <p:tgtEl>
                                              <p:spTgt spid="24"/>
                                            </p:tgtEl>
                                            <p:attrNameLst>
                                              <p:attrName>r</p:attrName>
                                            </p:attrNameLst>
                                          </p:cBhvr>
                                        </p:animRot>
                                      </p:childTnLst>
                                    </p:cTn>
                                  </p:par>
                                  <p:par>
                                    <p:cTn id="31" presetID="10" presetClass="entr" presetSubtype="0" fill="hold" nodeType="withEffect">
                                      <p:stCondLst>
                                        <p:cond delay="140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250"/>
                                            <p:tgtEl>
                                              <p:spTgt spid="27"/>
                                            </p:tgtEl>
                                          </p:cBhvr>
                                        </p:animEffect>
                                      </p:childTnLst>
                                    </p:cTn>
                                  </p:par>
                                  <p:par>
                                    <p:cTn id="34" presetID="8" presetClass="emph" presetSubtype="0" accel="60000" decel="31429" fill="hold" nodeType="withEffect">
                                      <p:stCondLst>
                                        <p:cond delay="1400"/>
                                      </p:stCondLst>
                                      <p:childTnLst>
                                        <p:animRot by="10800000">
                                          <p:cBhvr>
                                            <p:cTn id="35" dur="600" fill="hold"/>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435100" y="274638"/>
            <a:ext cx="7499350" cy="715962"/>
          </a:xfrm>
        </p:spPr>
        <p:txBody>
          <a:bodyPr>
            <a:normAutofit/>
          </a:bodyPr>
          <a:lstStyle/>
          <a:p>
            <a:pPr eaLnBrk="1" fontAlgn="auto" hangingPunct="1">
              <a:spcAft>
                <a:spcPts val="0"/>
              </a:spcAft>
              <a:defRPr/>
            </a:pPr>
            <a:r>
              <a:rPr lang="en-US" sz="3200" b="1" dirty="0" smtClean="0">
                <a:latin typeface="GungsuhChe" pitchFamily="49" charset="-127"/>
                <a:ea typeface="GungsuhChe" pitchFamily="49" charset="-127"/>
                <a:cs typeface="Times New Roman" pitchFamily="18" charset="0"/>
              </a:rPr>
              <a:t>Mining and Refining of Petroleum</a:t>
            </a:r>
            <a:endParaRPr lang="en-IN" sz="3200" b="1" dirty="0" smtClean="0">
              <a:latin typeface="GungsuhChe" pitchFamily="49" charset="-127"/>
              <a:ea typeface="GungsuhChe" pitchFamily="49" charset="-127"/>
              <a:cs typeface="Times New Roman" pitchFamily="18" charset="0"/>
            </a:endParaRPr>
          </a:p>
        </p:txBody>
      </p:sp>
      <p:sp>
        <p:nvSpPr>
          <p:cNvPr id="26628" name="Rectangle 3"/>
          <p:cNvSpPr>
            <a:spLocks noGrp="1" noChangeArrowheads="1"/>
          </p:cNvSpPr>
          <p:nvPr>
            <p:ph idx="1"/>
          </p:nvPr>
        </p:nvSpPr>
        <p:spPr>
          <a:xfrm>
            <a:off x="457200" y="990600"/>
            <a:ext cx="8477250" cy="5257800"/>
          </a:xfrm>
        </p:spPr>
        <p:txBody>
          <a:bodyPr>
            <a:normAutofit fontScale="92500" lnSpcReduction="20000"/>
          </a:bodyPr>
          <a:lstStyle/>
          <a:p>
            <a:pPr marL="365760" indent="-283464" eaLnBrk="1" fontAlgn="auto" hangingPunct="1">
              <a:lnSpc>
                <a:spcPct val="80000"/>
              </a:lnSpc>
              <a:spcAft>
                <a:spcPts val="0"/>
              </a:spcAft>
              <a:buFont typeface="Wingdings 2"/>
              <a:buChar char=""/>
              <a:defRPr/>
            </a:pPr>
            <a:endParaRPr lang="en-US" sz="1400" dirty="0" smtClean="0"/>
          </a:p>
          <a:p>
            <a:pPr marL="365760" indent="-283464" eaLnBrk="1" fontAlgn="auto" hangingPunct="1">
              <a:lnSpc>
                <a:spcPct val="80000"/>
              </a:lnSpc>
              <a:spcAft>
                <a:spcPts val="0"/>
              </a:spcAft>
              <a:buFont typeface="Wingdings" pitchFamily="2" charset="2"/>
              <a:buNone/>
              <a:defRPr/>
            </a:pPr>
            <a:r>
              <a:rPr lang="en-US" sz="1400" dirty="0" smtClean="0"/>
              <a:t>	</a:t>
            </a:r>
          </a:p>
          <a:p>
            <a:pPr marL="365760" indent="-283464" eaLnBrk="1" fontAlgn="auto" hangingPunct="1">
              <a:lnSpc>
                <a:spcPct val="80000"/>
              </a:lnSpc>
              <a:spcAft>
                <a:spcPts val="0"/>
              </a:spcAft>
              <a:buFont typeface="Wingdings 2"/>
              <a:buChar char=""/>
              <a:defRPr/>
            </a:pPr>
            <a:r>
              <a:rPr lang="en-US" sz="2200" dirty="0" smtClean="0">
                <a:latin typeface="Times New Roman" pitchFamily="18" charset="0"/>
                <a:cs typeface="Times New Roman" pitchFamily="18" charset="0"/>
              </a:rPr>
              <a:t>The crude oil obtained from the earth crust contains water, </a:t>
            </a:r>
            <a:r>
              <a:rPr lang="en-US" sz="2200" dirty="0" err="1" smtClean="0">
                <a:latin typeface="Times New Roman" pitchFamily="18" charset="0"/>
                <a:cs typeface="Times New Roman" pitchFamily="18" charset="0"/>
              </a:rPr>
              <a:t>sulphur</a:t>
            </a:r>
            <a:r>
              <a:rPr lang="en-US" sz="2200" dirty="0" smtClean="0">
                <a:latin typeface="Times New Roman" pitchFamily="18" charset="0"/>
                <a:cs typeface="Times New Roman" pitchFamily="18" charset="0"/>
              </a:rPr>
              <a:t> and some unwanted impurities. After removal of water, </a:t>
            </a:r>
            <a:r>
              <a:rPr lang="en-US" sz="2200" dirty="0" err="1" smtClean="0">
                <a:latin typeface="Times New Roman" pitchFamily="18" charset="0"/>
                <a:cs typeface="Times New Roman" pitchFamily="18" charset="0"/>
              </a:rPr>
              <a:t>sulphur</a:t>
            </a:r>
            <a:r>
              <a:rPr lang="en-US" sz="2200" dirty="0" smtClean="0">
                <a:latin typeface="Times New Roman" pitchFamily="18" charset="0"/>
                <a:cs typeface="Times New Roman" pitchFamily="18" charset="0"/>
              </a:rPr>
              <a:t> and these impurities, the crude oil is separated into various useful fractions by fractional distillation and finally conveI1ed into desired specific products having different boiling points. </a:t>
            </a:r>
            <a:r>
              <a:rPr lang="en-US" sz="2200" dirty="0" smtClean="0">
                <a:solidFill>
                  <a:schemeClr val="accent1">
                    <a:lumMod val="20000"/>
                    <a:lumOff val="80000"/>
                  </a:schemeClr>
                </a:solidFill>
                <a:latin typeface="Times New Roman" pitchFamily="18" charset="0"/>
                <a:cs typeface="Times New Roman" pitchFamily="18" charset="0"/>
              </a:rPr>
              <a:t>The process is called "Refining of Petroleum" and the refining plants are called "Oil refineries"</a:t>
            </a:r>
            <a:r>
              <a:rPr lang="en-US" sz="2200" dirty="0" smtClean="0">
                <a:latin typeface="Times New Roman" pitchFamily="18" charset="0"/>
                <a:cs typeface="Times New Roman" pitchFamily="18" charset="0"/>
              </a:rPr>
              <a:t>. The process of refining involves the following steps.</a:t>
            </a:r>
            <a:endParaRPr lang="en-US" sz="2200" b="1" i="1" dirty="0" smtClean="0">
              <a:latin typeface="Times New Roman" pitchFamily="18" charset="0"/>
              <a:cs typeface="Times New Roman" pitchFamily="18" charset="0"/>
            </a:endParaRPr>
          </a:p>
          <a:p>
            <a:pPr marL="365760" indent="-283464" eaLnBrk="1" fontAlgn="auto" hangingPunct="1">
              <a:lnSpc>
                <a:spcPct val="80000"/>
              </a:lnSpc>
              <a:spcAft>
                <a:spcPts val="0"/>
              </a:spcAft>
              <a:buFont typeface="Wingdings" pitchFamily="2" charset="2"/>
              <a:buNone/>
              <a:defRPr/>
            </a:pPr>
            <a:r>
              <a:rPr lang="en-US" sz="2200" b="1" i="1" dirty="0" smtClean="0">
                <a:latin typeface="Times New Roman" pitchFamily="18" charset="0"/>
                <a:cs typeface="Times New Roman" pitchFamily="18" charset="0"/>
              </a:rPr>
              <a:t>	</a:t>
            </a:r>
            <a:endParaRPr lang="en-US" sz="2200" b="1" dirty="0" smtClean="0">
              <a:latin typeface="Times New Roman" pitchFamily="18" charset="0"/>
              <a:cs typeface="Times New Roman" pitchFamily="18" charset="0"/>
            </a:endParaRPr>
          </a:p>
          <a:p>
            <a:pPr marL="365760" indent="-283464" eaLnBrk="1" fontAlgn="auto" hangingPunct="1">
              <a:lnSpc>
                <a:spcPct val="80000"/>
              </a:lnSpc>
              <a:spcAft>
                <a:spcPts val="0"/>
              </a:spcAft>
              <a:buFont typeface="Wingdings 2"/>
              <a:buChar char=""/>
              <a:defRPr/>
            </a:pPr>
            <a:r>
              <a:rPr lang="en-US" sz="2200" b="1" i="1" dirty="0" smtClean="0">
                <a:solidFill>
                  <a:srgbClr val="FFFF00"/>
                </a:solidFill>
                <a:latin typeface="Times New Roman" pitchFamily="18" charset="0"/>
                <a:cs typeface="Times New Roman" pitchFamily="18" charset="0"/>
              </a:rPr>
              <a:t>Step -I: Separation of water (Cottrell's process)</a:t>
            </a:r>
            <a:endParaRPr lang="en-US" sz="2200" i="1" dirty="0" smtClean="0">
              <a:solidFill>
                <a:srgbClr val="FFFF00"/>
              </a:solidFill>
              <a:latin typeface="Times New Roman" pitchFamily="18" charset="0"/>
              <a:cs typeface="Times New Roman" pitchFamily="18" charset="0"/>
            </a:endParaRPr>
          </a:p>
          <a:p>
            <a:pPr marL="82296" indent="0" eaLnBrk="1" fontAlgn="auto" hangingPunct="1">
              <a:lnSpc>
                <a:spcPct val="80000"/>
              </a:lnSpc>
              <a:spcAft>
                <a:spcPts val="0"/>
              </a:spcAft>
              <a:buNone/>
              <a:defRPr/>
            </a:pPr>
            <a:endParaRPr lang="en-US" sz="2200" dirty="0" smtClean="0">
              <a:latin typeface="MV Boli" pitchFamily="2" charset="0"/>
              <a:cs typeface="MV Boli" pitchFamily="2" charset="0"/>
            </a:endParaRPr>
          </a:p>
          <a:p>
            <a:pPr marL="82296" indent="0" eaLnBrk="1" fontAlgn="auto" hangingPunct="1">
              <a:lnSpc>
                <a:spcPct val="80000"/>
              </a:lnSpc>
              <a:spcAft>
                <a:spcPts val="0"/>
              </a:spcAft>
              <a:buNone/>
              <a:defRPr/>
            </a:pPr>
            <a:r>
              <a:rPr lang="en-US" sz="2200" dirty="0" smtClean="0">
                <a:latin typeface="MV Boli" pitchFamily="2" charset="0"/>
                <a:cs typeface="MV Boli" pitchFamily="2" charset="0"/>
              </a:rPr>
              <a:t>The crude oil from the oil well is an extremely stable emulsion </a:t>
            </a:r>
            <a:r>
              <a:rPr lang="en-US" sz="2200" dirty="0">
                <a:latin typeface="MV Boli" pitchFamily="2" charset="0"/>
                <a:cs typeface="MV Boli" pitchFamily="2" charset="0"/>
              </a:rPr>
              <a:t>o</a:t>
            </a:r>
            <a:r>
              <a:rPr lang="en-US" sz="2200" dirty="0" smtClean="0">
                <a:latin typeface="MV Boli" pitchFamily="2" charset="0"/>
                <a:cs typeface="MV Boli" pitchFamily="2" charset="0"/>
              </a:rPr>
              <a:t>f </a:t>
            </a:r>
            <a:r>
              <a:rPr lang="en-US" sz="2200" i="1" dirty="0" smtClean="0">
                <a:solidFill>
                  <a:schemeClr val="accent1">
                    <a:lumMod val="20000"/>
                    <a:lumOff val="80000"/>
                  </a:schemeClr>
                </a:solidFill>
                <a:latin typeface="MV Boli" pitchFamily="2" charset="0"/>
                <a:cs typeface="MV Boli" pitchFamily="2" charset="0"/>
              </a:rPr>
              <a:t>oil and salt water</a:t>
            </a:r>
            <a:r>
              <a:rPr lang="en-US" sz="2200" dirty="0" smtClean="0">
                <a:latin typeface="MV Boli" pitchFamily="2" charset="0"/>
                <a:cs typeface="MV Boli" pitchFamily="2" charset="0"/>
              </a:rPr>
              <a:t>. The crude oil is allowed to flow between two highly charged electrodes, where colloidal water droplets coalesce to form large drops, which is then separated out from the oil.</a:t>
            </a:r>
            <a:endParaRPr lang="en-US" sz="2200" b="1" dirty="0" smtClean="0">
              <a:latin typeface="MV Boli" pitchFamily="2" charset="0"/>
              <a:cs typeface="MV Boli" pitchFamily="2" charset="0"/>
            </a:endParaRPr>
          </a:p>
          <a:p>
            <a:pPr marL="365760" indent="-283464" eaLnBrk="1" fontAlgn="auto" hangingPunct="1">
              <a:lnSpc>
                <a:spcPct val="80000"/>
              </a:lnSpc>
              <a:spcAft>
                <a:spcPts val="0"/>
              </a:spcAft>
              <a:buFont typeface="Wingdings 2"/>
              <a:buChar char=""/>
              <a:defRPr/>
            </a:pPr>
            <a:endParaRPr lang="en-US" sz="2200" b="1" dirty="0" smtClean="0">
              <a:latin typeface="Times New Roman" pitchFamily="18" charset="0"/>
              <a:cs typeface="Times New Roman" pitchFamily="18" charset="0"/>
            </a:endParaRPr>
          </a:p>
          <a:p>
            <a:pPr marL="365760" indent="-283464" eaLnBrk="1" fontAlgn="auto" hangingPunct="1">
              <a:lnSpc>
                <a:spcPct val="80000"/>
              </a:lnSpc>
              <a:spcAft>
                <a:spcPts val="0"/>
              </a:spcAft>
              <a:buFont typeface="Wingdings 2"/>
              <a:buChar char=""/>
              <a:defRPr/>
            </a:pPr>
            <a:r>
              <a:rPr lang="en-US" sz="2200" b="1" i="1" dirty="0" smtClean="0">
                <a:solidFill>
                  <a:srgbClr val="FFFF00"/>
                </a:solidFill>
                <a:latin typeface="Times New Roman" pitchFamily="18" charset="0"/>
                <a:cs typeface="Times New Roman" pitchFamily="18" charset="0"/>
              </a:rPr>
              <a:t>Step - II: Removal of harmful impurities</a:t>
            </a:r>
            <a:endParaRPr lang="en-US" sz="2200" i="1" dirty="0" smtClean="0">
              <a:solidFill>
                <a:srgbClr val="FFFF00"/>
              </a:solidFill>
              <a:latin typeface="Times New Roman" pitchFamily="18" charset="0"/>
              <a:cs typeface="Times New Roman" pitchFamily="18" charset="0"/>
            </a:endParaRPr>
          </a:p>
          <a:p>
            <a:pPr marL="365760" indent="-283464" eaLnBrk="1" fontAlgn="auto" hangingPunct="1">
              <a:lnSpc>
                <a:spcPct val="80000"/>
              </a:lnSpc>
              <a:spcAft>
                <a:spcPts val="0"/>
              </a:spcAft>
              <a:buFont typeface="Wingdings 2"/>
              <a:buChar char=""/>
              <a:defRPr/>
            </a:pPr>
            <a:endParaRPr lang="en-US" sz="2200" dirty="0" smtClean="0">
              <a:latin typeface="MV Boli" pitchFamily="2" charset="0"/>
              <a:cs typeface="MV Boli" pitchFamily="2" charset="0"/>
            </a:endParaRPr>
          </a:p>
          <a:p>
            <a:pPr marL="82296" indent="0" eaLnBrk="1" fontAlgn="auto" hangingPunct="1">
              <a:lnSpc>
                <a:spcPct val="80000"/>
              </a:lnSpc>
              <a:spcAft>
                <a:spcPts val="0"/>
              </a:spcAft>
              <a:buNone/>
              <a:defRPr/>
            </a:pPr>
            <a:r>
              <a:rPr lang="en-US" sz="2200" dirty="0" smtClean="0">
                <a:latin typeface="MV Boli" pitchFamily="2" charset="0"/>
                <a:cs typeface="MV Boli" pitchFamily="2" charset="0"/>
              </a:rPr>
              <a:t>a) The presence of </a:t>
            </a:r>
            <a:r>
              <a:rPr lang="en-US" sz="2200" b="1" i="1" dirty="0" err="1" smtClean="0">
                <a:solidFill>
                  <a:schemeClr val="accent1"/>
                </a:solidFill>
                <a:latin typeface="MV Boli" pitchFamily="2" charset="0"/>
                <a:cs typeface="MV Boli" pitchFamily="2" charset="0"/>
              </a:rPr>
              <a:t>NaCI</a:t>
            </a:r>
            <a:r>
              <a:rPr lang="en-US" sz="2200" b="1" i="1" dirty="0" smtClean="0">
                <a:solidFill>
                  <a:schemeClr val="accent1"/>
                </a:solidFill>
                <a:latin typeface="MV Boli" pitchFamily="2" charset="0"/>
                <a:cs typeface="MV Boli" pitchFamily="2" charset="0"/>
              </a:rPr>
              <a:t> and </a:t>
            </a:r>
            <a:r>
              <a:rPr lang="en-US" sz="2200" b="1" i="1" dirty="0" err="1" smtClean="0">
                <a:solidFill>
                  <a:schemeClr val="accent1"/>
                </a:solidFill>
                <a:latin typeface="MV Boli" pitchFamily="2" charset="0"/>
                <a:cs typeface="MV Boli" pitchFamily="2" charset="0"/>
              </a:rPr>
              <a:t>MgCI</a:t>
            </a:r>
            <a:r>
              <a:rPr lang="en-US" sz="2200" b="1" i="1" dirty="0" smtClean="0">
                <a:solidFill>
                  <a:schemeClr val="accent1"/>
                </a:solidFill>
                <a:latin typeface="MV Boli" pitchFamily="2" charset="0"/>
                <a:cs typeface="MV Boli" pitchFamily="2" charset="0"/>
              </a:rPr>
              <a:t> </a:t>
            </a:r>
            <a:r>
              <a:rPr lang="en-US" sz="2200" dirty="0" smtClean="0">
                <a:latin typeface="MV Boli" pitchFamily="2" charset="0"/>
                <a:cs typeface="MV Boli" pitchFamily="2" charset="0"/>
              </a:rPr>
              <a:t>in the crude oil can corrode the refining equipment, hence these salts are removed by electrical desalting and dehydration methods.</a:t>
            </a:r>
          </a:p>
          <a:p>
            <a:pPr marL="82296" indent="0" eaLnBrk="1" fontAlgn="auto" hangingPunct="1">
              <a:lnSpc>
                <a:spcPct val="80000"/>
              </a:lnSpc>
              <a:spcAft>
                <a:spcPts val="0"/>
              </a:spcAft>
              <a:buNone/>
              <a:defRPr/>
            </a:pPr>
            <a:r>
              <a:rPr lang="en-US" sz="2200" dirty="0" smtClean="0">
                <a:latin typeface="MV Boli" pitchFamily="2" charset="0"/>
                <a:cs typeface="MV Boli" pitchFamily="2" charset="0"/>
              </a:rPr>
              <a:t>b) The </a:t>
            </a:r>
            <a:r>
              <a:rPr lang="en-US" sz="2200" b="1" i="1" dirty="0" err="1" smtClean="0">
                <a:solidFill>
                  <a:schemeClr val="accent1"/>
                </a:solidFill>
                <a:latin typeface="MV Boli" pitchFamily="2" charset="0"/>
                <a:cs typeface="MV Boli" pitchFamily="2" charset="0"/>
              </a:rPr>
              <a:t>sulphur</a:t>
            </a:r>
            <a:r>
              <a:rPr lang="en-US" sz="2200" b="1" i="1" dirty="0" smtClean="0">
                <a:solidFill>
                  <a:schemeClr val="accent1"/>
                </a:solidFill>
                <a:latin typeface="MV Boli" pitchFamily="2" charset="0"/>
                <a:cs typeface="MV Boli" pitchFamily="2" charset="0"/>
              </a:rPr>
              <a:t> compounds </a:t>
            </a:r>
            <a:r>
              <a:rPr lang="en-US" sz="2200" dirty="0" smtClean="0">
                <a:latin typeface="MV Boli" pitchFamily="2" charset="0"/>
                <a:cs typeface="MV Boli" pitchFamily="2" charset="0"/>
              </a:rPr>
              <a:t>present in the crude oil is removed by treating oil with copper oxide, which results in the </a:t>
            </a:r>
            <a:r>
              <a:rPr lang="en-US" sz="2200" i="1" dirty="0" smtClean="0">
                <a:solidFill>
                  <a:schemeClr val="accent1"/>
                </a:solidFill>
                <a:latin typeface="MV Boli" pitchFamily="2" charset="0"/>
                <a:cs typeface="MV Boli" pitchFamily="2" charset="0"/>
              </a:rPr>
              <a:t>formation of copper </a:t>
            </a:r>
            <a:r>
              <a:rPr lang="en-US" sz="2200" i="1" dirty="0" err="1" smtClean="0">
                <a:solidFill>
                  <a:schemeClr val="accent1"/>
                </a:solidFill>
                <a:latin typeface="MV Boli" pitchFamily="2" charset="0"/>
                <a:cs typeface="MV Boli" pitchFamily="2" charset="0"/>
              </a:rPr>
              <a:t>sulphide</a:t>
            </a:r>
            <a:r>
              <a:rPr lang="en-US" sz="2200" dirty="0" smtClean="0">
                <a:latin typeface="MV Boli" pitchFamily="2" charset="0"/>
                <a:cs typeface="MV Boli" pitchFamily="2" charset="0"/>
              </a:rPr>
              <a:t> (solid), which is then removed by filtration.</a:t>
            </a:r>
            <a:endParaRPr lang="en-IN" sz="2200" dirty="0" smtClean="0">
              <a:latin typeface="MV Boli" pitchFamily="2" charset="0"/>
              <a:cs typeface="MV Boli" pitchFamily="2" charset="0"/>
            </a:endParaRPr>
          </a:p>
        </p:txBody>
      </p:sp>
      <p:sp>
        <p:nvSpPr>
          <p:cNvPr id="6" name="Slide Number Placeholder 5"/>
          <p:cNvSpPr>
            <a:spLocks noGrp="1"/>
          </p:cNvSpPr>
          <p:nvPr>
            <p:ph type="sldNum" sz="quarter" idx="12"/>
          </p:nvPr>
        </p:nvSpPr>
        <p:spPr/>
        <p:txBody>
          <a:bodyPr/>
          <a:lstStyle/>
          <a:p>
            <a:pPr>
              <a:defRPr/>
            </a:pPr>
            <a:fld id="{F24AF8F6-8C8C-4B47-B977-186F00C5ECDC}" type="slidenum">
              <a:rPr lang="en-IN"/>
              <a:pPr>
                <a:defRPr/>
              </a:pPr>
              <a:t>30</a:t>
            </a:fld>
            <a:endParaRPr lang="en-IN"/>
          </a:p>
        </p:txBody>
      </p:sp>
    </p:spTree>
    <p:extLst>
      <p:ext uri="{BB962C8B-B14F-4D97-AF65-F5344CB8AC3E}">
        <p14:creationId xmlns:p14="http://schemas.microsoft.com/office/powerpoint/2010/main" xmlns="" val="31504724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628">
                                            <p:txEl>
                                              <p:pRg st="1" end="1"/>
                                            </p:txEl>
                                          </p:spTgt>
                                        </p:tgtEl>
                                        <p:attrNameLst>
                                          <p:attrName>style.visibility</p:attrName>
                                        </p:attrNameLst>
                                      </p:cBhvr>
                                      <p:to>
                                        <p:strVal val="visible"/>
                                      </p:to>
                                    </p:set>
                                    <p:animEffect transition="in" filter="wipe(down)">
                                      <p:cBhvr>
                                        <p:cTn id="7" dur="2000"/>
                                        <p:tgtEl>
                                          <p:spTgt spid="2662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628">
                                            <p:txEl>
                                              <p:pRg st="2" end="2"/>
                                            </p:txEl>
                                          </p:spTgt>
                                        </p:tgtEl>
                                        <p:attrNameLst>
                                          <p:attrName>style.visibility</p:attrName>
                                        </p:attrNameLst>
                                      </p:cBhvr>
                                      <p:to>
                                        <p:strVal val="visible"/>
                                      </p:to>
                                    </p:set>
                                    <p:animEffect transition="in" filter="wipe(down)">
                                      <p:cBhvr>
                                        <p:cTn id="12" dur="2000"/>
                                        <p:tgtEl>
                                          <p:spTgt spid="26628">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6628">
                                            <p:txEl>
                                              <p:pRg st="3" end="3"/>
                                            </p:txEl>
                                          </p:spTgt>
                                        </p:tgtEl>
                                        <p:attrNameLst>
                                          <p:attrName>style.visibility</p:attrName>
                                        </p:attrNameLst>
                                      </p:cBhvr>
                                      <p:to>
                                        <p:strVal val="visible"/>
                                      </p:to>
                                    </p:set>
                                    <p:animEffect transition="in" filter="wipe(down)">
                                      <p:cBhvr>
                                        <p:cTn id="17" dur="2000"/>
                                        <p:tgtEl>
                                          <p:spTgt spid="26628">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6628">
                                            <p:txEl>
                                              <p:pRg st="4" end="4"/>
                                            </p:txEl>
                                          </p:spTgt>
                                        </p:tgtEl>
                                        <p:attrNameLst>
                                          <p:attrName>style.visibility</p:attrName>
                                        </p:attrNameLst>
                                      </p:cBhvr>
                                      <p:to>
                                        <p:strVal val="visible"/>
                                      </p:to>
                                    </p:set>
                                    <p:animEffect transition="in" filter="wipe(down)">
                                      <p:cBhvr>
                                        <p:cTn id="22" dur="2000"/>
                                        <p:tgtEl>
                                          <p:spTgt spid="2662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6628">
                                            <p:txEl>
                                              <p:pRg st="6" end="6"/>
                                            </p:txEl>
                                          </p:spTgt>
                                        </p:tgtEl>
                                        <p:attrNameLst>
                                          <p:attrName>style.visibility</p:attrName>
                                        </p:attrNameLst>
                                      </p:cBhvr>
                                      <p:to>
                                        <p:strVal val="visible"/>
                                      </p:to>
                                    </p:set>
                                    <p:animEffect transition="in" filter="wipe(down)">
                                      <p:cBhvr>
                                        <p:cTn id="27" dur="2000"/>
                                        <p:tgtEl>
                                          <p:spTgt spid="26628">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6628">
                                            <p:txEl>
                                              <p:pRg st="8" end="8"/>
                                            </p:txEl>
                                          </p:spTgt>
                                        </p:tgtEl>
                                        <p:attrNameLst>
                                          <p:attrName>style.visibility</p:attrName>
                                        </p:attrNameLst>
                                      </p:cBhvr>
                                      <p:to>
                                        <p:strVal val="visible"/>
                                      </p:to>
                                    </p:set>
                                    <p:animEffect transition="in" filter="wipe(down)">
                                      <p:cBhvr>
                                        <p:cTn id="32" dur="2000"/>
                                        <p:tgtEl>
                                          <p:spTgt spid="26628">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6628">
                                            <p:txEl>
                                              <p:pRg st="10" end="10"/>
                                            </p:txEl>
                                          </p:spTgt>
                                        </p:tgtEl>
                                        <p:attrNameLst>
                                          <p:attrName>style.visibility</p:attrName>
                                        </p:attrNameLst>
                                      </p:cBhvr>
                                      <p:to>
                                        <p:strVal val="visible"/>
                                      </p:to>
                                    </p:set>
                                    <p:animEffect transition="in" filter="wipe(down)">
                                      <p:cBhvr>
                                        <p:cTn id="37" dur="2000"/>
                                        <p:tgtEl>
                                          <p:spTgt spid="26628">
                                            <p:txEl>
                                              <p:pRg st="10" end="1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6628">
                                            <p:txEl>
                                              <p:pRg st="11" end="11"/>
                                            </p:txEl>
                                          </p:spTgt>
                                        </p:tgtEl>
                                        <p:attrNameLst>
                                          <p:attrName>style.visibility</p:attrName>
                                        </p:attrNameLst>
                                      </p:cBhvr>
                                      <p:to>
                                        <p:strVal val="visible"/>
                                      </p:to>
                                    </p:set>
                                    <p:animEffect transition="in" filter="wipe(down)">
                                      <p:cBhvr>
                                        <p:cTn id="42" dur="2000"/>
                                        <p:tgtEl>
                                          <p:spTgt spid="2662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a:xfrm>
            <a:off x="533400" y="990600"/>
            <a:ext cx="8401050" cy="5257800"/>
          </a:xfrm>
        </p:spPr>
        <p:txBody>
          <a:bodyPr>
            <a:normAutofit lnSpcReduction="10000"/>
          </a:bodyPr>
          <a:lstStyle/>
          <a:p>
            <a:pPr eaLnBrk="1" hangingPunct="1"/>
            <a:r>
              <a:rPr lang="en-US" b="1" dirty="0" smtClean="0">
                <a:latin typeface="Times New Roman" pitchFamily="18" charset="0"/>
                <a:cs typeface="Times New Roman" pitchFamily="18" charset="0"/>
              </a:rPr>
              <a:t>Step - III: Fractional distillation</a:t>
            </a:r>
            <a:endParaRPr lang="en-US" u="sng" dirty="0" smtClean="0">
              <a:latin typeface="Times New Roman" pitchFamily="18" charset="0"/>
              <a:cs typeface="Times New Roman" pitchFamily="18" charset="0"/>
            </a:endParaRPr>
          </a:p>
          <a:p>
            <a:pPr eaLnBrk="1" hangingPunct="1">
              <a:buFont typeface="Wingdings 2" pitchFamily="18" charset="2"/>
              <a:buNone/>
            </a:pPr>
            <a:endParaRPr lang="en-US" sz="2000" dirty="0" smtClean="0">
              <a:latin typeface="Times New Roman" pitchFamily="18" charset="0"/>
              <a:cs typeface="Times New Roman" pitchFamily="18" charset="0"/>
            </a:endParaRPr>
          </a:p>
          <a:p>
            <a:pPr eaLnBrk="1" hangingPunct="1"/>
            <a:r>
              <a:rPr lang="en-US" sz="2000" dirty="0" smtClean="0">
                <a:latin typeface="MV Boli" pitchFamily="2" charset="0"/>
                <a:cs typeface="MV Boli" pitchFamily="2" charset="0"/>
              </a:rPr>
              <a:t>The crude oil is then heated to about 400°C in an iron resort, whereby all volatile substances (except asphalt or coke) are evaporated. The hot vapors are then passed up a fractionating column, which is a tall cylindrical tower containing a number of horizontal stainless steel trays at short distances. Each tray is provided with small chimney covered with a loose cap. (Figure )</a:t>
            </a:r>
          </a:p>
          <a:p>
            <a:pPr eaLnBrk="1" hangingPunct="1"/>
            <a:endParaRPr lang="en-US" sz="2000" dirty="0" smtClean="0">
              <a:latin typeface="MV Boli" pitchFamily="2" charset="0"/>
              <a:cs typeface="MV Boli" pitchFamily="2" charset="0"/>
            </a:endParaRPr>
          </a:p>
          <a:p>
            <a:pPr eaLnBrk="1" hangingPunct="1"/>
            <a:r>
              <a:rPr lang="en-US" sz="2000" dirty="0" smtClean="0">
                <a:latin typeface="MV Boli" pitchFamily="2" charset="0"/>
                <a:cs typeface="MV Boli" pitchFamily="2" charset="0"/>
              </a:rPr>
              <a:t>When the </a:t>
            </a:r>
            <a:r>
              <a:rPr lang="en-US" sz="2000" dirty="0" err="1" smtClean="0">
                <a:latin typeface="MV Boli" pitchFamily="2" charset="0"/>
                <a:cs typeface="MV Boli" pitchFamily="2" charset="0"/>
              </a:rPr>
              <a:t>vapours</a:t>
            </a:r>
            <a:r>
              <a:rPr lang="en-US" sz="2000" dirty="0" smtClean="0">
                <a:latin typeface="MV Boli" pitchFamily="2" charset="0"/>
                <a:cs typeface="MV Boli" pitchFamily="2" charset="0"/>
              </a:rPr>
              <a:t> of the oil go up in the fractionating column, they become gradually cooler and get condensed at different heights of column. The fractions having higher boiling points condense at lower trays whereas the fractions having lower boiling points condense at higher trays. The gasoline obtained by the fractional distillation is called straight --run gasoline. Various fractions obtained at different trays are given in table.</a:t>
            </a:r>
          </a:p>
          <a:p>
            <a:pPr eaLnBrk="1" hangingPunct="1"/>
            <a:endParaRPr lang="en-IN" sz="1800" dirty="0" smtClean="0"/>
          </a:p>
        </p:txBody>
      </p:sp>
      <p:sp>
        <p:nvSpPr>
          <p:cNvPr id="6" name="Slide Number Placeholder 5"/>
          <p:cNvSpPr>
            <a:spLocks noGrp="1"/>
          </p:cNvSpPr>
          <p:nvPr>
            <p:ph type="sldNum" sz="quarter" idx="12"/>
          </p:nvPr>
        </p:nvSpPr>
        <p:spPr/>
        <p:txBody>
          <a:bodyPr/>
          <a:lstStyle/>
          <a:p>
            <a:pPr>
              <a:defRPr/>
            </a:pPr>
            <a:fld id="{CFAFB541-3FE6-4EA6-B037-A3B0B00D5D95}" type="slidenum">
              <a:rPr lang="en-IN"/>
              <a:pPr>
                <a:defRPr/>
              </a:pPr>
              <a:t>31</a:t>
            </a:fld>
            <a:endParaRPr lang="en-IN"/>
          </a:p>
        </p:txBody>
      </p:sp>
    </p:spTree>
    <p:extLst>
      <p:ext uri="{BB962C8B-B14F-4D97-AF65-F5344CB8AC3E}">
        <p14:creationId xmlns:p14="http://schemas.microsoft.com/office/powerpoint/2010/main" xmlns="" val="30650654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652">
                                            <p:txEl>
                                              <p:pRg st="0" end="0"/>
                                            </p:txEl>
                                          </p:spTgt>
                                        </p:tgtEl>
                                        <p:attrNameLst>
                                          <p:attrName>style.visibility</p:attrName>
                                        </p:attrNameLst>
                                      </p:cBhvr>
                                      <p:to>
                                        <p:strVal val="visible"/>
                                      </p:to>
                                    </p:set>
                                    <p:animEffect transition="in" filter="wipe(down)">
                                      <p:cBhvr>
                                        <p:cTn id="7" dur="2000"/>
                                        <p:tgtEl>
                                          <p:spTgt spid="2765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7652">
                                            <p:txEl>
                                              <p:pRg st="2" end="2"/>
                                            </p:txEl>
                                          </p:spTgt>
                                        </p:tgtEl>
                                        <p:attrNameLst>
                                          <p:attrName>style.visibility</p:attrName>
                                        </p:attrNameLst>
                                      </p:cBhvr>
                                      <p:to>
                                        <p:strVal val="visible"/>
                                      </p:to>
                                    </p:set>
                                    <p:animEffect transition="in" filter="wipe(down)">
                                      <p:cBhvr>
                                        <p:cTn id="12" dur="2000"/>
                                        <p:tgtEl>
                                          <p:spTgt spid="27652">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7652">
                                            <p:txEl>
                                              <p:pRg st="4" end="4"/>
                                            </p:txEl>
                                          </p:spTgt>
                                        </p:tgtEl>
                                        <p:attrNameLst>
                                          <p:attrName>style.visibility</p:attrName>
                                        </p:attrNameLst>
                                      </p:cBhvr>
                                      <p:to>
                                        <p:strVal val="visible"/>
                                      </p:to>
                                    </p:set>
                                    <p:animEffect transition="in" filter="wipe(down)">
                                      <p:cBhvr>
                                        <p:cTn id="17" dur="2000"/>
                                        <p:tgtEl>
                                          <p:spTgt spid="2765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title"/>
          </p:nvPr>
        </p:nvSpPr>
        <p:spPr>
          <a:xfrm>
            <a:off x="244699" y="0"/>
            <a:ext cx="9192027" cy="1143000"/>
          </a:xfrm>
        </p:spPr>
        <p:txBody>
          <a:bodyPr>
            <a:normAutofit/>
          </a:bodyPr>
          <a:lstStyle/>
          <a:p>
            <a:pPr algn="ctr" eaLnBrk="1" fontAlgn="auto" hangingPunct="1">
              <a:spcAft>
                <a:spcPts val="0"/>
              </a:spcAft>
              <a:defRPr/>
            </a:pPr>
            <a:r>
              <a:rPr lang="en-US" b="1" dirty="0" smtClean="0"/>
              <a:t> </a:t>
            </a:r>
            <a:r>
              <a:rPr lang="en-US" sz="3200" b="1" dirty="0" smtClean="0">
                <a:latin typeface="SimSun-ExtB" pitchFamily="49" charset="-122"/>
                <a:ea typeface="SimSun-ExtB" pitchFamily="49" charset="-122"/>
                <a:cs typeface="Times New Roman" pitchFamily="18" charset="0"/>
              </a:rPr>
              <a:t>Fractional distillation of Crude oil</a:t>
            </a:r>
            <a:r>
              <a:rPr lang="en-IN" sz="3200" b="1" dirty="0" smtClean="0">
                <a:latin typeface="SimSun-ExtB" pitchFamily="49" charset="-122"/>
                <a:ea typeface="SimSun-ExtB" pitchFamily="49" charset="-122"/>
                <a:cs typeface="Times New Roman" pitchFamily="18" charset="0"/>
              </a:rPr>
              <a:t> </a:t>
            </a:r>
          </a:p>
        </p:txBody>
      </p:sp>
      <p:pic>
        <p:nvPicPr>
          <p:cNvPr id="48132" name="Picture 1" descr="distill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060620" y="1023188"/>
            <a:ext cx="5074276" cy="571890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7764479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NADEEM-PC\Documents\table-of-crude-oil-fractionsv2.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7577" y="1094704"/>
            <a:ext cx="8538693" cy="5460641"/>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p:cNvSpPr/>
          <p:nvPr/>
        </p:nvSpPr>
        <p:spPr>
          <a:xfrm>
            <a:off x="629029" y="18073"/>
            <a:ext cx="7795788"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FRACTIONS OF CRUDE OIL </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xmlns="" val="18731856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536575"/>
            <a:ext cx="8229600" cy="454025"/>
          </a:xfrm>
        </p:spPr>
        <p:txBody>
          <a:bodyPr>
            <a:noAutofit/>
          </a:bodyPr>
          <a:lstStyle/>
          <a:p>
            <a:pPr algn="ctr" eaLnBrk="1" fontAlgn="auto" hangingPunct="1">
              <a:spcAft>
                <a:spcPts val="0"/>
              </a:spcAft>
              <a:defRPr/>
            </a:pPr>
            <a:r>
              <a:rPr lang="en-US" sz="6600" b="1" dirty="0" smtClean="0">
                <a:latin typeface="Times New Roman" pitchFamily="18" charset="0"/>
                <a:cs typeface="Times New Roman" pitchFamily="18" charset="0"/>
              </a:rPr>
              <a:t>Cracking</a:t>
            </a:r>
            <a:r>
              <a:rPr lang="en-US" sz="6600" b="1" dirty="0" smtClean="0"/>
              <a:t> </a:t>
            </a:r>
            <a:endParaRPr lang="en-IN" sz="6600" b="1" dirty="0" smtClean="0"/>
          </a:p>
        </p:txBody>
      </p:sp>
      <p:sp>
        <p:nvSpPr>
          <p:cNvPr id="51203" name="Rectangle 3"/>
          <p:cNvSpPr>
            <a:spLocks noGrp="1" noChangeArrowheads="1"/>
          </p:cNvSpPr>
          <p:nvPr>
            <p:ph idx="1"/>
          </p:nvPr>
        </p:nvSpPr>
        <p:spPr>
          <a:xfrm>
            <a:off x="457200" y="1066800"/>
            <a:ext cx="8229600" cy="5540062"/>
          </a:xfrm>
        </p:spPr>
        <p:txBody>
          <a:bodyPr>
            <a:normAutofit lnSpcReduction="10000"/>
          </a:bodyPr>
          <a:lstStyle/>
          <a:p>
            <a:pPr eaLnBrk="1" hangingPunct="1">
              <a:lnSpc>
                <a:spcPct val="80000"/>
              </a:lnSpc>
              <a:buFont typeface="Wingdings 2" pitchFamily="18" charset="2"/>
              <a:buNone/>
            </a:pPr>
            <a:endParaRPr lang="en-US" sz="2000" dirty="0" smtClean="0">
              <a:latin typeface="Times New Roman" pitchFamily="18" charset="0"/>
              <a:cs typeface="Times New Roman" pitchFamily="18" charset="0"/>
            </a:endParaRPr>
          </a:p>
          <a:p>
            <a:pPr eaLnBrk="1" hangingPunct="1">
              <a:lnSpc>
                <a:spcPct val="80000"/>
              </a:lnSpc>
            </a:pPr>
            <a:r>
              <a:rPr lang="en-US" sz="2000" dirty="0" smtClean="0">
                <a:latin typeface="MV Boli" pitchFamily="2" charset="0"/>
                <a:cs typeface="MV Boli" pitchFamily="2" charset="0"/>
              </a:rPr>
              <a:t>The decomposition of bigger hydrocarbon molecules into simpler, low boiling hydrocarbons of lower molecular weight is called </a:t>
            </a:r>
            <a:r>
              <a:rPr lang="en-US" sz="2000" b="1" i="1" dirty="0" smtClean="0">
                <a:solidFill>
                  <a:schemeClr val="accent6"/>
                </a:solidFill>
                <a:latin typeface="MV Boli" pitchFamily="2" charset="0"/>
                <a:cs typeface="MV Boli" pitchFamily="2" charset="0"/>
              </a:rPr>
              <a:t>cracking.</a:t>
            </a:r>
          </a:p>
          <a:p>
            <a:pPr eaLnBrk="1" hangingPunct="1">
              <a:lnSpc>
                <a:spcPct val="80000"/>
              </a:lnSpc>
            </a:pPr>
            <a:endParaRPr lang="en-US" sz="2000" dirty="0" smtClean="0">
              <a:latin typeface="MV Boli" pitchFamily="2" charset="0"/>
              <a:cs typeface="MV Boli" pitchFamily="2" charset="0"/>
            </a:endParaRPr>
          </a:p>
          <a:p>
            <a:pPr eaLnBrk="1" hangingPunct="1">
              <a:lnSpc>
                <a:spcPct val="80000"/>
              </a:lnSpc>
            </a:pPr>
            <a:r>
              <a:rPr lang="en-US" sz="2000" dirty="0" smtClean="0">
                <a:latin typeface="MV Boli" pitchFamily="2" charset="0"/>
                <a:cs typeface="MV Boli" pitchFamily="2" charset="0"/>
              </a:rPr>
              <a:t>The gasoline obtained from the fractional distillation of petroleum, has the highest demand as a motor fuel, but the yield of this fractions is only 20-30% (Crude oil) and also quality as straight-run gasoline which is not good an_ hence is used only after proper blending. To overcome these difficulties, the higher boiling fractions (e.g. fuel oil and gas oil) are converted into lower boiling fractions gasoline (petrol) by cracking process.</a:t>
            </a:r>
          </a:p>
          <a:p>
            <a:pPr eaLnBrk="1" hangingPunct="1">
              <a:lnSpc>
                <a:spcPct val="80000"/>
              </a:lnSpc>
            </a:pPr>
            <a:r>
              <a:rPr lang="en-US" sz="2000" dirty="0" smtClean="0">
                <a:latin typeface="MV Boli" pitchFamily="2" charset="0"/>
                <a:cs typeface="MV Boli" pitchFamily="2" charset="0"/>
              </a:rPr>
              <a:t>The cracked gasoline gives better engine performance i.e., they are suitable for spark -ignition engines of automobiles. In cracking process, </a:t>
            </a:r>
            <a:r>
              <a:rPr lang="en-US" sz="2000" i="1" dirty="0" smtClean="0">
                <a:solidFill>
                  <a:schemeClr val="accent1"/>
                </a:solidFill>
                <a:latin typeface="MV Boli" pitchFamily="2" charset="0"/>
                <a:cs typeface="MV Boli" pitchFamily="2" charset="0"/>
              </a:rPr>
              <a:t>higher saturated hydrocarbon molecules are converted into simpler molecules such as paraffinic and </a:t>
            </a:r>
            <a:r>
              <a:rPr lang="en-US" sz="2000" i="1" dirty="0" err="1" smtClean="0">
                <a:solidFill>
                  <a:schemeClr val="accent1"/>
                </a:solidFill>
                <a:latin typeface="MV Boli" pitchFamily="2" charset="0"/>
                <a:cs typeface="MV Boli" pitchFamily="2" charset="0"/>
              </a:rPr>
              <a:t>olefinic</a:t>
            </a:r>
            <a:r>
              <a:rPr lang="en-US" sz="2000" i="1" dirty="0" smtClean="0">
                <a:solidFill>
                  <a:schemeClr val="accent1"/>
                </a:solidFill>
                <a:latin typeface="MV Boli" pitchFamily="2" charset="0"/>
                <a:cs typeface="MV Boli" pitchFamily="2" charset="0"/>
              </a:rPr>
              <a:t> hydrocarbons,</a:t>
            </a:r>
          </a:p>
          <a:p>
            <a:pPr eaLnBrk="1" hangingPunct="1">
              <a:lnSpc>
                <a:spcPct val="80000"/>
              </a:lnSpc>
            </a:pPr>
            <a:r>
              <a:rPr lang="en-US" sz="2000" dirty="0" smtClean="0">
                <a:latin typeface="MV Boli" pitchFamily="2" charset="0"/>
                <a:cs typeface="MV Boli" pitchFamily="2" charset="0"/>
              </a:rPr>
              <a:t>There are two methods of cracking in use</a:t>
            </a:r>
          </a:p>
          <a:p>
            <a:pPr marL="0" indent="0" eaLnBrk="1" hangingPunct="1">
              <a:lnSpc>
                <a:spcPct val="80000"/>
              </a:lnSpc>
              <a:buNone/>
            </a:pPr>
            <a:r>
              <a:rPr lang="en-US" sz="2000" dirty="0" smtClean="0">
                <a:latin typeface="MV Boli" pitchFamily="2" charset="0"/>
                <a:cs typeface="MV Boli" pitchFamily="2" charset="0"/>
              </a:rPr>
              <a:t>1. Thermal cracking   </a:t>
            </a:r>
          </a:p>
          <a:p>
            <a:pPr marL="0" indent="0" eaLnBrk="1" hangingPunct="1">
              <a:lnSpc>
                <a:spcPct val="80000"/>
              </a:lnSpc>
              <a:buNone/>
            </a:pPr>
            <a:r>
              <a:rPr lang="en-US" sz="2000" dirty="0" smtClean="0">
                <a:latin typeface="MV Boli" pitchFamily="2" charset="0"/>
                <a:cs typeface="MV Boli" pitchFamily="2" charset="0"/>
              </a:rPr>
              <a:t>2. Catalytic cracking</a:t>
            </a:r>
            <a:endParaRPr lang="en-US" sz="2000" b="1" dirty="0" smtClean="0">
              <a:latin typeface="MV Boli" pitchFamily="2" charset="0"/>
              <a:cs typeface="MV Boli" pitchFamily="2" charset="0"/>
            </a:endParaRPr>
          </a:p>
          <a:p>
            <a:pPr eaLnBrk="1" hangingPunct="1">
              <a:lnSpc>
                <a:spcPct val="80000"/>
              </a:lnSpc>
            </a:pPr>
            <a:endParaRPr lang="en-US" sz="2000" b="1" dirty="0" smtClean="0">
              <a:latin typeface="Times New Roman" pitchFamily="18" charset="0"/>
              <a:cs typeface="Times New Roman" pitchFamily="18" charset="0"/>
            </a:endParaRPr>
          </a:p>
        </p:txBody>
      </p:sp>
      <p:sp>
        <p:nvSpPr>
          <p:cNvPr id="6" name="Slide Number Placeholder 5"/>
          <p:cNvSpPr>
            <a:spLocks noGrp="1"/>
          </p:cNvSpPr>
          <p:nvPr>
            <p:ph type="sldNum" sz="quarter" idx="12"/>
          </p:nvPr>
        </p:nvSpPr>
        <p:spPr/>
        <p:txBody>
          <a:bodyPr/>
          <a:lstStyle/>
          <a:p>
            <a:pPr>
              <a:defRPr/>
            </a:pPr>
            <a:fld id="{EE8219F7-ABD0-4C22-AFD7-5C31ADFA2C62}" type="slidenum">
              <a:rPr lang="en-IN"/>
              <a:pPr>
                <a:defRPr/>
              </a:pPr>
              <a:t>34</a:t>
            </a:fld>
            <a:endParaRPr lang="en-IN"/>
          </a:p>
        </p:txBody>
      </p:sp>
    </p:spTree>
    <p:extLst>
      <p:ext uri="{BB962C8B-B14F-4D97-AF65-F5344CB8AC3E}">
        <p14:creationId xmlns:p14="http://schemas.microsoft.com/office/powerpoint/2010/main" xmlns="" val="211492296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Content Placeholder 2"/>
          <p:cNvSpPr>
            <a:spLocks noGrp="1"/>
          </p:cNvSpPr>
          <p:nvPr>
            <p:ph idx="1"/>
          </p:nvPr>
        </p:nvSpPr>
        <p:spPr>
          <a:xfrm>
            <a:off x="1931831" y="1600200"/>
            <a:ext cx="7044744" cy="4942268"/>
          </a:xfrm>
        </p:spPr>
        <p:txBody>
          <a:bodyPr>
            <a:normAutofit/>
          </a:bodyPr>
          <a:lstStyle/>
          <a:p>
            <a:pPr marL="0" indent="0" eaLnBrk="1" hangingPunct="1">
              <a:lnSpc>
                <a:spcPct val="80000"/>
              </a:lnSpc>
              <a:buNone/>
            </a:pPr>
            <a:r>
              <a:rPr lang="en-US" sz="2000" dirty="0" smtClean="0">
                <a:latin typeface="Times New Roman" pitchFamily="18" charset="0"/>
                <a:cs typeface="Times New Roman" pitchFamily="18" charset="0"/>
              </a:rPr>
              <a:t>	.</a:t>
            </a:r>
          </a:p>
          <a:p>
            <a:pPr eaLnBrk="1" hangingPunct="1">
              <a:lnSpc>
                <a:spcPct val="80000"/>
              </a:lnSpc>
            </a:pPr>
            <a:r>
              <a:rPr lang="en-US" sz="2400" dirty="0" smtClean="0">
                <a:latin typeface="MV Boli" pitchFamily="2" charset="0"/>
                <a:cs typeface="MV Boli" pitchFamily="2" charset="0"/>
              </a:rPr>
              <a:t>In this process, the </a:t>
            </a:r>
            <a:r>
              <a:rPr lang="en-US" sz="2400" dirty="0" smtClean="0">
                <a:solidFill>
                  <a:schemeClr val="accent6"/>
                </a:solidFill>
                <a:latin typeface="MV Boli" pitchFamily="2" charset="0"/>
                <a:cs typeface="MV Boli" pitchFamily="2" charset="0"/>
              </a:rPr>
              <a:t>heavy oil</a:t>
            </a:r>
            <a:r>
              <a:rPr lang="en-US" sz="2400" dirty="0" smtClean="0">
                <a:latin typeface="MV Boli" pitchFamily="2" charset="0"/>
                <a:cs typeface="MV Boli" pitchFamily="2" charset="0"/>
              </a:rPr>
              <a:t> is subjected to </a:t>
            </a:r>
            <a:r>
              <a:rPr lang="en-US" sz="2400" dirty="0" smtClean="0">
                <a:solidFill>
                  <a:schemeClr val="accent1"/>
                </a:solidFill>
                <a:latin typeface="MV Boli" pitchFamily="2" charset="0"/>
                <a:cs typeface="MV Boli" pitchFamily="2" charset="0"/>
              </a:rPr>
              <a:t>high temperature and pressure</a:t>
            </a:r>
            <a:r>
              <a:rPr lang="en-US" sz="2400" dirty="0" smtClean="0">
                <a:latin typeface="MV Boli" pitchFamily="2" charset="0"/>
                <a:cs typeface="MV Boli" pitchFamily="2" charset="0"/>
              </a:rPr>
              <a:t>, when the bigger hydrocarbon molecules break down to give smaller molecules of the </a:t>
            </a:r>
            <a:r>
              <a:rPr lang="en-US" sz="2400" dirty="0" err="1" smtClean="0">
                <a:latin typeface="MV Boli" pitchFamily="2" charset="0"/>
                <a:cs typeface="MV Boli" pitchFamily="2" charset="0"/>
              </a:rPr>
              <a:t>paraffins</a:t>
            </a:r>
            <a:r>
              <a:rPr lang="en-US" sz="2400" dirty="0" smtClean="0">
                <a:latin typeface="MV Boli" pitchFamily="2" charset="0"/>
                <a:cs typeface="MV Boli" pitchFamily="2" charset="0"/>
              </a:rPr>
              <a:t>, olefins and hydrogen. The cracked products are then separated by fractional distillation. This process is </a:t>
            </a:r>
            <a:r>
              <a:rPr lang="en-US" sz="2400" dirty="0" smtClean="0">
                <a:solidFill>
                  <a:schemeClr val="accent6"/>
                </a:solidFill>
                <a:latin typeface="MV Boli" pitchFamily="2" charset="0"/>
                <a:cs typeface="MV Boli" pitchFamily="2" charset="0"/>
              </a:rPr>
              <a:t>carried out in ‘liquid phase’ </a:t>
            </a:r>
            <a:r>
              <a:rPr lang="en-US" sz="2400" dirty="0" smtClean="0">
                <a:latin typeface="MV Boli" pitchFamily="2" charset="0"/>
                <a:cs typeface="MV Boli" pitchFamily="2" charset="0"/>
              </a:rPr>
              <a:t>at a temperature of 475 - 530° C and under pressure of 100 kg/cm2 is called </a:t>
            </a:r>
            <a:r>
              <a:rPr lang="en-US" sz="2400" dirty="0" smtClean="0">
                <a:solidFill>
                  <a:schemeClr val="accent1"/>
                </a:solidFill>
                <a:latin typeface="MV Boli" pitchFamily="2" charset="0"/>
                <a:cs typeface="MV Boli" pitchFamily="2" charset="0"/>
              </a:rPr>
              <a:t>Liquid-phase thermal cracking </a:t>
            </a:r>
            <a:r>
              <a:rPr lang="en-US" sz="2400" dirty="0" smtClean="0">
                <a:latin typeface="MV Boli" pitchFamily="2" charset="0"/>
                <a:cs typeface="MV Boli" pitchFamily="2" charset="0"/>
              </a:rPr>
              <a:t>or at a temperature of 600-650°C (heavy oil is </a:t>
            </a:r>
            <a:r>
              <a:rPr lang="en-US" sz="2400" dirty="0" err="1" smtClean="0">
                <a:latin typeface="MV Boli" pitchFamily="2" charset="0"/>
                <a:cs typeface="MV Boli" pitchFamily="2" charset="0"/>
              </a:rPr>
              <a:t>vapourised</a:t>
            </a:r>
            <a:r>
              <a:rPr lang="en-US" sz="2400" dirty="0" smtClean="0">
                <a:latin typeface="MV Boli" pitchFamily="2" charset="0"/>
                <a:cs typeface="MV Boli" pitchFamily="2" charset="0"/>
              </a:rPr>
              <a:t>) and under a </a:t>
            </a:r>
            <a:r>
              <a:rPr lang="en-US" sz="2400" dirty="0" smtClean="0">
                <a:solidFill>
                  <a:schemeClr val="accent6"/>
                </a:solidFill>
                <a:latin typeface="MV Boli" pitchFamily="2" charset="0"/>
                <a:cs typeface="MV Boli" pitchFamily="2" charset="0"/>
              </a:rPr>
              <a:t>low pressure </a:t>
            </a:r>
            <a:r>
              <a:rPr lang="en-US" sz="2400" dirty="0" smtClean="0">
                <a:latin typeface="MV Boli" pitchFamily="2" charset="0"/>
                <a:cs typeface="MV Boli" pitchFamily="2" charset="0"/>
              </a:rPr>
              <a:t>of 10-20 kg/cm2, such process is called </a:t>
            </a:r>
            <a:r>
              <a:rPr lang="en-US" sz="2400" dirty="0" err="1" smtClean="0">
                <a:solidFill>
                  <a:schemeClr val="accent1"/>
                </a:solidFill>
                <a:latin typeface="MV Boli" pitchFamily="2" charset="0"/>
                <a:cs typeface="MV Boli" pitchFamily="2" charset="0"/>
              </a:rPr>
              <a:t>Vapour</a:t>
            </a:r>
            <a:r>
              <a:rPr lang="en-US" sz="2400" dirty="0" smtClean="0">
                <a:solidFill>
                  <a:schemeClr val="accent1"/>
                </a:solidFill>
                <a:latin typeface="MV Boli" pitchFamily="2" charset="0"/>
                <a:cs typeface="MV Boli" pitchFamily="2" charset="0"/>
              </a:rPr>
              <a:t>-phase thermal cracking.</a:t>
            </a:r>
            <a:endParaRPr lang="en-IN" sz="2400" dirty="0" smtClean="0">
              <a:solidFill>
                <a:schemeClr val="accent1"/>
              </a:solidFill>
              <a:latin typeface="MV Boli" pitchFamily="2" charset="0"/>
              <a:cs typeface="MV Boli" pitchFamily="2" charset="0"/>
            </a:endParaRPr>
          </a:p>
        </p:txBody>
      </p:sp>
      <p:sp>
        <p:nvSpPr>
          <p:cNvPr id="2" name="Rectangle 1"/>
          <p:cNvSpPr/>
          <p:nvPr/>
        </p:nvSpPr>
        <p:spPr>
          <a:xfrm>
            <a:off x="1785019" y="443076"/>
            <a:ext cx="5573962" cy="923330"/>
          </a:xfrm>
          <a:prstGeom prst="rect">
            <a:avLst/>
          </a:prstGeom>
          <a:noFill/>
        </p:spPr>
        <p:txBody>
          <a:bodyPr wrap="none" lIns="91440" tIns="45720" rIns="91440" bIns="45720">
            <a:spAutoFit/>
          </a:bodyPr>
          <a:lstStyle/>
          <a:p>
            <a:pPr algn="ctr"/>
            <a:r>
              <a:rPr lang="en-US" sz="5400" b="1" dirty="0">
                <a:solidFill>
                  <a:schemeClr val="bg1"/>
                </a:solidFill>
                <a:latin typeface="Segoe UI Semibold" pitchFamily="34" charset="0"/>
                <a:cs typeface="Segoe UI Semibold" pitchFamily="34" charset="0"/>
              </a:rPr>
              <a:t>Thermal cracking</a:t>
            </a:r>
            <a:endParaRPr lang="en-US" sz="5400" b="1" cap="none" spc="0" dirty="0">
              <a:ln w="1905"/>
              <a:solidFill>
                <a:schemeClr val="bg1"/>
              </a:solidFill>
              <a:effectLst>
                <a:innerShdw blurRad="69850" dist="43180" dir="5400000">
                  <a:srgbClr val="000000">
                    <a:alpha val="65000"/>
                  </a:srgbClr>
                </a:innerShdw>
              </a:effectLst>
              <a:latin typeface="Segoe UI Semibold" pitchFamily="34" charset="0"/>
              <a:cs typeface="Segoe UI Semibold" pitchFamily="34" charset="0"/>
            </a:endParaRPr>
          </a:p>
        </p:txBody>
      </p:sp>
      <p:pic>
        <p:nvPicPr>
          <p:cNvPr id="5" name="Picture 5"/>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1093631" y="1676400"/>
            <a:ext cx="3581400" cy="5181600"/>
          </a:xfrm>
          <a:prstGeom prst="rect">
            <a:avLst/>
          </a:prstGeom>
          <a:effectLst>
            <a:outerShdw blurRad="50800" dist="12700" dir="5400000" algn="ctr" rotWithShape="0">
              <a:srgbClr val="000000">
                <a:alpha val="43137"/>
              </a:srgbClr>
            </a:outerShdw>
            <a:softEdge rad="0"/>
          </a:effectLst>
        </p:spPr>
      </p:pic>
    </p:spTree>
    <p:extLst>
      <p:ext uri="{BB962C8B-B14F-4D97-AF65-F5344CB8AC3E}">
        <p14:creationId xmlns:p14="http://schemas.microsoft.com/office/powerpoint/2010/main" xmlns="" val="2297364480"/>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14:presetBounceEnd="82667">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82667">
                                          <p:cBhvr additive="base">
                                            <p:cTn id="7" dur="750" fill="hold"/>
                                            <p:tgtEl>
                                              <p:spTgt spid="5"/>
                                            </p:tgtEl>
                                            <p:attrNameLst>
                                              <p:attrName>ppt_x</p:attrName>
                                            </p:attrNameLst>
                                          </p:cBhvr>
                                          <p:tavLst>
                                            <p:tav tm="0">
                                              <p:val>
                                                <p:strVal val="#ppt_x"/>
                                              </p:val>
                                            </p:tav>
                                            <p:tav tm="100000">
                                              <p:val>
                                                <p:strVal val="#ppt_x"/>
                                              </p:val>
                                            </p:tav>
                                          </p:tavLst>
                                        </p:anim>
                                        <p:anim calcmode="lin" valueType="num" p14:bounceEnd="82667">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pPr eaLnBrk="1" fontAlgn="auto" hangingPunct="1">
              <a:spcAft>
                <a:spcPts val="0"/>
              </a:spcAft>
              <a:defRPr/>
            </a:pPr>
            <a:r>
              <a:rPr lang="en-US" sz="5300" b="1" dirty="0" smtClean="0">
                <a:latin typeface="Segoe UI Semibold" pitchFamily="34" charset="0"/>
                <a:ea typeface="SimHei" pitchFamily="49" charset="-122"/>
                <a:cs typeface="Segoe UI Semibold" pitchFamily="34" charset="0"/>
              </a:rPr>
              <a:t>Catalytic cracking</a:t>
            </a:r>
            <a:r>
              <a:rPr lang="en-US" dirty="0" smtClean="0">
                <a:solidFill>
                  <a:schemeClr val="tx2">
                    <a:satMod val="130000"/>
                  </a:schemeClr>
                </a:solidFill>
                <a:latin typeface="Times New Roman" pitchFamily="18" charset="0"/>
                <a:cs typeface="Times New Roman" pitchFamily="18" charset="0"/>
              </a:rPr>
              <a:t/>
            </a:r>
            <a:br>
              <a:rPr lang="en-US" dirty="0" smtClean="0">
                <a:solidFill>
                  <a:schemeClr val="tx2">
                    <a:satMod val="130000"/>
                  </a:schemeClr>
                </a:solidFill>
                <a:latin typeface="Times New Roman" pitchFamily="18" charset="0"/>
                <a:cs typeface="Times New Roman" pitchFamily="18" charset="0"/>
              </a:rPr>
            </a:br>
            <a:endParaRPr lang="en-IN" dirty="0" smtClean="0">
              <a:solidFill>
                <a:schemeClr val="tx2">
                  <a:satMod val="130000"/>
                </a:schemeClr>
              </a:solidFill>
              <a:latin typeface="Times New Roman" pitchFamily="18" charset="0"/>
              <a:cs typeface="Times New Roman" pitchFamily="18" charset="0"/>
            </a:endParaRPr>
          </a:p>
        </p:txBody>
      </p:sp>
      <p:sp>
        <p:nvSpPr>
          <p:cNvPr id="32772" name="Rectangle 3"/>
          <p:cNvSpPr>
            <a:spLocks noGrp="1" noChangeArrowheads="1"/>
          </p:cNvSpPr>
          <p:nvPr>
            <p:ph idx="1"/>
          </p:nvPr>
        </p:nvSpPr>
        <p:spPr>
          <a:xfrm>
            <a:off x="457200" y="838200"/>
            <a:ext cx="8229600" cy="6116392"/>
          </a:xfrm>
        </p:spPr>
        <p:txBody>
          <a:bodyPr>
            <a:normAutofit fontScale="92500" lnSpcReduction="20000"/>
          </a:bodyPr>
          <a:lstStyle/>
          <a:p>
            <a:pPr eaLnBrk="1" hangingPunct="1">
              <a:lnSpc>
                <a:spcPct val="80000"/>
              </a:lnSpc>
            </a:pPr>
            <a:endParaRPr lang="en-US" sz="2000" dirty="0" smtClean="0">
              <a:latin typeface="Times New Roman" pitchFamily="18" charset="0"/>
              <a:cs typeface="Times New Roman" pitchFamily="18" charset="0"/>
            </a:endParaRPr>
          </a:p>
          <a:p>
            <a:pPr eaLnBrk="1" hangingPunct="1">
              <a:lnSpc>
                <a:spcPct val="80000"/>
              </a:lnSpc>
            </a:pPr>
            <a:endParaRPr lang="en-US" sz="2000" dirty="0">
              <a:latin typeface="Times New Roman" pitchFamily="18" charset="0"/>
              <a:cs typeface="Times New Roman" pitchFamily="18" charset="0"/>
            </a:endParaRPr>
          </a:p>
          <a:p>
            <a:pPr eaLnBrk="1" hangingPunct="1">
              <a:lnSpc>
                <a:spcPct val="80000"/>
              </a:lnSpc>
            </a:pPr>
            <a:r>
              <a:rPr lang="en-US" sz="2600" dirty="0" smtClean="0">
                <a:latin typeface="MV Boli" pitchFamily="2" charset="0"/>
                <a:cs typeface="MV Boli" pitchFamily="2" charset="0"/>
              </a:rPr>
              <a:t>In this process, cracking is carried out </a:t>
            </a:r>
            <a:r>
              <a:rPr lang="en-US" sz="2600" dirty="0" smtClean="0">
                <a:solidFill>
                  <a:schemeClr val="accent3">
                    <a:lumMod val="60000"/>
                    <a:lumOff val="40000"/>
                  </a:schemeClr>
                </a:solidFill>
                <a:latin typeface="MV Boli" pitchFamily="2" charset="0"/>
                <a:cs typeface="MV Boli" pitchFamily="2" charset="0"/>
              </a:rPr>
              <a:t>in presence of a catalyst </a:t>
            </a:r>
            <a:r>
              <a:rPr lang="en-US" sz="2600" dirty="0" smtClean="0">
                <a:latin typeface="MV Boli" pitchFamily="2" charset="0"/>
                <a:cs typeface="MV Boli" pitchFamily="2" charset="0"/>
              </a:rPr>
              <a:t>at </a:t>
            </a:r>
            <a:r>
              <a:rPr lang="en-US" sz="2600" dirty="0" smtClean="0">
                <a:solidFill>
                  <a:schemeClr val="accent3">
                    <a:lumMod val="60000"/>
                    <a:lumOff val="40000"/>
                  </a:schemeClr>
                </a:solidFill>
                <a:latin typeface="MV Boli" pitchFamily="2" charset="0"/>
                <a:cs typeface="MV Boli" pitchFamily="2" charset="0"/>
              </a:rPr>
              <a:t>lower temperature </a:t>
            </a:r>
            <a:r>
              <a:rPr lang="en-US" sz="2600" dirty="0" smtClean="0">
                <a:latin typeface="MV Boli" pitchFamily="2" charset="0"/>
                <a:cs typeface="MV Boli" pitchFamily="2" charset="0"/>
              </a:rPr>
              <a:t>(300° C to 450° C) and </a:t>
            </a:r>
            <a:r>
              <a:rPr lang="en-US" sz="2600" dirty="0" smtClean="0">
                <a:solidFill>
                  <a:schemeClr val="accent3">
                    <a:lumMod val="60000"/>
                    <a:lumOff val="40000"/>
                  </a:schemeClr>
                </a:solidFill>
                <a:latin typeface="MV Boli" pitchFamily="2" charset="0"/>
                <a:cs typeface="MV Boli" pitchFamily="2" charset="0"/>
              </a:rPr>
              <a:t>pressures</a:t>
            </a:r>
            <a:r>
              <a:rPr lang="en-US" sz="2600" dirty="0" smtClean="0">
                <a:latin typeface="MV Boli" pitchFamily="2" charset="0"/>
                <a:cs typeface="MV Boli" pitchFamily="2" charset="0"/>
              </a:rPr>
              <a:t> (l to 5 kg/cm2). The catalyst like </a:t>
            </a:r>
            <a:r>
              <a:rPr lang="en-US" sz="2600" dirty="0" err="1" smtClean="0">
                <a:solidFill>
                  <a:schemeClr val="accent1"/>
                </a:solidFill>
                <a:latin typeface="MV Boli" pitchFamily="2" charset="0"/>
                <a:cs typeface="MV Boli" pitchFamily="2" charset="0"/>
              </a:rPr>
              <a:t>aluminium</a:t>
            </a:r>
            <a:r>
              <a:rPr lang="en-US" sz="2600" dirty="0" smtClean="0">
                <a:solidFill>
                  <a:schemeClr val="accent1"/>
                </a:solidFill>
                <a:latin typeface="MV Boli" pitchFamily="2" charset="0"/>
                <a:cs typeface="MV Boli" pitchFamily="2" charset="0"/>
              </a:rPr>
              <a:t> silicate [Al2(SiO3)] or alumina [A12O3]</a:t>
            </a:r>
            <a:r>
              <a:rPr lang="en-US" sz="2600" dirty="0" smtClean="0">
                <a:latin typeface="MV Boli" pitchFamily="2" charset="0"/>
                <a:cs typeface="MV Boli" pitchFamily="2" charset="0"/>
              </a:rPr>
              <a:t> used in cracking gives higher yield and better quality of gasoline. There are two types of catalytic cracking in use</a:t>
            </a:r>
            <a:r>
              <a:rPr lang="en-US" sz="2000" dirty="0" smtClean="0">
                <a:latin typeface="MV Boli" pitchFamily="2" charset="0"/>
                <a:cs typeface="MV Boli" pitchFamily="2" charset="0"/>
              </a:rPr>
              <a:t>	.	</a:t>
            </a:r>
            <a:endParaRPr lang="en-US" sz="2000" b="1" dirty="0" smtClean="0">
              <a:latin typeface="MV Boli" pitchFamily="2" charset="0"/>
              <a:cs typeface="MV Boli" pitchFamily="2" charset="0"/>
            </a:endParaRPr>
          </a:p>
          <a:p>
            <a:pPr eaLnBrk="1" hangingPunct="1">
              <a:lnSpc>
                <a:spcPct val="80000"/>
              </a:lnSpc>
            </a:pPr>
            <a:endParaRPr lang="en-US" sz="2000" b="1" dirty="0" smtClean="0">
              <a:latin typeface="MV Boli" pitchFamily="2" charset="0"/>
              <a:cs typeface="MV Boli" pitchFamily="2" charset="0"/>
            </a:endParaRPr>
          </a:p>
          <a:p>
            <a:pPr eaLnBrk="1" hangingPunct="1">
              <a:lnSpc>
                <a:spcPct val="80000"/>
              </a:lnSpc>
            </a:pPr>
            <a:endParaRPr lang="en-US" sz="2000" b="1" dirty="0" smtClean="0">
              <a:latin typeface="MV Boli" pitchFamily="2" charset="0"/>
              <a:cs typeface="MV Boli" pitchFamily="2" charset="0"/>
            </a:endParaRPr>
          </a:p>
          <a:p>
            <a:pPr eaLnBrk="1" hangingPunct="1">
              <a:lnSpc>
                <a:spcPct val="80000"/>
              </a:lnSpc>
            </a:pPr>
            <a:r>
              <a:rPr lang="en-US" sz="2000" b="1" dirty="0" smtClean="0">
                <a:latin typeface="MV Boli" pitchFamily="2" charset="0"/>
                <a:cs typeface="MV Boli" pitchFamily="2" charset="0"/>
              </a:rPr>
              <a:t>i) </a:t>
            </a:r>
            <a:r>
              <a:rPr lang="en-US" b="1" dirty="0" smtClean="0">
                <a:solidFill>
                  <a:schemeClr val="accent6"/>
                </a:solidFill>
                <a:latin typeface="MV Boli" pitchFamily="2" charset="0"/>
                <a:cs typeface="MV Boli" pitchFamily="2" charset="0"/>
              </a:rPr>
              <a:t>Fixed-bed catalytic cracking</a:t>
            </a:r>
            <a:endParaRPr lang="en-US" dirty="0" smtClean="0">
              <a:solidFill>
                <a:schemeClr val="accent6"/>
              </a:solidFill>
              <a:latin typeface="MV Boli" pitchFamily="2" charset="0"/>
              <a:cs typeface="MV Boli" pitchFamily="2" charset="0"/>
            </a:endParaRPr>
          </a:p>
          <a:p>
            <a:pPr eaLnBrk="1" hangingPunct="1">
              <a:lnSpc>
                <a:spcPct val="80000"/>
              </a:lnSpc>
            </a:pPr>
            <a:r>
              <a:rPr lang="en-US" sz="2600" dirty="0" smtClean="0">
                <a:latin typeface="MV Boli" pitchFamily="2" charset="0"/>
                <a:cs typeface="MV Boli" pitchFamily="2" charset="0"/>
              </a:rPr>
              <a:t>The heavy oil is passed through the heater, where the </a:t>
            </a:r>
            <a:r>
              <a:rPr lang="en-US" sz="2600" dirty="0" smtClean="0">
                <a:solidFill>
                  <a:schemeClr val="accent3">
                    <a:lumMod val="60000"/>
                    <a:lumOff val="40000"/>
                  </a:schemeClr>
                </a:solidFill>
                <a:latin typeface="MV Boli" pitchFamily="2" charset="0"/>
                <a:cs typeface="MV Boli" pitchFamily="2" charset="0"/>
              </a:rPr>
              <a:t>oil is </a:t>
            </a:r>
            <a:r>
              <a:rPr lang="en-US" sz="2600" dirty="0" err="1" smtClean="0">
                <a:solidFill>
                  <a:schemeClr val="accent3">
                    <a:lumMod val="60000"/>
                    <a:lumOff val="40000"/>
                  </a:schemeClr>
                </a:solidFill>
                <a:latin typeface="MV Boli" pitchFamily="2" charset="0"/>
                <a:cs typeface="MV Boli" pitchFamily="2" charset="0"/>
              </a:rPr>
              <a:t>vapourised</a:t>
            </a:r>
            <a:r>
              <a:rPr lang="en-US" sz="2600" dirty="0" smtClean="0">
                <a:solidFill>
                  <a:schemeClr val="accent3">
                    <a:lumMod val="60000"/>
                    <a:lumOff val="40000"/>
                  </a:schemeClr>
                </a:solidFill>
                <a:latin typeface="MV Boli" pitchFamily="2" charset="0"/>
                <a:cs typeface="MV Boli" pitchFamily="2" charset="0"/>
              </a:rPr>
              <a:t> </a:t>
            </a:r>
            <a:r>
              <a:rPr lang="en-US" sz="2600" dirty="0" smtClean="0">
                <a:latin typeface="MV Boli" pitchFamily="2" charset="0"/>
                <a:cs typeface="MV Boli" pitchFamily="2" charset="0"/>
              </a:rPr>
              <a:t>and heated to 400 to 500°C and then </a:t>
            </a:r>
            <a:r>
              <a:rPr lang="en-US" sz="2600" dirty="0" smtClean="0">
                <a:solidFill>
                  <a:schemeClr val="accent1"/>
                </a:solidFill>
                <a:latin typeface="MV Boli" pitchFamily="2" charset="0"/>
                <a:cs typeface="MV Boli" pitchFamily="2" charset="0"/>
              </a:rPr>
              <a:t>forced through a catalytic champers</a:t>
            </a:r>
            <a:r>
              <a:rPr lang="en-US" sz="2600" dirty="0" smtClean="0">
                <a:latin typeface="MV Boli" pitchFamily="2" charset="0"/>
                <a:cs typeface="MV Boli" pitchFamily="2" charset="0"/>
              </a:rPr>
              <a:t> containing the catalyst of silica alumina gel (SiO2, Al2O3) or bauxite, is mixed with clay and zirconium oxide maintained at 400 to 500°C and 1.5 kg/cm2  pressure. During their passage through the tower, cracking takes place </a:t>
            </a:r>
            <a:r>
              <a:rPr lang="en-US" sz="2600" dirty="0" smtClean="0">
                <a:solidFill>
                  <a:schemeClr val="accent1"/>
                </a:solidFill>
                <a:latin typeface="MV Boli" pitchFamily="2" charset="0"/>
                <a:cs typeface="MV Boli" pitchFamily="2" charset="0"/>
              </a:rPr>
              <a:t>about 30-40% of the charge is converted into gasoline </a:t>
            </a:r>
            <a:r>
              <a:rPr lang="en-US" sz="2600" dirty="0" smtClean="0">
                <a:latin typeface="MV Boli" pitchFamily="2" charset="0"/>
                <a:cs typeface="MV Boli" pitchFamily="2" charset="0"/>
              </a:rPr>
              <a:t>and about </a:t>
            </a:r>
            <a:r>
              <a:rPr lang="en-US" sz="2600" dirty="0" smtClean="0">
                <a:solidFill>
                  <a:schemeClr val="accent3">
                    <a:lumMod val="60000"/>
                    <a:lumOff val="40000"/>
                  </a:schemeClr>
                </a:solidFill>
                <a:latin typeface="MV Boli" pitchFamily="2" charset="0"/>
                <a:cs typeface="MV Boli" pitchFamily="2" charset="0"/>
              </a:rPr>
              <a:t>2- 4% carbon is formed which gets deposited on the catalytic bed</a:t>
            </a:r>
            <a:r>
              <a:rPr lang="en-US" sz="2600" dirty="0" smtClean="0">
                <a:latin typeface="MV Boli" pitchFamily="2" charset="0"/>
                <a:cs typeface="MV Boli" pitchFamily="2" charset="0"/>
              </a:rPr>
              <a:t>. (Figure )</a:t>
            </a:r>
          </a:p>
          <a:p>
            <a:pPr eaLnBrk="1" hangingPunct="1">
              <a:lnSpc>
                <a:spcPct val="80000"/>
              </a:lnSpc>
            </a:pPr>
            <a:endParaRPr lang="en-IN" sz="2000" dirty="0" smtClean="0">
              <a:latin typeface="MV Boli" pitchFamily="2" charset="0"/>
              <a:cs typeface="MV Boli" pitchFamily="2" charset="0"/>
            </a:endParaRPr>
          </a:p>
          <a:p>
            <a:pPr eaLnBrk="1" hangingPunct="1">
              <a:lnSpc>
                <a:spcPct val="80000"/>
              </a:lnSpc>
            </a:pPr>
            <a:endParaRPr lang="en-US" sz="1600" b="1" dirty="0" smtClean="0"/>
          </a:p>
          <a:p>
            <a:pPr eaLnBrk="1" hangingPunct="1">
              <a:lnSpc>
                <a:spcPct val="80000"/>
              </a:lnSpc>
              <a:buFont typeface="Wingdings" pitchFamily="2" charset="2"/>
              <a:buNone/>
            </a:pPr>
            <a:r>
              <a:rPr lang="en-US" sz="1600" dirty="0" smtClean="0"/>
              <a:t> </a:t>
            </a:r>
            <a:endParaRPr lang="en-IN" sz="1600" dirty="0" smtClean="0"/>
          </a:p>
        </p:txBody>
      </p:sp>
      <p:sp>
        <p:nvSpPr>
          <p:cNvPr id="6" name="Slide Number Placeholder 5"/>
          <p:cNvSpPr>
            <a:spLocks noGrp="1"/>
          </p:cNvSpPr>
          <p:nvPr>
            <p:ph type="sldNum" sz="quarter" idx="12"/>
          </p:nvPr>
        </p:nvSpPr>
        <p:spPr/>
        <p:txBody>
          <a:bodyPr/>
          <a:lstStyle/>
          <a:p>
            <a:pPr>
              <a:defRPr/>
            </a:pPr>
            <a:fld id="{4A4DFD62-DD26-4DF6-AB20-1AAC074CF357}" type="slidenum">
              <a:rPr lang="en-IN"/>
              <a:pPr>
                <a:defRPr/>
              </a:pPr>
              <a:t>36</a:t>
            </a:fld>
            <a:endParaRPr lang="en-IN"/>
          </a:p>
        </p:txBody>
      </p:sp>
    </p:spTree>
    <p:extLst>
      <p:ext uri="{BB962C8B-B14F-4D97-AF65-F5344CB8AC3E}">
        <p14:creationId xmlns:p14="http://schemas.microsoft.com/office/powerpoint/2010/main" xmlns="" val="2807666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72">
                                            <p:txEl>
                                              <p:pRg st="2" end="2"/>
                                            </p:txEl>
                                          </p:spTgt>
                                        </p:tgtEl>
                                        <p:attrNameLst>
                                          <p:attrName>style.visibility</p:attrName>
                                        </p:attrNameLst>
                                      </p:cBhvr>
                                      <p:to>
                                        <p:strVal val="visible"/>
                                      </p:to>
                                    </p:set>
                                    <p:animEffect transition="in" filter="wipe(left)">
                                      <p:cBhvr>
                                        <p:cTn id="7" dur="2000"/>
                                        <p:tgtEl>
                                          <p:spTgt spid="32772">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2">
                                            <p:txEl>
                                              <p:pRg st="5" end="5"/>
                                            </p:txEl>
                                          </p:spTgt>
                                        </p:tgtEl>
                                        <p:attrNameLst>
                                          <p:attrName>style.visibility</p:attrName>
                                        </p:attrNameLst>
                                      </p:cBhvr>
                                      <p:to>
                                        <p:strVal val="visible"/>
                                      </p:to>
                                    </p:set>
                                    <p:animEffect transition="in" filter="wipe(left)">
                                      <p:cBhvr>
                                        <p:cTn id="12" dur="2000"/>
                                        <p:tgtEl>
                                          <p:spTgt spid="32772">
                                            <p:txEl>
                                              <p:pRg st="5" end="5"/>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772">
                                            <p:txEl>
                                              <p:pRg st="6" end="6"/>
                                            </p:txEl>
                                          </p:spTgt>
                                        </p:tgtEl>
                                        <p:attrNameLst>
                                          <p:attrName>style.visibility</p:attrName>
                                        </p:attrNameLst>
                                      </p:cBhvr>
                                      <p:to>
                                        <p:strVal val="visible"/>
                                      </p:to>
                                    </p:set>
                                    <p:animEffect transition="in" filter="wipe(left)">
                                      <p:cBhvr>
                                        <p:cTn id="17" dur="2000"/>
                                        <p:tgtEl>
                                          <p:spTgt spid="32772">
                                            <p:txEl>
                                              <p:pRg st="6" end="6"/>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72">
                                            <p:txEl>
                                              <p:pRg st="9" end="9"/>
                                            </p:txEl>
                                          </p:spTgt>
                                        </p:tgtEl>
                                        <p:attrNameLst>
                                          <p:attrName>style.visibility</p:attrName>
                                        </p:attrNameLst>
                                      </p:cBhvr>
                                      <p:to>
                                        <p:strVal val="visible"/>
                                      </p:to>
                                    </p:set>
                                    <p:animEffect transition="in" filter="wipe(left)">
                                      <p:cBhvr>
                                        <p:cTn id="22" dur="2000"/>
                                        <p:tgtEl>
                                          <p:spTgt spid="3277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19448" y="518374"/>
            <a:ext cx="8324850" cy="5562600"/>
          </a:xfrm>
        </p:spPr>
        <p:txBody>
          <a:bodyPr>
            <a:normAutofit lnSpcReduction="10000"/>
          </a:bodyPr>
          <a:lstStyle/>
          <a:p>
            <a:pPr marL="365760" indent="-283464" eaLnBrk="1" fontAlgn="auto" hangingPunct="1">
              <a:lnSpc>
                <a:spcPct val="80000"/>
              </a:lnSpc>
              <a:spcAft>
                <a:spcPts val="0"/>
              </a:spcAft>
              <a:buFont typeface="Wingdings 2"/>
              <a:buChar char=""/>
              <a:defRPr/>
            </a:pPr>
            <a:endParaRPr lang="en-US" sz="2000" dirty="0" smtClean="0">
              <a:latin typeface="Times New Roman" pitchFamily="18" charset="0"/>
              <a:cs typeface="Times New Roman" pitchFamily="18" charset="0"/>
            </a:endParaRPr>
          </a:p>
          <a:p>
            <a:pPr marL="365760" indent="-283464" eaLnBrk="1" fontAlgn="auto" hangingPunct="1">
              <a:lnSpc>
                <a:spcPct val="80000"/>
              </a:lnSpc>
              <a:spcAft>
                <a:spcPts val="0"/>
              </a:spcAft>
              <a:buFont typeface="Wingdings 2"/>
              <a:buChar char=""/>
              <a:defRPr/>
            </a:pPr>
            <a:r>
              <a:rPr lang="en-US" sz="2400" dirty="0" smtClean="0">
                <a:latin typeface="MV Boli" pitchFamily="2" charset="0"/>
                <a:cs typeface="MV Boli" pitchFamily="2" charset="0"/>
              </a:rPr>
              <a:t>The </a:t>
            </a:r>
            <a:r>
              <a:rPr lang="en-US" sz="2400" dirty="0" err="1" smtClean="0">
                <a:solidFill>
                  <a:schemeClr val="accent6"/>
                </a:solidFill>
                <a:latin typeface="MV Boli" pitchFamily="2" charset="0"/>
                <a:cs typeface="MV Boli" pitchFamily="2" charset="0"/>
              </a:rPr>
              <a:t>vapours</a:t>
            </a:r>
            <a:r>
              <a:rPr lang="en-US" sz="2400" dirty="0" smtClean="0">
                <a:solidFill>
                  <a:schemeClr val="accent6"/>
                </a:solidFill>
                <a:latin typeface="MV Boli" pitchFamily="2" charset="0"/>
                <a:cs typeface="MV Boli" pitchFamily="2" charset="0"/>
              </a:rPr>
              <a:t> produced </a:t>
            </a:r>
            <a:r>
              <a:rPr lang="en-US" sz="2400" dirty="0" smtClean="0">
                <a:latin typeface="MV Boli" pitchFamily="2" charset="0"/>
                <a:cs typeface="MV Boli" pitchFamily="2" charset="0"/>
              </a:rPr>
              <a:t>are then </a:t>
            </a:r>
            <a:r>
              <a:rPr lang="en-US" sz="2400" dirty="0" smtClean="0">
                <a:solidFill>
                  <a:schemeClr val="accent1"/>
                </a:solidFill>
                <a:latin typeface="MV Boli" pitchFamily="2" charset="0"/>
                <a:cs typeface="MV Boli" pitchFamily="2" charset="0"/>
              </a:rPr>
              <a:t>passed through a fractionating column</a:t>
            </a:r>
            <a:r>
              <a:rPr lang="en-US" sz="2400" dirty="0" smtClean="0">
                <a:latin typeface="MV Boli" pitchFamily="2" charset="0"/>
                <a:cs typeface="MV Boli" pitchFamily="2" charset="0"/>
              </a:rPr>
              <a:t>, where ‘heavy oil fractions’ condensed. The </a:t>
            </a:r>
            <a:r>
              <a:rPr lang="en-US" sz="2400" dirty="0" err="1" smtClean="0">
                <a:latin typeface="MV Boli" pitchFamily="2" charset="0"/>
                <a:cs typeface="MV Boli" pitchFamily="2" charset="0"/>
              </a:rPr>
              <a:t>vapours</a:t>
            </a:r>
            <a:r>
              <a:rPr lang="en-US" sz="2400" dirty="0" smtClean="0">
                <a:latin typeface="MV Boli" pitchFamily="2" charset="0"/>
                <a:cs typeface="MV Boli" pitchFamily="2" charset="0"/>
              </a:rPr>
              <a:t> are then </a:t>
            </a:r>
            <a:r>
              <a:rPr lang="en-US" sz="2400" dirty="0" smtClean="0">
                <a:solidFill>
                  <a:schemeClr val="accent1"/>
                </a:solidFill>
                <a:latin typeface="MV Boli" pitchFamily="2" charset="0"/>
                <a:cs typeface="MV Boli" pitchFamily="2" charset="0"/>
              </a:rPr>
              <a:t>admitted into a cooler</a:t>
            </a:r>
            <a:r>
              <a:rPr lang="en-US" sz="2400" dirty="0" smtClean="0">
                <a:latin typeface="MV Boli" pitchFamily="2" charset="0"/>
                <a:cs typeface="MV Boli" pitchFamily="2" charset="0"/>
              </a:rPr>
              <a:t>, where some of the gaseous products are condensed along with gasoline and uncondensed gases move on. The </a:t>
            </a:r>
            <a:r>
              <a:rPr lang="en-US" sz="2400" dirty="0" smtClean="0">
                <a:solidFill>
                  <a:schemeClr val="accent1"/>
                </a:solidFill>
                <a:latin typeface="MV Boli" pitchFamily="2" charset="0"/>
                <a:cs typeface="MV Boli" pitchFamily="2" charset="0"/>
              </a:rPr>
              <a:t>gasoline containing some dissolved gases is then sent to a stabilizer</a:t>
            </a:r>
            <a:r>
              <a:rPr lang="en-US" sz="2400" dirty="0" smtClean="0">
                <a:latin typeface="MV Boli" pitchFamily="2" charset="0"/>
                <a:cs typeface="MV Boli" pitchFamily="2" charset="0"/>
              </a:rPr>
              <a:t>, where the dissolved gases are removed and pure gasoline is obtained.</a:t>
            </a:r>
          </a:p>
          <a:p>
            <a:pPr marL="365760" indent="-283464" eaLnBrk="1" fontAlgn="auto" hangingPunct="1">
              <a:lnSpc>
                <a:spcPct val="80000"/>
              </a:lnSpc>
              <a:spcAft>
                <a:spcPts val="0"/>
              </a:spcAft>
              <a:buFont typeface="Wingdings 2"/>
              <a:buChar char=""/>
              <a:defRPr/>
            </a:pPr>
            <a:endParaRPr lang="en-US" sz="2400" dirty="0" smtClean="0">
              <a:latin typeface="MV Boli" pitchFamily="2" charset="0"/>
              <a:cs typeface="MV Boli" pitchFamily="2" charset="0"/>
            </a:endParaRPr>
          </a:p>
          <a:p>
            <a:pPr marL="365760" indent="-283464" eaLnBrk="1" fontAlgn="auto" hangingPunct="1">
              <a:lnSpc>
                <a:spcPct val="80000"/>
              </a:lnSpc>
              <a:spcAft>
                <a:spcPts val="0"/>
              </a:spcAft>
              <a:buFont typeface="Wingdings 2"/>
              <a:buChar char=""/>
              <a:defRPr/>
            </a:pPr>
            <a:endParaRPr lang="en-US" sz="2400" dirty="0" smtClean="0">
              <a:latin typeface="MV Boli" pitchFamily="2" charset="0"/>
              <a:cs typeface="MV Boli" pitchFamily="2" charset="0"/>
            </a:endParaRPr>
          </a:p>
          <a:p>
            <a:pPr marL="365760" indent="-283464" eaLnBrk="1" fontAlgn="auto" hangingPunct="1">
              <a:lnSpc>
                <a:spcPct val="80000"/>
              </a:lnSpc>
              <a:spcAft>
                <a:spcPts val="0"/>
              </a:spcAft>
              <a:buFont typeface="Wingdings 2"/>
              <a:buChar char=""/>
              <a:defRPr/>
            </a:pPr>
            <a:endParaRPr lang="en-US" sz="2400" dirty="0" smtClean="0">
              <a:latin typeface="MV Boli" pitchFamily="2" charset="0"/>
              <a:cs typeface="MV Boli" pitchFamily="2" charset="0"/>
            </a:endParaRPr>
          </a:p>
          <a:p>
            <a:pPr marL="365760" indent="-283464" eaLnBrk="1" fontAlgn="auto" hangingPunct="1">
              <a:lnSpc>
                <a:spcPct val="80000"/>
              </a:lnSpc>
              <a:spcAft>
                <a:spcPts val="0"/>
              </a:spcAft>
              <a:buFont typeface="Wingdings 2"/>
              <a:buChar char=""/>
              <a:defRPr/>
            </a:pPr>
            <a:r>
              <a:rPr lang="en-US" sz="2400" dirty="0" smtClean="0">
                <a:latin typeface="MV Boli" pitchFamily="2" charset="0"/>
                <a:cs typeface="MV Boli" pitchFamily="2" charset="0"/>
              </a:rPr>
              <a:t>When substantial amount of carbon is deposited on the catalyst bed, during cracking, the catalyst stops functioning. It is reactivated by burning off the deposited carbon in a stream of hot air. During the reactivation of catalyst, the </a:t>
            </a:r>
            <a:r>
              <a:rPr lang="en-US" sz="2400" dirty="0" err="1" smtClean="0">
                <a:latin typeface="MV Boli" pitchFamily="2" charset="0"/>
                <a:cs typeface="MV Boli" pitchFamily="2" charset="0"/>
              </a:rPr>
              <a:t>vapours</a:t>
            </a:r>
            <a:r>
              <a:rPr lang="en-US" sz="2400" dirty="0" smtClean="0">
                <a:latin typeface="MV Boli" pitchFamily="2" charset="0"/>
                <a:cs typeface="MV Boli" pitchFamily="2" charset="0"/>
              </a:rPr>
              <a:t> are diverted through another catalyst chamber.</a:t>
            </a:r>
            <a:endParaRPr lang="en-US" sz="2400" b="1" dirty="0" smtClean="0">
              <a:latin typeface="MV Boli" pitchFamily="2" charset="0"/>
              <a:cs typeface="MV Boli" pitchFamily="2" charset="0"/>
            </a:endParaRPr>
          </a:p>
          <a:p>
            <a:pPr eaLnBrk="1" hangingPunct="1">
              <a:buFont typeface="Wingdings 2" pitchFamily="18" charset="2"/>
              <a:buNone/>
              <a:defRPr/>
            </a:pPr>
            <a:endParaRPr lang="en-IN" sz="2400" dirty="0">
              <a:latin typeface="MV Boli" pitchFamily="2" charset="0"/>
              <a:cs typeface="MV Boli" pitchFamily="2" charset="0"/>
            </a:endParaRPr>
          </a:p>
        </p:txBody>
      </p:sp>
      <p:sp>
        <p:nvSpPr>
          <p:cNvPr id="4" name="Slide Number Placeholder 3"/>
          <p:cNvSpPr>
            <a:spLocks noGrp="1"/>
          </p:cNvSpPr>
          <p:nvPr>
            <p:ph type="sldNum" sz="quarter" idx="12"/>
          </p:nvPr>
        </p:nvSpPr>
        <p:spPr>
          <a:xfrm>
            <a:off x="6553200" y="6356350"/>
            <a:ext cx="2134235" cy="365760"/>
          </a:xfrm>
        </p:spPr>
        <p:txBody>
          <a:bodyPr/>
          <a:lstStyle/>
          <a:p>
            <a:pPr>
              <a:defRPr/>
            </a:pPr>
            <a:fld id="{786723D8-DDC9-4028-BD37-713233BA7E54}" type="slidenum">
              <a:rPr lang="en-IN" smtClean="0"/>
              <a:pPr>
                <a:defRPr/>
              </a:pPr>
              <a:t>37</a:t>
            </a:fld>
            <a:endParaRPr lang="en-IN"/>
          </a:p>
        </p:txBody>
      </p:sp>
    </p:spTree>
    <p:extLst>
      <p:ext uri="{BB962C8B-B14F-4D97-AF65-F5344CB8AC3E}">
        <p14:creationId xmlns:p14="http://schemas.microsoft.com/office/powerpoint/2010/main" xmlns="" val="1719621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20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left)">
                                      <p:cBhvr>
                                        <p:cTn id="1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torage/emulated/0/.polarisOffice5/polarisTemp/fImage737702073.jpeg"/>
          <p:cNvPicPr>
            <a:picLocks noChangeAspect="1"/>
          </p:cNvPicPr>
          <p:nvPr/>
        </p:nvPicPr>
        <p:blipFill>
          <a:blip r:embed="rId2"/>
          <a:stretch>
            <a:fillRect/>
          </a:stretch>
        </p:blipFill>
        <p:spPr>
          <a:xfrm rot="0">
            <a:off x="285750" y="1216025"/>
            <a:ext cx="8573770" cy="4442460"/>
          </a:xfrm>
          <a:prstGeom prst="rect"/>
          <a:noFill/>
          <a:ln w="3175" cap="flat" cmpd="sng">
            <a:noFill/>
            <a:prstDash/>
            <a:miter lim="800000"/>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a:xfrm>
            <a:off x="248194" y="1449976"/>
            <a:ext cx="8686255" cy="5408024"/>
          </a:xfrm>
        </p:spPr>
        <p:txBody>
          <a:bodyPr>
            <a:normAutofit lnSpcReduction="10000"/>
          </a:bodyPr>
          <a:lstStyle/>
          <a:p>
            <a:pPr eaLnBrk="1" hangingPunct="1">
              <a:lnSpc>
                <a:spcPct val="80000"/>
              </a:lnSpc>
            </a:pPr>
            <a:r>
              <a:rPr lang="en-US" sz="2000" dirty="0" smtClean="0">
                <a:latin typeface="MV Boli" pitchFamily="2" charset="0"/>
                <a:cs typeface="MV Boli" pitchFamily="2" charset="0"/>
              </a:rPr>
              <a:t>The </a:t>
            </a:r>
            <a:r>
              <a:rPr lang="en-US" sz="2000" dirty="0" smtClean="0">
                <a:latin typeface="MV Boli" pitchFamily="2" charset="0"/>
                <a:cs typeface="MV Boli" pitchFamily="2" charset="0"/>
              </a:rPr>
              <a:t>gasoline obtained from the fractional distillation of crude petroleum oil is not enough to meet the requirement of the present community due to vast increase of automobiles. Hence an alternate source need of finding out to manufacture synthetic petrol. </a:t>
            </a:r>
          </a:p>
          <a:p>
            <a:pPr eaLnBrk="1" hangingPunct="1">
              <a:lnSpc>
                <a:spcPct val="80000"/>
              </a:lnSpc>
            </a:pPr>
            <a:r>
              <a:rPr lang="en-US" sz="2000" dirty="0" smtClean="0">
                <a:latin typeface="MV Boli" pitchFamily="2" charset="0"/>
                <a:cs typeface="MV Boli" pitchFamily="2" charset="0"/>
              </a:rPr>
              <a:t>	Synthetic petrol can be manufactured </a:t>
            </a:r>
            <a:r>
              <a:rPr lang="en-US" sz="2000" dirty="0" smtClean="0">
                <a:solidFill>
                  <a:schemeClr val="accent6"/>
                </a:solidFill>
                <a:latin typeface="MV Boli" pitchFamily="2" charset="0"/>
                <a:cs typeface="MV Boli" pitchFamily="2" charset="0"/>
              </a:rPr>
              <a:t>by the process of hydrogenation of coal</a:t>
            </a:r>
            <a:r>
              <a:rPr lang="en-US" sz="2000" dirty="0" smtClean="0">
                <a:latin typeface="MV Boli" pitchFamily="2" charset="0"/>
                <a:cs typeface="MV Boli" pitchFamily="2" charset="0"/>
              </a:rPr>
              <a:t>. The </a:t>
            </a:r>
            <a:r>
              <a:rPr lang="en-US" sz="2000" dirty="0" smtClean="0">
                <a:solidFill>
                  <a:schemeClr val="accent3">
                    <a:lumMod val="60000"/>
                    <a:lumOff val="40000"/>
                  </a:schemeClr>
                </a:solidFill>
                <a:latin typeface="MV Boli" pitchFamily="2" charset="0"/>
                <a:cs typeface="MV Boli" pitchFamily="2" charset="0"/>
              </a:rPr>
              <a:t>preparation of liquid fuels from solid coal is called hydrogenation of coal</a:t>
            </a:r>
            <a:r>
              <a:rPr lang="en-US" sz="2000" dirty="0" smtClean="0">
                <a:latin typeface="MV Boli" pitchFamily="2" charset="0"/>
                <a:cs typeface="MV Boli" pitchFamily="2" charset="0"/>
              </a:rPr>
              <a:t>. </a:t>
            </a:r>
          </a:p>
          <a:p>
            <a:pPr eaLnBrk="1" hangingPunct="1">
              <a:lnSpc>
                <a:spcPct val="80000"/>
              </a:lnSpc>
            </a:pPr>
            <a:r>
              <a:rPr lang="en-US" sz="2000" dirty="0" smtClean="0">
                <a:latin typeface="MV Boli" pitchFamily="2" charset="0"/>
                <a:cs typeface="MV Boli" pitchFamily="2" charset="0"/>
              </a:rPr>
              <a:t>Gasoline is </a:t>
            </a:r>
            <a:r>
              <a:rPr lang="en-US" sz="2000" dirty="0" err="1" smtClean="0">
                <a:latin typeface="MV Boli" pitchFamily="2" charset="0"/>
                <a:cs typeface="MV Boli" pitchFamily="2" charset="0"/>
              </a:rPr>
              <a:t>synthesised</a:t>
            </a:r>
            <a:r>
              <a:rPr lang="en-US" sz="2000" dirty="0" smtClean="0">
                <a:latin typeface="MV Boli" pitchFamily="2" charset="0"/>
                <a:cs typeface="MV Boli" pitchFamily="2" charset="0"/>
              </a:rPr>
              <a:t> by the following methods. </a:t>
            </a:r>
          </a:p>
          <a:p>
            <a:pPr eaLnBrk="1" hangingPunct="1">
              <a:lnSpc>
                <a:spcPct val="80000"/>
              </a:lnSpc>
              <a:buNone/>
            </a:pPr>
            <a:r>
              <a:rPr lang="en-US" sz="2000" b="1" i="1" dirty="0" smtClean="0">
                <a:solidFill>
                  <a:srgbClr val="FFFF00"/>
                </a:solidFill>
                <a:latin typeface="MV Boli" pitchFamily="2" charset="0"/>
                <a:cs typeface="MV Boli" pitchFamily="2" charset="0"/>
              </a:rPr>
              <a:t>1. Fischer- </a:t>
            </a:r>
            <a:r>
              <a:rPr lang="en-US" sz="2000" b="1" i="1" dirty="0" err="1" smtClean="0">
                <a:solidFill>
                  <a:srgbClr val="FFFF00"/>
                </a:solidFill>
                <a:latin typeface="MV Boli" pitchFamily="2" charset="0"/>
                <a:cs typeface="MV Boli" pitchFamily="2" charset="0"/>
              </a:rPr>
              <a:t>Tropsch</a:t>
            </a:r>
            <a:r>
              <a:rPr lang="en-US" sz="2000" b="1" i="1" dirty="0" smtClean="0">
                <a:solidFill>
                  <a:srgbClr val="FFFF00"/>
                </a:solidFill>
                <a:latin typeface="MV Boli" pitchFamily="2" charset="0"/>
                <a:cs typeface="MV Boli" pitchFamily="2" charset="0"/>
              </a:rPr>
              <a:t> process.</a:t>
            </a:r>
          </a:p>
          <a:p>
            <a:pPr eaLnBrk="1" hangingPunct="1">
              <a:lnSpc>
                <a:spcPct val="80000"/>
              </a:lnSpc>
              <a:buNone/>
            </a:pPr>
            <a:r>
              <a:rPr lang="en-US" sz="2000" b="1" i="1" dirty="0" smtClean="0">
                <a:solidFill>
                  <a:srgbClr val="FFFF00"/>
                </a:solidFill>
                <a:latin typeface="MV Boli" pitchFamily="2" charset="0"/>
                <a:cs typeface="MV Boli" pitchFamily="2" charset="0"/>
              </a:rPr>
              <a:t>2. Bergius process.</a:t>
            </a:r>
          </a:p>
          <a:p>
            <a:pPr eaLnBrk="1" hangingPunct="1">
              <a:lnSpc>
                <a:spcPct val="80000"/>
              </a:lnSpc>
              <a:buFont typeface="Wingdings 2" pitchFamily="18" charset="2"/>
              <a:buNone/>
            </a:pPr>
            <a:r>
              <a:rPr lang="en-US" b="1" dirty="0" smtClean="0">
                <a:solidFill>
                  <a:schemeClr val="accent1"/>
                </a:solidFill>
                <a:latin typeface="MV Boli" pitchFamily="2" charset="0"/>
                <a:cs typeface="MV Boli" pitchFamily="2" charset="0"/>
              </a:rPr>
              <a:t>1. Fischer- </a:t>
            </a:r>
            <a:r>
              <a:rPr lang="en-US" b="1" dirty="0" err="1" smtClean="0">
                <a:solidFill>
                  <a:schemeClr val="accent1"/>
                </a:solidFill>
                <a:latin typeface="MV Boli" pitchFamily="2" charset="0"/>
                <a:cs typeface="MV Boli" pitchFamily="2" charset="0"/>
              </a:rPr>
              <a:t>Tropsch</a:t>
            </a:r>
            <a:r>
              <a:rPr lang="en-US" b="1" dirty="0" smtClean="0">
                <a:solidFill>
                  <a:schemeClr val="accent1"/>
                </a:solidFill>
                <a:latin typeface="MV Boli" pitchFamily="2" charset="0"/>
                <a:cs typeface="MV Boli" pitchFamily="2" charset="0"/>
              </a:rPr>
              <a:t> process</a:t>
            </a:r>
            <a:r>
              <a:rPr lang="en-US" dirty="0" smtClean="0">
                <a:solidFill>
                  <a:schemeClr val="accent1"/>
                </a:solidFill>
                <a:latin typeface="MV Boli" pitchFamily="2" charset="0"/>
                <a:cs typeface="MV Boli" pitchFamily="2" charset="0"/>
              </a:rPr>
              <a:t> </a:t>
            </a:r>
          </a:p>
          <a:p>
            <a:pPr eaLnBrk="1" hangingPunct="1">
              <a:lnSpc>
                <a:spcPct val="80000"/>
              </a:lnSpc>
            </a:pPr>
            <a:r>
              <a:rPr lang="en-US" sz="2000" dirty="0" smtClean="0">
                <a:latin typeface="MV Boli" pitchFamily="2" charset="0"/>
                <a:cs typeface="MV Boli" pitchFamily="2" charset="0"/>
              </a:rPr>
              <a:t>In this process, </a:t>
            </a:r>
            <a:r>
              <a:rPr lang="en-US" sz="2000" dirty="0" smtClean="0">
                <a:solidFill>
                  <a:schemeClr val="accent3">
                    <a:lumMod val="60000"/>
                    <a:lumOff val="40000"/>
                  </a:schemeClr>
                </a:solidFill>
                <a:latin typeface="MV Boli" pitchFamily="2" charset="0"/>
                <a:cs typeface="MV Boli" pitchFamily="2" charset="0"/>
              </a:rPr>
              <a:t>coal is first converted into coke</a:t>
            </a:r>
            <a:r>
              <a:rPr lang="en-US" sz="2000" dirty="0" smtClean="0">
                <a:latin typeface="MV Boli" pitchFamily="2" charset="0"/>
                <a:cs typeface="MV Boli" pitchFamily="2" charset="0"/>
              </a:rPr>
              <a:t>. Then water gas is produced by the action of steam over red hot coke. It is mixed with hydrogen and the mixture is compressed to 5-25 atmospheres. The com­pressed gases are then led through a converter which is maintained at a tempera­ture of 200-300°C. The converter is provided with a suitable catalyst consisting of a mixture of 100 parts cobalt, 5 parts </a:t>
            </a:r>
            <a:r>
              <a:rPr lang="en-US" sz="2000" dirty="0" err="1" smtClean="0">
                <a:latin typeface="MV Boli" pitchFamily="2" charset="0"/>
                <a:cs typeface="MV Boli" pitchFamily="2" charset="0"/>
              </a:rPr>
              <a:t>thoria</a:t>
            </a:r>
            <a:r>
              <a:rPr lang="en-US" sz="2000" dirty="0" smtClean="0">
                <a:latin typeface="MV Boli" pitchFamily="2" charset="0"/>
                <a:cs typeface="MV Boli" pitchFamily="2" charset="0"/>
              </a:rPr>
              <a:t>, 8 parts magnesia and 200 parts </a:t>
            </a:r>
            <a:r>
              <a:rPr lang="en-US" sz="2000" dirty="0" err="1" smtClean="0">
                <a:latin typeface="MV Boli" pitchFamily="2" charset="0"/>
                <a:cs typeface="MV Boli" pitchFamily="2" charset="0"/>
              </a:rPr>
              <a:t>kieselguhr</a:t>
            </a:r>
            <a:r>
              <a:rPr lang="en-US" sz="2000" dirty="0" smtClean="0">
                <a:latin typeface="MV Boli" pitchFamily="2" charset="0"/>
                <a:cs typeface="MV Boli" pitchFamily="2" charset="0"/>
              </a:rPr>
              <a:t>. </a:t>
            </a:r>
            <a:r>
              <a:rPr lang="en-US" sz="2000" dirty="0" smtClean="0">
                <a:solidFill>
                  <a:schemeClr val="accent3">
                    <a:lumMod val="60000"/>
                    <a:lumOff val="40000"/>
                  </a:schemeClr>
                </a:solidFill>
                <a:latin typeface="MV Boli" pitchFamily="2" charset="0"/>
                <a:cs typeface="MV Boli" pitchFamily="2" charset="0"/>
              </a:rPr>
              <a:t>A mixture of saturated and unsaturated hydrocarbons occurs as a re­sult of </a:t>
            </a:r>
            <a:r>
              <a:rPr lang="en-US" sz="2000" dirty="0" err="1" smtClean="0">
                <a:solidFill>
                  <a:schemeClr val="accent3">
                    <a:lumMod val="60000"/>
                    <a:lumOff val="40000"/>
                  </a:schemeClr>
                </a:solidFill>
                <a:latin typeface="MV Boli" pitchFamily="2" charset="0"/>
                <a:cs typeface="MV Boli" pitchFamily="2" charset="0"/>
              </a:rPr>
              <a:t>polymerisation</a:t>
            </a:r>
            <a:r>
              <a:rPr lang="en-US" sz="2000" dirty="0" smtClean="0">
                <a:latin typeface="Times New Roman" pitchFamily="18" charset="0"/>
                <a:cs typeface="Times New Roman" pitchFamily="18" charset="0"/>
              </a:rPr>
              <a:t>. </a:t>
            </a:r>
            <a:endParaRPr lang="en-IN" sz="2000" dirty="0" smtClean="0">
              <a:latin typeface="Times New Roman" pitchFamily="18" charset="0"/>
              <a:cs typeface="Times New Roman" pitchFamily="18" charset="0"/>
            </a:endParaRPr>
          </a:p>
        </p:txBody>
      </p:sp>
      <p:sp>
        <p:nvSpPr>
          <p:cNvPr id="5" name="Slide Number Placeholder 5"/>
          <p:cNvSpPr>
            <a:spLocks noGrp="1"/>
          </p:cNvSpPr>
          <p:nvPr>
            <p:ph type="sldNum" sz="quarter" idx="12"/>
          </p:nvPr>
        </p:nvSpPr>
        <p:spPr/>
        <p:txBody>
          <a:bodyPr/>
          <a:lstStyle/>
          <a:p>
            <a:pPr>
              <a:defRPr/>
            </a:pPr>
            <a:fld id="{BEF521D9-BF61-47DB-9DDC-12BEDF47E733}" type="slidenum">
              <a:rPr lang="en-IN"/>
              <a:pPr>
                <a:defRPr/>
              </a:pPr>
              <a:t>38</a:t>
            </a:fld>
            <a:endParaRPr lang="en-IN"/>
          </a:p>
        </p:txBody>
      </p:sp>
      <p:sp>
        <p:nvSpPr>
          <p:cNvPr id="4" name="Rectangle 3"/>
          <p:cNvSpPr/>
          <p:nvPr/>
        </p:nvSpPr>
        <p:spPr>
          <a:xfrm>
            <a:off x="453982" y="302512"/>
            <a:ext cx="8520201" cy="923330"/>
          </a:xfrm>
          <a:prstGeom prst="rect">
            <a:avLst/>
          </a:prstGeom>
          <a:noFill/>
        </p:spPr>
        <p:txBody>
          <a:bodyPr wrap="squar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V Boli" pitchFamily="2" charset="0"/>
                <a:cs typeface="MV Boli" pitchFamily="2" charset="0"/>
              </a:rPr>
              <a:t>SYNTHETIC PETROL</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V Boli" pitchFamily="2" charset="0"/>
              <a:cs typeface="MV Boli"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wipe(down)">
                                      <p:cBhvr>
                                        <p:cTn id="7" dur="2000"/>
                                        <p:tgtEl>
                                          <p:spTgt spid="368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wipe(down)">
                                      <p:cBhvr>
                                        <p:cTn id="12" dur="2000"/>
                                        <p:tgtEl>
                                          <p:spTgt spid="3686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6867">
                                            <p:txEl>
                                              <p:pRg st="2" end="2"/>
                                            </p:txEl>
                                          </p:spTgt>
                                        </p:tgtEl>
                                        <p:attrNameLst>
                                          <p:attrName>style.visibility</p:attrName>
                                        </p:attrNameLst>
                                      </p:cBhvr>
                                      <p:to>
                                        <p:strVal val="visible"/>
                                      </p:to>
                                    </p:set>
                                    <p:animEffect transition="in" filter="wipe(down)">
                                      <p:cBhvr>
                                        <p:cTn id="17" dur="2000"/>
                                        <p:tgtEl>
                                          <p:spTgt spid="3686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6867">
                                            <p:txEl>
                                              <p:pRg st="3" end="3"/>
                                            </p:txEl>
                                          </p:spTgt>
                                        </p:tgtEl>
                                        <p:attrNameLst>
                                          <p:attrName>style.visibility</p:attrName>
                                        </p:attrNameLst>
                                      </p:cBhvr>
                                      <p:to>
                                        <p:strVal val="visible"/>
                                      </p:to>
                                    </p:set>
                                    <p:animEffect transition="in" filter="wipe(down)">
                                      <p:cBhvr>
                                        <p:cTn id="22" dur="2000"/>
                                        <p:tgtEl>
                                          <p:spTgt spid="3686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6867">
                                            <p:txEl>
                                              <p:pRg st="4" end="4"/>
                                            </p:txEl>
                                          </p:spTgt>
                                        </p:tgtEl>
                                        <p:attrNameLst>
                                          <p:attrName>style.visibility</p:attrName>
                                        </p:attrNameLst>
                                      </p:cBhvr>
                                      <p:to>
                                        <p:strVal val="visible"/>
                                      </p:to>
                                    </p:set>
                                    <p:animEffect transition="in" filter="wipe(down)">
                                      <p:cBhvr>
                                        <p:cTn id="27" dur="2000"/>
                                        <p:tgtEl>
                                          <p:spTgt spid="3686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6867">
                                            <p:txEl>
                                              <p:pRg st="5" end="5"/>
                                            </p:txEl>
                                          </p:spTgt>
                                        </p:tgtEl>
                                        <p:attrNameLst>
                                          <p:attrName>style.visibility</p:attrName>
                                        </p:attrNameLst>
                                      </p:cBhvr>
                                      <p:to>
                                        <p:strVal val="visible"/>
                                      </p:to>
                                    </p:set>
                                    <p:animEffect transition="in" filter="wipe(down)">
                                      <p:cBhvr>
                                        <p:cTn id="32" dur="2000"/>
                                        <p:tgtEl>
                                          <p:spTgt spid="3686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6867">
                                            <p:txEl>
                                              <p:pRg st="6" end="6"/>
                                            </p:txEl>
                                          </p:spTgt>
                                        </p:tgtEl>
                                        <p:attrNameLst>
                                          <p:attrName>style.visibility</p:attrName>
                                        </p:attrNameLst>
                                      </p:cBhvr>
                                      <p:to>
                                        <p:strVal val="visible"/>
                                      </p:to>
                                    </p:set>
                                    <p:animEffect transition="in" filter="wipe(down)">
                                      <p:cBhvr>
                                        <p:cTn id="37" dur="2000"/>
                                        <p:tgtEl>
                                          <p:spTgt spid="3686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sp>
        <p:nvSpPr>
          <p:cNvPr id="8" name="Rectangle 7"/>
          <p:cNvSpPr/>
          <p:nvPr/>
        </p:nvSpPr>
        <p:spPr>
          <a:xfrm rot="16561240">
            <a:off x="6338888" y="-863351"/>
            <a:ext cx="280453" cy="11541045"/>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1905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sp>
        <p:nvSpPr>
          <p:cNvPr id="17" name="Oval 16"/>
          <p:cNvSpPr/>
          <p:nvPr/>
        </p:nvSpPr>
        <p:spPr>
          <a:xfrm rot="370564">
            <a:off x="596431" y="4262661"/>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685693" y="-1866900"/>
            <a:ext cx="1752600" cy="175260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grpSp>
        <p:nvGrpSpPr>
          <p:cNvPr id="21" name="Group 20"/>
          <p:cNvGrpSpPr/>
          <p:nvPr/>
        </p:nvGrpSpPr>
        <p:grpSpPr>
          <a:xfrm rot="18000000">
            <a:off x="698620" y="-1881414"/>
            <a:ext cx="1725323" cy="1775499"/>
            <a:chOff x="438942" y="2517775"/>
            <a:chExt cx="1774033" cy="1825625"/>
          </a:xfrm>
        </p:grpSpPr>
        <p:sp>
          <p:nvSpPr>
            <p:cNvPr id="22" name="AutoShape 6"/>
            <p:cNvSpPr>
              <a:spLocks noChangeAspect="1" noChangeArrowheads="1" noTextEdit="1"/>
            </p:cNvSpPr>
            <p:nvPr/>
          </p:nvSpPr>
          <p:spPr bwMode="auto">
            <a:xfrm>
              <a:off x="457200" y="2517775"/>
              <a:ext cx="1755775" cy="1822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3" name="Oval 8"/>
            <p:cNvSpPr>
              <a:spLocks noChangeArrowheads="1"/>
            </p:cNvSpPr>
            <p:nvPr/>
          </p:nvSpPr>
          <p:spPr bwMode="auto">
            <a:xfrm>
              <a:off x="438942" y="2517775"/>
              <a:ext cx="1755775" cy="1825625"/>
            </a:xfrm>
            <a:prstGeom prst="ellips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 name="Rectangle 3"/>
          <p:cNvSpPr/>
          <p:nvPr/>
        </p:nvSpPr>
        <p:spPr>
          <a:xfrm>
            <a:off x="5212018" y="479629"/>
            <a:ext cx="2135521"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rPr>
              <a:t>FUEL:</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endParaRPr>
          </a:p>
        </p:txBody>
      </p:sp>
    </p:spTree>
  </p:cSld>
  <p:clrMapOvr>
    <a:masterClrMapping/>
  </p:clrMapOvr>
  <p:transition spd="slow" advClick="0" advTm="100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path" presetSubtype="0" fill="hold" grpId="0" nodeType="withEffect">
                                  <p:stCondLst>
                                    <p:cond delay="0"/>
                                  </p:stCondLst>
                                  <p:childTnLst>
                                    <p:animMotion origin="layout" path="M -0.00416 -0.43056 C -0.00416 -0.43033 0.00278 0.34027 0.00695 0.6618 C 0.02848 0.64583 0.04167 0.63958 0.05834 0.63773 C 0.075 0.63588 0.0882 0.63796 0.09861 0.64699 C 0.10903 0.65648 0.11528 0.65347 0.13056 0.67476 C 0.14445 0.6581 0.16389 0.66319 0.18108 0.66365 C 0.19827 0.66412 0.21302 0.67037 0.23334 0.67754 L 0.30278 0.70648 " pathEditMode="relative" rAng="0" ptsTypes="ffssfaFf">
                                      <p:cBhvr>
                                        <p:cTn id="6" dur="1300" fill="hold"/>
                                        <p:tgtEl>
                                          <p:spTgt spid="19"/>
                                        </p:tgtEl>
                                        <p:attrNameLst>
                                          <p:attrName>ppt_x</p:attrName>
                                          <p:attrName>ppt_y</p:attrName>
                                        </p:attrNameLst>
                                      </p:cBhvr>
                                      <p:rCtr x="15300" y="56900"/>
                                    </p:animMotion>
                                  </p:childTnLst>
                                </p:cTn>
                              </p:par>
                              <p:par>
                                <p:cTn id="7" presetID="0" presetClass="path" presetSubtype="0" fill="hold" nodeType="withEffect">
                                  <p:stCondLst>
                                    <p:cond delay="0"/>
                                  </p:stCondLst>
                                  <p:childTnLst>
                                    <p:animMotion origin="layout" path="M -0.00608 -0.42731 L 0.00937 0.66273 C 0.01997 0.65648 0.03038 0.64954 0.04115 0.64375 C 0.04358 0.64236 0.04635 0.64236 0.04896 0.64144 C 0.05052 0.64097 0.05382 0.63935 0.05382 0.63959 L 0.10139 0.64584 L 0.13472 0.67338 L 0.16337 0.66482 L 0.22049 0.67107 L 0.30295 0.70718 " pathEditMode="relative" rAng="0" ptsTypes="AfffAAAAAA">
                                      <p:cBhvr>
                                        <p:cTn id="8" dur="1300" fill="hold"/>
                                        <p:tgtEl>
                                          <p:spTgt spid="21"/>
                                        </p:tgtEl>
                                        <p:attrNameLst>
                                          <p:attrName>ppt_x</p:attrName>
                                          <p:attrName>ppt_y</p:attrName>
                                        </p:attrNameLst>
                                      </p:cBhvr>
                                      <p:rCtr x="15500" y="56700"/>
                                    </p:animMotion>
                                  </p:childTnLst>
                                </p:cTn>
                              </p:par>
                              <p:par>
                                <p:cTn id="9" presetID="42" presetClass="path" presetSubtype="0" fill="hold" grpId="1" nodeType="withEffect">
                                  <p:stCondLst>
                                    <p:cond delay="1300"/>
                                  </p:stCondLst>
                                  <p:childTnLst>
                                    <p:animMotion origin="layout" path="M 0.30278 0.70601 L 0.96389 0.80185 " pathEditMode="relative" rAng="0" ptsTypes="AA">
                                      <p:cBhvr>
                                        <p:cTn id="10" dur="800" fill="hold"/>
                                        <p:tgtEl>
                                          <p:spTgt spid="19"/>
                                        </p:tgtEl>
                                        <p:attrNameLst>
                                          <p:attrName>ppt_x</p:attrName>
                                          <p:attrName>ppt_y</p:attrName>
                                        </p:attrNameLst>
                                      </p:cBhvr>
                                      <p:rCtr x="33100" y="4800"/>
                                    </p:animMotion>
                                  </p:childTnLst>
                                </p:cTn>
                              </p:par>
                              <p:par>
                                <p:cTn id="11" presetID="42" presetClass="path" presetSubtype="0" fill="hold" nodeType="withEffect">
                                  <p:stCondLst>
                                    <p:cond delay="1300"/>
                                  </p:stCondLst>
                                  <p:childTnLst>
                                    <p:animMotion origin="layout" path="M 0.30295 0.70613 L 0.96406 0.80231 " pathEditMode="relative" rAng="0" ptsTypes="AA">
                                      <p:cBhvr>
                                        <p:cTn id="12" dur="800" fill="hold"/>
                                        <p:tgtEl>
                                          <p:spTgt spid="21"/>
                                        </p:tgtEl>
                                        <p:attrNameLst>
                                          <p:attrName>ppt_x</p:attrName>
                                          <p:attrName>ppt_y</p:attrName>
                                        </p:attrNameLst>
                                      </p:cBhvr>
                                      <p:rCtr x="33100" y="4800"/>
                                    </p:animMotion>
                                  </p:childTnLst>
                                </p:cTn>
                              </p:par>
                              <p:par>
                                <p:cTn id="13" presetID="8" presetClass="emph" presetSubtype="0" fill="hold" nodeType="withEffect">
                                  <p:stCondLst>
                                    <p:cond delay="400"/>
                                  </p:stCondLst>
                                  <p:childTnLst>
                                    <p:animRot by="21600000">
                                      <p:cBhvr>
                                        <p:cTn id="14" dur="500" fill="hold"/>
                                        <p:tgtEl>
                                          <p:spTgt spid="21"/>
                                        </p:tgtEl>
                                        <p:attrNameLst>
                                          <p:attrName>r</p:attrName>
                                        </p:attrNameLst>
                                      </p:cBhvr>
                                    </p:animRot>
                                  </p:childTnLst>
                                </p:cTn>
                              </p:par>
                              <p:par>
                                <p:cTn id="15" presetID="8" presetClass="emph" presetSubtype="0" fill="hold" nodeType="withEffect">
                                  <p:stCondLst>
                                    <p:cond delay="900"/>
                                  </p:stCondLst>
                                  <p:childTnLst>
                                    <p:animRot by="43200000">
                                      <p:cBhvr>
                                        <p:cTn id="16" dur="1200" fill="hold"/>
                                        <p:tgtEl>
                                          <p:spTgt spid="21"/>
                                        </p:tgtEl>
                                        <p:attrNameLst>
                                          <p:attrName>r</p:attrName>
                                        </p:attrNameLst>
                                      </p:cBhvr>
                                    </p:animRot>
                                  </p:childTnLst>
                                </p:cTn>
                              </p:par>
                              <p:par>
                                <p:cTn id="17" presetID="10" presetClass="entr" presetSubtype="0" fill="hold" grpId="2" nodeType="withEffect">
                                  <p:stCondLst>
                                    <p:cond delay="8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300"/>
                                        <p:tgtEl>
                                          <p:spTgt spid="17"/>
                                        </p:tgtEl>
                                      </p:cBhvr>
                                    </p:animEffect>
                                  </p:childTnLst>
                                </p:cTn>
                              </p:par>
                              <p:par>
                                <p:cTn id="20" presetID="42" presetClass="path" presetSubtype="0" fill="hold" grpId="0" nodeType="withEffect">
                                  <p:stCondLst>
                                    <p:cond delay="1000"/>
                                  </p:stCondLst>
                                  <p:childTnLst>
                                    <p:animMotion origin="layout" path="M 4.44444E-6 -4.44444E-6 L 0.30555 0.04075 " pathEditMode="relative" rAng="0" ptsTypes="AA">
                                      <p:cBhvr>
                                        <p:cTn id="21" dur="300" fill="hold"/>
                                        <p:tgtEl>
                                          <p:spTgt spid="17"/>
                                        </p:tgtEl>
                                        <p:attrNameLst>
                                          <p:attrName>ppt_x</p:attrName>
                                          <p:attrName>ppt_y</p:attrName>
                                        </p:attrNameLst>
                                      </p:cBhvr>
                                      <p:rCtr x="15300" y="2000"/>
                                    </p:animMotion>
                                  </p:childTnLst>
                                </p:cTn>
                              </p:par>
                              <p:par>
                                <p:cTn id="22" presetID="42" presetClass="path" presetSubtype="0" fill="hold" grpId="1" nodeType="withEffect">
                                  <p:stCondLst>
                                    <p:cond delay="1300"/>
                                  </p:stCondLst>
                                  <p:childTnLst>
                                    <p:animMotion origin="layout" path="M 0.30555 0.04075 L 0.96666 0.13519 " pathEditMode="relative" rAng="0" ptsTypes="AA">
                                      <p:cBhvr>
                                        <p:cTn id="23" dur="800" fill="hold"/>
                                        <p:tgtEl>
                                          <p:spTgt spid="17"/>
                                        </p:tgtEl>
                                        <p:attrNameLst>
                                          <p:attrName>ppt_x</p:attrName>
                                          <p:attrName>ppt_y</p:attrName>
                                        </p:attrNameLst>
                                      </p:cBhvr>
                                      <p:rCtr x="33100" y="4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P spid="19" grpId="0" animBg="1"/>
      <p:bldP spid="19"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1"/>
          <p:cNvSpPr>
            <a:spLocks noGrp="1" noChangeArrowheads="1"/>
          </p:cNvSpPr>
          <p:nvPr>
            <p:ph idx="1"/>
          </p:nvPr>
        </p:nvSpPr>
        <p:spPr>
          <a:xfrm>
            <a:off x="533400" y="533400"/>
            <a:ext cx="8229600" cy="3200400"/>
          </a:xfrm>
        </p:spPr>
        <p:txBody>
          <a:bodyPr/>
          <a:lstStyle/>
          <a:p>
            <a:pPr eaLnBrk="1" hangingPunct="1"/>
            <a:r>
              <a:rPr lang="pt-BR" dirty="0" smtClean="0"/>
              <a:t> </a:t>
            </a:r>
            <a:r>
              <a:rPr lang="pt-BR" sz="2000" i="1" dirty="0" smtClean="0">
                <a:latin typeface="Times New Roman" pitchFamily="18" charset="0"/>
                <a:cs typeface="Times New Roman" pitchFamily="18" charset="0"/>
              </a:rPr>
              <a:t>n </a:t>
            </a:r>
            <a:r>
              <a:rPr lang="pt-BR" sz="2000" dirty="0" smtClean="0">
                <a:latin typeface="Times New Roman" pitchFamily="18" charset="0"/>
                <a:cs typeface="Times New Roman" pitchFamily="18" charset="0"/>
              </a:rPr>
              <a:t>CO + 2 </a:t>
            </a:r>
            <a:r>
              <a:rPr lang="pt-BR" sz="2000" i="1" dirty="0" smtClean="0">
                <a:latin typeface="Times New Roman" pitchFamily="18" charset="0"/>
                <a:cs typeface="Times New Roman" pitchFamily="18" charset="0"/>
              </a:rPr>
              <a:t>n </a:t>
            </a:r>
            <a:r>
              <a:rPr lang="pt-BR" sz="2000" dirty="0" smtClean="0">
                <a:latin typeface="Times New Roman" pitchFamily="18" charset="0"/>
                <a:cs typeface="Times New Roman" pitchFamily="18" charset="0"/>
              </a:rPr>
              <a:t>H2                  </a:t>
            </a:r>
            <a:r>
              <a:rPr lang="pt-BR" sz="2000" i="1" dirty="0" smtClean="0">
                <a:latin typeface="Times New Roman" pitchFamily="18" charset="0"/>
                <a:cs typeface="Times New Roman" pitchFamily="18" charset="0"/>
              </a:rPr>
              <a:t>       </a:t>
            </a:r>
            <a:r>
              <a:rPr lang="pt-BR" sz="2000" dirty="0" smtClean="0">
                <a:latin typeface="Times New Roman" pitchFamily="18" charset="0"/>
                <a:cs typeface="Times New Roman" pitchFamily="18" charset="0"/>
              </a:rPr>
              <a:t>CnH2n </a:t>
            </a:r>
            <a:r>
              <a:rPr lang="pt-BR" sz="2000" dirty="0" smtClean="0">
                <a:latin typeface="Times New Roman" pitchFamily="18" charset="0"/>
                <a:cs typeface="Times New Roman" pitchFamily="18" charset="0"/>
              </a:rPr>
              <a:t>   +     </a:t>
            </a:r>
            <a:r>
              <a:rPr lang="pt-BR" sz="2000" i="1" dirty="0" smtClean="0">
                <a:latin typeface="Times New Roman" pitchFamily="18" charset="0"/>
                <a:cs typeface="Times New Roman" pitchFamily="18" charset="0"/>
              </a:rPr>
              <a:t>n </a:t>
            </a:r>
            <a:r>
              <a:rPr lang="pt-BR" sz="2000" dirty="0" smtClean="0">
                <a:latin typeface="Times New Roman" pitchFamily="18" charset="0"/>
                <a:cs typeface="Times New Roman" pitchFamily="18" charset="0"/>
              </a:rPr>
              <a:t>H2O</a:t>
            </a:r>
            <a:endParaRPr lang="pt-BR" sz="2000" i="1" dirty="0" smtClean="0">
              <a:latin typeface="Times New Roman" pitchFamily="18" charset="0"/>
              <a:cs typeface="Times New Roman" pitchFamily="18" charset="0"/>
            </a:endParaRPr>
          </a:p>
          <a:p>
            <a:pPr eaLnBrk="1" hangingPunct="1"/>
            <a:r>
              <a:rPr lang="pt-BR" sz="2000" i="1" dirty="0" smtClean="0">
                <a:latin typeface="Times New Roman" pitchFamily="18" charset="0"/>
                <a:cs typeface="Times New Roman" pitchFamily="18" charset="0"/>
              </a:rPr>
              <a:t>		</a:t>
            </a:r>
          </a:p>
          <a:p>
            <a:pPr eaLnBrk="1" hangingPunct="1"/>
            <a:r>
              <a:rPr lang="pt-BR" sz="2000" i="1" dirty="0" smtClean="0">
                <a:latin typeface="Times New Roman" pitchFamily="18" charset="0"/>
                <a:cs typeface="Times New Roman" pitchFamily="18" charset="0"/>
              </a:rPr>
              <a:t> n </a:t>
            </a:r>
            <a:r>
              <a:rPr lang="pt-BR" sz="2000" dirty="0" smtClean="0">
                <a:latin typeface="Times New Roman" pitchFamily="18" charset="0"/>
                <a:cs typeface="Times New Roman" pitchFamily="18" charset="0"/>
              </a:rPr>
              <a:t>CO + (2 </a:t>
            </a:r>
            <a:r>
              <a:rPr lang="pt-BR" sz="2000" i="1" dirty="0" smtClean="0">
                <a:latin typeface="Times New Roman" pitchFamily="18" charset="0"/>
                <a:cs typeface="Times New Roman" pitchFamily="18" charset="0"/>
              </a:rPr>
              <a:t>n </a:t>
            </a:r>
            <a:r>
              <a:rPr lang="pt-BR" sz="2000" dirty="0" smtClean="0">
                <a:latin typeface="Times New Roman" pitchFamily="18" charset="0"/>
                <a:cs typeface="Times New Roman" pitchFamily="18" charset="0"/>
              </a:rPr>
              <a:t>+ 1) H2  </a:t>
            </a:r>
            <a:r>
              <a:rPr lang="pt-BR" sz="2000" i="1" dirty="0" smtClean="0">
                <a:latin typeface="Times New Roman" pitchFamily="18" charset="0"/>
                <a:cs typeface="Times New Roman" pitchFamily="18" charset="0"/>
              </a:rPr>
              <a:t>                    CnH2n+2 </a:t>
            </a:r>
            <a:r>
              <a:rPr lang="pt-BR" sz="2000" i="1" dirty="0" smtClean="0">
                <a:latin typeface="Times New Roman" pitchFamily="18" charset="0"/>
                <a:cs typeface="Times New Roman" pitchFamily="18" charset="0"/>
              </a:rPr>
              <a:t>   </a:t>
            </a:r>
            <a:r>
              <a:rPr lang="pt-BR" sz="2000" dirty="0" smtClean="0">
                <a:latin typeface="Times New Roman" pitchFamily="18" charset="0"/>
                <a:cs typeface="Times New Roman" pitchFamily="18" charset="0"/>
              </a:rPr>
              <a:t>+    </a:t>
            </a:r>
            <a:r>
              <a:rPr lang="pt-BR" sz="2000" i="1" dirty="0" smtClean="0">
                <a:latin typeface="Times New Roman" pitchFamily="18" charset="0"/>
                <a:cs typeface="Times New Roman" pitchFamily="18" charset="0"/>
              </a:rPr>
              <a:t>n </a:t>
            </a:r>
            <a:r>
              <a:rPr lang="pt-BR" sz="2000" dirty="0" smtClean="0">
                <a:latin typeface="Times New Roman" pitchFamily="18" charset="0"/>
                <a:cs typeface="Times New Roman" pitchFamily="18" charset="0"/>
              </a:rPr>
              <a:t>H2O</a:t>
            </a:r>
            <a:endParaRPr lang="en-US" sz="2000" dirty="0" smtClean="0">
              <a:latin typeface="Times New Roman" pitchFamily="18" charset="0"/>
              <a:cs typeface="Times New Roman" pitchFamily="18" charset="0"/>
            </a:endParaRPr>
          </a:p>
          <a:p>
            <a:pPr eaLnBrk="1" hangingPunct="1"/>
            <a:r>
              <a:rPr lang="en-US" sz="2000" dirty="0" smtClean="0">
                <a:latin typeface="MV Boli" pitchFamily="2" charset="0"/>
                <a:cs typeface="MV Boli" pitchFamily="2" charset="0"/>
              </a:rPr>
              <a:t>The reactions are strongly </a:t>
            </a:r>
            <a:r>
              <a:rPr lang="en-US" sz="2000" dirty="0" smtClean="0">
                <a:solidFill>
                  <a:schemeClr val="accent3">
                    <a:lumMod val="60000"/>
                    <a:lumOff val="40000"/>
                  </a:schemeClr>
                </a:solidFill>
                <a:latin typeface="MV Boli" pitchFamily="2" charset="0"/>
                <a:cs typeface="MV Boli" pitchFamily="2" charset="0"/>
              </a:rPr>
              <a:t>exothermic</a:t>
            </a:r>
            <a:r>
              <a:rPr lang="en-US" sz="2000" dirty="0" smtClean="0">
                <a:latin typeface="MV Boli" pitchFamily="2" charset="0"/>
                <a:cs typeface="MV Boli" pitchFamily="2" charset="0"/>
              </a:rPr>
              <a:t>. Hence, the hot out coming gaseous mix­ture is led to a cooler where a liquid resembling crude oil is obtained. The crude oil thus obtained is then fractionated to yield gasoline and high boiling heavy oil. The heavy oil is used for cracking to get more gasoline </a:t>
            </a:r>
            <a:endParaRPr lang="en-IN" sz="2000" dirty="0" smtClean="0">
              <a:latin typeface="MV Boli" pitchFamily="2" charset="0"/>
              <a:cs typeface="MV Boli" pitchFamily="2" charset="0"/>
            </a:endParaRPr>
          </a:p>
        </p:txBody>
      </p:sp>
      <p:sp>
        <p:nvSpPr>
          <p:cNvPr id="6" name="Slide Number Placeholder 5"/>
          <p:cNvSpPr>
            <a:spLocks noGrp="1"/>
          </p:cNvSpPr>
          <p:nvPr>
            <p:ph type="sldNum" sz="quarter" idx="12"/>
          </p:nvPr>
        </p:nvSpPr>
        <p:spPr/>
        <p:txBody>
          <a:bodyPr/>
          <a:lstStyle/>
          <a:p>
            <a:pPr>
              <a:defRPr/>
            </a:pPr>
            <a:fld id="{D46971C6-3B36-467C-9995-EA575901BC60}" type="slidenum">
              <a:rPr lang="en-IN"/>
              <a:pPr>
                <a:defRPr/>
              </a:pPr>
              <a:t>39</a:t>
            </a:fld>
            <a:endParaRPr lang="en-IN"/>
          </a:p>
        </p:txBody>
      </p:sp>
      <p:pic>
        <p:nvPicPr>
          <p:cNvPr id="59396" name="Picture 3" descr="fischer fig"/>
          <p:cNvPicPr>
            <a:picLocks noChangeAspect="1" noChangeArrowheads="1"/>
          </p:cNvPicPr>
          <p:nvPr/>
        </p:nvPicPr>
        <p:blipFill>
          <a:blip r:embed="rId2"/>
          <a:srcRect/>
          <a:stretch>
            <a:fillRect/>
          </a:stretch>
        </p:blipFill>
        <p:spPr bwMode="auto">
          <a:xfrm>
            <a:off x="274321" y="3187337"/>
            <a:ext cx="8530046" cy="3474719"/>
          </a:xfrm>
          <a:prstGeom prst="rect">
            <a:avLst/>
          </a:prstGeom>
          <a:ln>
            <a:noFill/>
          </a:ln>
          <a:effectLst>
            <a:softEdge rad="112500"/>
          </a:effectLst>
        </p:spPr>
      </p:pic>
      <p:cxnSp>
        <p:nvCxnSpPr>
          <p:cNvPr id="7" name="Straight Arrow Connector 6"/>
          <p:cNvCxnSpPr/>
          <p:nvPr/>
        </p:nvCxnSpPr>
        <p:spPr>
          <a:xfrm>
            <a:off x="2895600" y="914400"/>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200400" y="1676400"/>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5538">
                                            <p:txEl>
                                              <p:pRg st="0" end="0"/>
                                            </p:txEl>
                                          </p:spTgt>
                                        </p:tgtEl>
                                        <p:attrNameLst>
                                          <p:attrName>style.visibility</p:attrName>
                                        </p:attrNameLst>
                                      </p:cBhvr>
                                      <p:to>
                                        <p:strVal val="visible"/>
                                      </p:to>
                                    </p:set>
                                    <p:animEffect transition="in" filter="wipe(down)">
                                      <p:cBhvr>
                                        <p:cTn id="7" dur="2000"/>
                                        <p:tgtEl>
                                          <p:spTgt spid="655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538">
                                            <p:txEl>
                                              <p:pRg st="1" end="1"/>
                                            </p:txEl>
                                          </p:spTgt>
                                        </p:tgtEl>
                                        <p:attrNameLst>
                                          <p:attrName>style.visibility</p:attrName>
                                        </p:attrNameLst>
                                      </p:cBhvr>
                                      <p:to>
                                        <p:strVal val="visible"/>
                                      </p:to>
                                    </p:set>
                                    <p:animEffect transition="in" filter="wipe(down)">
                                      <p:cBhvr>
                                        <p:cTn id="12" dur="2000"/>
                                        <p:tgtEl>
                                          <p:spTgt spid="655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5538">
                                            <p:txEl>
                                              <p:pRg st="2" end="2"/>
                                            </p:txEl>
                                          </p:spTgt>
                                        </p:tgtEl>
                                        <p:attrNameLst>
                                          <p:attrName>style.visibility</p:attrName>
                                        </p:attrNameLst>
                                      </p:cBhvr>
                                      <p:to>
                                        <p:strVal val="visible"/>
                                      </p:to>
                                    </p:set>
                                    <p:animEffect transition="in" filter="wipe(down)">
                                      <p:cBhvr>
                                        <p:cTn id="17" dur="2000"/>
                                        <p:tgtEl>
                                          <p:spTgt spid="6553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5538">
                                            <p:txEl>
                                              <p:pRg st="3" end="3"/>
                                            </p:txEl>
                                          </p:spTgt>
                                        </p:tgtEl>
                                        <p:attrNameLst>
                                          <p:attrName>style.visibility</p:attrName>
                                        </p:attrNameLst>
                                      </p:cBhvr>
                                      <p:to>
                                        <p:strVal val="visible"/>
                                      </p:to>
                                    </p:set>
                                    <p:animEffect transition="in" filter="wipe(down)">
                                      <p:cBhvr>
                                        <p:cTn id="22" dur="2000"/>
                                        <p:tgtEl>
                                          <p:spTgt spid="655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5"/>
          <p:cNvSpPr>
            <a:spLocks noGrp="1" noChangeArrowheads="1"/>
          </p:cNvSpPr>
          <p:nvPr>
            <p:ph idx="1"/>
          </p:nvPr>
        </p:nvSpPr>
        <p:spPr>
          <a:xfrm>
            <a:off x="0" y="1349829"/>
            <a:ext cx="9379131" cy="1733005"/>
          </a:xfrm>
        </p:spPr>
        <p:txBody>
          <a:bodyPr>
            <a:noAutofit/>
          </a:bodyPr>
          <a:lstStyle/>
          <a:p>
            <a:pPr eaLnBrk="1" hangingPunct="1">
              <a:lnSpc>
                <a:spcPct val="80000"/>
              </a:lnSpc>
            </a:pPr>
            <a:r>
              <a:rPr lang="en-US" sz="2200" dirty="0" smtClean="0">
                <a:latin typeface="MV Boli" pitchFamily="2" charset="0"/>
                <a:cs typeface="MV Boli" pitchFamily="2" charset="0"/>
              </a:rPr>
              <a:t>This </a:t>
            </a:r>
            <a:r>
              <a:rPr lang="en-US" sz="2200" dirty="0" smtClean="0">
                <a:latin typeface="MV Boli" pitchFamily="2" charset="0"/>
                <a:cs typeface="MV Boli" pitchFamily="2" charset="0"/>
              </a:rPr>
              <a:t>method was developed by Bergius in Germany during the First World War.  The low ash coal is </a:t>
            </a:r>
            <a:r>
              <a:rPr lang="en-US" sz="2200" i="1" dirty="0" smtClean="0">
                <a:latin typeface="MV Boli" pitchFamily="2" charset="0"/>
                <a:cs typeface="MV Boli" pitchFamily="2" charset="0"/>
              </a:rPr>
              <a:t>finely powdered </a:t>
            </a:r>
            <a:r>
              <a:rPr lang="en-US" sz="2200" dirty="0" smtClean="0">
                <a:latin typeface="MV Boli" pitchFamily="2" charset="0"/>
                <a:cs typeface="MV Boli" pitchFamily="2" charset="0"/>
              </a:rPr>
              <a:t>and made into a </a:t>
            </a:r>
            <a:r>
              <a:rPr lang="en-US" sz="2200" i="1" dirty="0" smtClean="0">
                <a:latin typeface="MV Boli" pitchFamily="2" charset="0"/>
                <a:cs typeface="MV Boli" pitchFamily="2" charset="0"/>
              </a:rPr>
              <a:t>paste </a:t>
            </a:r>
            <a:r>
              <a:rPr lang="en-US" sz="2200" dirty="0" smtClean="0">
                <a:latin typeface="MV Boli" pitchFamily="2" charset="0"/>
                <a:cs typeface="MV Boli" pitchFamily="2" charset="0"/>
              </a:rPr>
              <a:t>with </a:t>
            </a:r>
            <a:r>
              <a:rPr lang="en-US" sz="2200" i="1" dirty="0" smtClean="0">
                <a:latin typeface="MV Boli" pitchFamily="2" charset="0"/>
                <a:cs typeface="MV Boli" pitchFamily="2" charset="0"/>
              </a:rPr>
              <a:t>heavy oil </a:t>
            </a:r>
            <a:r>
              <a:rPr lang="en-US" sz="2200" dirty="0" smtClean="0">
                <a:latin typeface="MV Boli" pitchFamily="2" charset="0"/>
                <a:cs typeface="MV Boli" pitchFamily="2" charset="0"/>
              </a:rPr>
              <a:t>and then a </a:t>
            </a:r>
            <a:r>
              <a:rPr lang="en-US" sz="2200" i="1" dirty="0" smtClean="0">
                <a:latin typeface="MV Boli" pitchFamily="2" charset="0"/>
                <a:cs typeface="MV Boli" pitchFamily="2" charset="0"/>
              </a:rPr>
              <a:t>catalyst </a:t>
            </a:r>
            <a:r>
              <a:rPr lang="en-US" sz="2200" dirty="0" smtClean="0">
                <a:latin typeface="MV Boli" pitchFamily="2" charset="0"/>
                <a:cs typeface="MV Boli" pitchFamily="2" charset="0"/>
              </a:rPr>
              <a:t>(composed of tin or nickel </a:t>
            </a:r>
            <a:r>
              <a:rPr lang="en-US" sz="2200" dirty="0" err="1" smtClean="0">
                <a:latin typeface="MV Boli" pitchFamily="2" charset="0"/>
                <a:cs typeface="MV Boli" pitchFamily="2" charset="0"/>
              </a:rPr>
              <a:t>oleate</a:t>
            </a:r>
            <a:r>
              <a:rPr lang="en-US" sz="2200" dirty="0" smtClean="0">
                <a:latin typeface="MV Boli" pitchFamily="2" charset="0"/>
                <a:cs typeface="MV Boli" pitchFamily="2" charset="0"/>
              </a:rPr>
              <a:t>) is incorporated. The whole is heated with hydrogen at 450°C and under a pressure 200-250 </a:t>
            </a:r>
            <a:r>
              <a:rPr lang="en-US" sz="2200" dirty="0" err="1" smtClean="0">
                <a:latin typeface="MV Boli" pitchFamily="2" charset="0"/>
                <a:cs typeface="MV Boli" pitchFamily="2" charset="0"/>
              </a:rPr>
              <a:t>atm</a:t>
            </a:r>
            <a:r>
              <a:rPr lang="en-US" sz="2200" dirty="0" smtClean="0">
                <a:latin typeface="MV Boli" pitchFamily="2" charset="0"/>
                <a:cs typeface="MV Boli" pitchFamily="2" charset="0"/>
              </a:rPr>
              <a:t> for about 1.5 hours, during which hydrogen combines with coal to form saturated hydrocarbons, which decompose at prevailing high temperature and pressure to yield low-boiling liquid hydrocarbons.</a:t>
            </a:r>
          </a:p>
          <a:p>
            <a:pPr eaLnBrk="1" hangingPunct="1">
              <a:lnSpc>
                <a:spcPct val="80000"/>
              </a:lnSpc>
              <a:buFont typeface="Wingdings" pitchFamily="2" charset="2"/>
              <a:buNone/>
            </a:pPr>
            <a:r>
              <a:rPr lang="en-US" sz="2200" dirty="0" smtClean="0">
                <a:latin typeface="MV Boli" pitchFamily="2" charset="0"/>
                <a:cs typeface="MV Boli" pitchFamily="2" charset="0"/>
              </a:rPr>
              <a:t>	</a:t>
            </a:r>
          </a:p>
          <a:p>
            <a:pPr eaLnBrk="1" hangingPunct="1">
              <a:lnSpc>
                <a:spcPct val="80000"/>
              </a:lnSpc>
              <a:buFont typeface="Wingdings" pitchFamily="2" charset="2"/>
              <a:buNone/>
            </a:pPr>
            <a:r>
              <a:rPr lang="en-US" sz="2200" dirty="0" smtClean="0">
                <a:latin typeface="MV Boli" pitchFamily="2" charset="0"/>
                <a:cs typeface="MV Boli" pitchFamily="2" charset="0"/>
              </a:rPr>
              <a:t>	</a:t>
            </a:r>
          </a:p>
          <a:p>
            <a:pPr eaLnBrk="1" hangingPunct="1">
              <a:lnSpc>
                <a:spcPct val="80000"/>
              </a:lnSpc>
            </a:pPr>
            <a:r>
              <a:rPr lang="en-US" sz="2200" dirty="0" smtClean="0">
                <a:latin typeface="MV Boli" pitchFamily="2" charset="0"/>
                <a:cs typeface="MV Boli" pitchFamily="2" charset="0"/>
              </a:rPr>
              <a:t>The issuing gases (from the reaction vessel) are led to condenser, where a liquid resembling crude oil is obtained, which is then fractionated to get: </a:t>
            </a:r>
            <a:r>
              <a:rPr lang="en-US" sz="2200" dirty="0" smtClean="0">
                <a:solidFill>
                  <a:schemeClr val="accent3">
                    <a:lumMod val="60000"/>
                    <a:lumOff val="40000"/>
                  </a:schemeClr>
                </a:solidFill>
                <a:latin typeface="MV Boli" pitchFamily="2" charset="0"/>
                <a:cs typeface="MV Boli" pitchFamily="2" charset="0"/>
              </a:rPr>
              <a:t>(</a:t>
            </a:r>
            <a:r>
              <a:rPr lang="en-US" sz="2200" dirty="0" err="1" smtClean="0">
                <a:solidFill>
                  <a:schemeClr val="accent3">
                    <a:lumMod val="60000"/>
                    <a:lumOff val="40000"/>
                  </a:schemeClr>
                </a:solidFill>
                <a:latin typeface="MV Boli" pitchFamily="2" charset="0"/>
                <a:cs typeface="MV Boli" pitchFamily="2" charset="0"/>
              </a:rPr>
              <a:t>i</a:t>
            </a:r>
            <a:r>
              <a:rPr lang="en-US" sz="2200" dirty="0" smtClean="0">
                <a:solidFill>
                  <a:schemeClr val="accent3">
                    <a:lumMod val="60000"/>
                    <a:lumOff val="40000"/>
                  </a:schemeClr>
                </a:solidFill>
                <a:latin typeface="MV Boli" pitchFamily="2" charset="0"/>
                <a:cs typeface="MV Boli" pitchFamily="2" charset="0"/>
              </a:rPr>
              <a:t>) gasoline, (ii) middle oil, and (iii) heavy oil</a:t>
            </a:r>
            <a:r>
              <a:rPr lang="en-US" sz="2200" dirty="0" smtClean="0">
                <a:latin typeface="MV Boli" pitchFamily="2" charset="0"/>
                <a:cs typeface="MV Boli" pitchFamily="2" charset="0"/>
              </a:rPr>
              <a:t>. The latter is used again for making paste with fresh coal dust. The middle oil is hydrogenated in </a:t>
            </a:r>
            <a:r>
              <a:rPr lang="en-US" sz="2200" dirty="0" err="1" smtClean="0">
                <a:latin typeface="MV Boli" pitchFamily="2" charset="0"/>
                <a:cs typeface="MV Boli" pitchFamily="2" charset="0"/>
              </a:rPr>
              <a:t>vapour</a:t>
            </a:r>
            <a:r>
              <a:rPr lang="en-US" sz="2200" dirty="0" smtClean="0">
                <a:latin typeface="MV Boli" pitchFamily="2" charset="0"/>
                <a:cs typeface="MV Boli" pitchFamily="2" charset="0"/>
              </a:rPr>
              <a:t>-phase in presence of a solid catalyst to yields more gasoline. The yields of gasoline in about 60% of the coal dust used.</a:t>
            </a:r>
            <a:endParaRPr lang="en-IN" sz="2200" dirty="0" smtClean="0">
              <a:latin typeface="MV Boli" pitchFamily="2" charset="0"/>
              <a:cs typeface="MV Boli" pitchFamily="2" charset="0"/>
            </a:endParaRPr>
          </a:p>
        </p:txBody>
      </p:sp>
      <p:sp>
        <p:nvSpPr>
          <p:cNvPr id="5" name="Slide Number Placeholder 5"/>
          <p:cNvSpPr>
            <a:spLocks noGrp="1"/>
          </p:cNvSpPr>
          <p:nvPr>
            <p:ph type="sldNum" sz="quarter" idx="12"/>
          </p:nvPr>
        </p:nvSpPr>
        <p:spPr/>
        <p:txBody>
          <a:bodyPr/>
          <a:lstStyle/>
          <a:p>
            <a:pPr>
              <a:defRPr/>
            </a:pPr>
            <a:fld id="{96D4B253-B0ED-4E00-9065-F2A992707CD3}" type="slidenum">
              <a:rPr lang="en-IN"/>
              <a:pPr>
                <a:defRPr/>
              </a:pPr>
              <a:t>40</a:t>
            </a:fld>
            <a:endParaRPr lang="en-IN"/>
          </a:p>
        </p:txBody>
      </p:sp>
      <p:sp>
        <p:nvSpPr>
          <p:cNvPr id="4" name="Rectangle 3"/>
          <p:cNvSpPr/>
          <p:nvPr/>
        </p:nvSpPr>
        <p:spPr>
          <a:xfrm>
            <a:off x="1644145" y="302512"/>
            <a:ext cx="6050118" cy="757130"/>
          </a:xfrm>
          <a:prstGeom prst="rect">
            <a:avLst/>
          </a:prstGeom>
          <a:noFill/>
        </p:spPr>
        <p:txBody>
          <a:bodyPr wrap="none" lIns="91440" tIns="45720" rIns="91440" bIns="45720">
            <a:spAutoFit/>
          </a:bodyPr>
          <a:lstStyle/>
          <a:p>
            <a:pPr>
              <a:lnSpc>
                <a:spcPct val="80000"/>
              </a:lnSpc>
            </a:pPr>
            <a:r>
              <a:rPr lang="en-US" sz="5400"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Cooper Black" pitchFamily="18" charset="0"/>
                <a:cs typeface="Times New Roman" pitchFamily="18" charset="0"/>
              </a:rPr>
              <a:t>Bergius process. </a:t>
            </a:r>
            <a:endParaRPr lang="en-US" sz="5400" dirty="0" smtClean="0">
              <a:ln w="18415" cmpd="sng">
                <a:solidFill>
                  <a:srgbClr val="FFFFFF"/>
                </a:solidFill>
                <a:prstDash val="solid"/>
              </a:ln>
              <a:solidFill>
                <a:schemeClr val="accent1"/>
              </a:solidFill>
              <a:effectLst>
                <a:outerShdw blurRad="63500" dir="3600000" algn="tl" rotWithShape="0">
                  <a:srgbClr val="000000">
                    <a:alpha val="70000"/>
                  </a:srgbClr>
                </a:outerShdw>
              </a:effectLst>
              <a:latin typeface="Cooper Black"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wipe(down)">
                                      <p:cBhvr>
                                        <p:cTn id="7" dur="2000"/>
                                        <p:tgtEl>
                                          <p:spTgt spid="389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wipe(down)">
                                      <p:cBhvr>
                                        <p:cTn id="12" dur="2000"/>
                                        <p:tgtEl>
                                          <p:spTgt spid="3891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8915">
                                            <p:txEl>
                                              <p:pRg st="2" end="2"/>
                                            </p:txEl>
                                          </p:spTgt>
                                        </p:tgtEl>
                                        <p:attrNameLst>
                                          <p:attrName>style.visibility</p:attrName>
                                        </p:attrNameLst>
                                      </p:cBhvr>
                                      <p:to>
                                        <p:strVal val="visible"/>
                                      </p:to>
                                    </p:set>
                                    <p:animEffect transition="in" filter="wipe(down)">
                                      <p:cBhvr>
                                        <p:cTn id="17" dur="2000"/>
                                        <p:tgtEl>
                                          <p:spTgt spid="3891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8915">
                                            <p:txEl>
                                              <p:pRg st="3" end="3"/>
                                            </p:txEl>
                                          </p:spTgt>
                                        </p:tgtEl>
                                        <p:attrNameLst>
                                          <p:attrName>style.visibility</p:attrName>
                                        </p:attrNameLst>
                                      </p:cBhvr>
                                      <p:to>
                                        <p:strVal val="visible"/>
                                      </p:to>
                                    </p:set>
                                    <p:animEffect transition="in" filter="wipe(down)">
                                      <p:cBhvr>
                                        <p:cTn id="22" dur="2000"/>
                                        <p:tgtEl>
                                          <p:spTgt spid="389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title"/>
          </p:nvPr>
        </p:nvSpPr>
        <p:spPr>
          <a:xfrm>
            <a:off x="457200" y="0"/>
            <a:ext cx="8229600" cy="1143000"/>
          </a:xfrm>
        </p:spPr>
        <p:txBody>
          <a:bodyPr>
            <a:normAutofit/>
          </a:bodyPr>
          <a:lstStyle/>
          <a:p>
            <a:pPr eaLnBrk="1" fontAlgn="auto" hangingPunct="1">
              <a:spcAft>
                <a:spcPts val="0"/>
              </a:spcAft>
              <a:defRPr/>
            </a:pPr>
            <a:r>
              <a:rPr lang="en-US" sz="6000" dirty="0" smtClean="0">
                <a:latin typeface="MV Boli" pitchFamily="2" charset="0"/>
                <a:cs typeface="MV Boli" pitchFamily="2" charset="0"/>
              </a:rPr>
              <a:t>Bergius process</a:t>
            </a:r>
            <a:endParaRPr lang="en-IN" sz="6000" dirty="0" smtClean="0">
              <a:latin typeface="MV Boli" pitchFamily="2" charset="0"/>
              <a:cs typeface="MV Boli" pitchFamily="2" charset="0"/>
            </a:endParaRPr>
          </a:p>
        </p:txBody>
      </p:sp>
      <p:sp>
        <p:nvSpPr>
          <p:cNvPr id="7" name="Slide Number Placeholder 5"/>
          <p:cNvSpPr>
            <a:spLocks noGrp="1"/>
          </p:cNvSpPr>
          <p:nvPr>
            <p:ph type="sldNum" sz="quarter" idx="12"/>
          </p:nvPr>
        </p:nvSpPr>
        <p:spPr/>
        <p:txBody>
          <a:bodyPr/>
          <a:lstStyle/>
          <a:p>
            <a:pPr>
              <a:defRPr/>
            </a:pPr>
            <a:fld id="{BBAB9C28-5AE8-486C-9459-9DBDEE6BB515}" type="slidenum">
              <a:rPr lang="en-IN"/>
              <a:pPr>
                <a:defRPr/>
              </a:pPr>
              <a:t>41</a:t>
            </a:fld>
            <a:endParaRPr lang="en-IN"/>
          </a:p>
        </p:txBody>
      </p:sp>
      <p:pic>
        <p:nvPicPr>
          <p:cNvPr id="61445" name="Picture 17"/>
          <p:cNvPicPr>
            <a:picLocks noChangeAspect="1" noChangeArrowheads="1"/>
          </p:cNvPicPr>
          <p:nvPr/>
        </p:nvPicPr>
        <p:blipFill>
          <a:blip r:embed="rId2">
            <a:lum bright="-16000" contrast="32000"/>
          </a:blip>
          <a:srcRect/>
          <a:stretch>
            <a:fillRect/>
          </a:stretch>
        </p:blipFill>
        <p:spPr bwMode="auto">
          <a:xfrm>
            <a:off x="261258" y="1371600"/>
            <a:ext cx="8556172" cy="5146766"/>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277813"/>
            <a:ext cx="8229600" cy="941387"/>
          </a:xfrm>
        </p:spPr>
        <p:txBody>
          <a:bodyPr>
            <a:normAutofit fontScale="90000"/>
          </a:bodyPr>
          <a:lstStyle/>
          <a:p>
            <a:pPr eaLnBrk="1" fontAlgn="auto" hangingPunct="1">
              <a:spcAft>
                <a:spcPts val="0"/>
              </a:spcAft>
              <a:defRPr/>
            </a:pPr>
            <a:r>
              <a:rPr lang="en-US" sz="3600" b="1" u="sng" dirty="0" smtClean="0">
                <a:solidFill>
                  <a:schemeClr val="accent1"/>
                </a:solidFill>
                <a:latin typeface="MV Boli" pitchFamily="2" charset="0"/>
                <a:cs typeface="MV Boli" pitchFamily="2" charset="0"/>
              </a:rPr>
              <a:t>COMPRESSED NATURAL </a:t>
            </a:r>
            <a:r>
              <a:rPr lang="en-US" sz="3600" b="1" u="sng" dirty="0" smtClean="0">
                <a:solidFill>
                  <a:schemeClr val="accent1"/>
                </a:solidFill>
                <a:latin typeface="MV Boli" pitchFamily="2" charset="0"/>
                <a:cs typeface="MV Boli" pitchFamily="2" charset="0"/>
              </a:rPr>
              <a:t>GAS  (CNG)</a:t>
            </a:r>
            <a:endParaRPr lang="en-IN" sz="3600" b="1" u="sng" dirty="0" smtClean="0">
              <a:solidFill>
                <a:schemeClr val="accent1"/>
              </a:solidFill>
              <a:latin typeface="MV Boli" pitchFamily="2" charset="0"/>
              <a:cs typeface="MV Boli" pitchFamily="2" charset="0"/>
            </a:endParaRPr>
          </a:p>
        </p:txBody>
      </p:sp>
      <p:sp>
        <p:nvSpPr>
          <p:cNvPr id="72707" name="Rectangle 3"/>
          <p:cNvSpPr>
            <a:spLocks noGrp="1" noChangeArrowheads="1"/>
          </p:cNvSpPr>
          <p:nvPr>
            <p:ph idx="1"/>
          </p:nvPr>
        </p:nvSpPr>
        <p:spPr>
          <a:xfrm>
            <a:off x="457199" y="1066799"/>
            <a:ext cx="8516983" cy="5595257"/>
          </a:xfrm>
        </p:spPr>
        <p:txBody>
          <a:bodyPr>
            <a:normAutofit/>
          </a:bodyPr>
          <a:lstStyle/>
          <a:p>
            <a:pPr eaLnBrk="1" hangingPunct="1">
              <a:lnSpc>
                <a:spcPct val="80000"/>
              </a:lnSpc>
            </a:pPr>
            <a:endParaRPr lang="en-US" sz="1800" dirty="0" smtClean="0"/>
          </a:p>
          <a:p>
            <a:pPr eaLnBrk="1" hangingPunct="1">
              <a:lnSpc>
                <a:spcPct val="80000"/>
              </a:lnSpc>
            </a:pPr>
            <a:r>
              <a:rPr lang="en-US" sz="2000" dirty="0" smtClean="0">
                <a:latin typeface="MV Boli" pitchFamily="2" charset="0"/>
                <a:cs typeface="MV Boli" pitchFamily="2" charset="0"/>
              </a:rPr>
              <a:t>Natural Gas is obtained from wells dug in the oil bearing regions. </a:t>
            </a:r>
            <a:r>
              <a:rPr lang="en-US" sz="2000" dirty="0" smtClean="0">
                <a:solidFill>
                  <a:srgbClr val="92D050"/>
                </a:solidFill>
                <a:latin typeface="MV Boli" pitchFamily="2" charset="0"/>
                <a:cs typeface="MV Boli" pitchFamily="2" charset="0"/>
              </a:rPr>
              <a:t>When natural gas occurs along with petroleum in oil wells, it is called as ‘wet gas’ </a:t>
            </a:r>
            <a:r>
              <a:rPr lang="en-US" sz="2000" dirty="0" smtClean="0">
                <a:latin typeface="MV Boli" pitchFamily="2" charset="0"/>
                <a:cs typeface="MV Boli" pitchFamily="2" charset="0"/>
              </a:rPr>
              <a:t>and contains gaseous hydro carbons from C1 to C4. </a:t>
            </a:r>
            <a:r>
              <a:rPr lang="en-US" sz="2000" dirty="0" smtClean="0">
                <a:solidFill>
                  <a:schemeClr val="accent6"/>
                </a:solidFill>
                <a:latin typeface="MV Boli" pitchFamily="2" charset="0"/>
                <a:cs typeface="MV Boli" pitchFamily="2" charset="0"/>
              </a:rPr>
              <a:t>The wet gas is then suitably treated to remove propane, </a:t>
            </a:r>
            <a:r>
              <a:rPr lang="en-US" sz="2000" dirty="0" err="1" smtClean="0">
                <a:solidFill>
                  <a:schemeClr val="accent6"/>
                </a:solidFill>
                <a:latin typeface="MV Boli" pitchFamily="2" charset="0"/>
                <a:cs typeface="MV Boli" pitchFamily="2" charset="0"/>
              </a:rPr>
              <a:t>propene</a:t>
            </a:r>
            <a:r>
              <a:rPr lang="en-US" sz="2000" dirty="0" smtClean="0">
                <a:solidFill>
                  <a:schemeClr val="accent6"/>
                </a:solidFill>
                <a:latin typeface="MV Boli" pitchFamily="2" charset="0"/>
                <a:cs typeface="MV Boli" pitchFamily="2" charset="0"/>
              </a:rPr>
              <a:t>, butane and butane, which is used as </a:t>
            </a:r>
            <a:r>
              <a:rPr lang="en-US" sz="2400" i="1" dirty="0" smtClean="0">
                <a:solidFill>
                  <a:schemeClr val="accent6"/>
                </a:solidFill>
                <a:latin typeface="MV Boli" pitchFamily="2" charset="0"/>
                <a:cs typeface="MV Boli" pitchFamily="2" charset="0"/>
              </a:rPr>
              <a:t>LPG</a:t>
            </a:r>
            <a:r>
              <a:rPr lang="en-US" sz="2000" dirty="0" smtClean="0">
                <a:solidFill>
                  <a:schemeClr val="accent6"/>
                </a:solidFill>
                <a:latin typeface="MV Boli" pitchFamily="2" charset="0"/>
                <a:cs typeface="MV Boli" pitchFamily="2" charset="0"/>
              </a:rPr>
              <a:t> </a:t>
            </a:r>
            <a:r>
              <a:rPr lang="en-US" sz="2000" dirty="0" smtClean="0">
                <a:latin typeface="MV Boli" pitchFamily="2" charset="0"/>
                <a:cs typeface="MV Boli" pitchFamily="2" charset="0"/>
              </a:rPr>
              <a:t>.</a:t>
            </a:r>
            <a:r>
              <a:rPr lang="en-US" sz="2000" dirty="0" smtClean="0">
                <a:solidFill>
                  <a:srgbClr val="FFFF00"/>
                </a:solidFill>
                <a:latin typeface="MV Boli" pitchFamily="2" charset="0"/>
                <a:cs typeface="MV Boli" pitchFamily="2" charset="0"/>
              </a:rPr>
              <a:t>When the natural gas is compressed, it is called Compressed Natural Gas (CNG)</a:t>
            </a:r>
            <a:r>
              <a:rPr lang="en-US" sz="2000" dirty="0" smtClean="0">
                <a:latin typeface="MV Boli" pitchFamily="2" charset="0"/>
                <a:cs typeface="MV Boli" pitchFamily="2" charset="0"/>
              </a:rPr>
              <a:t>. The primary component present in CNG is methane. It is mainly derived from natural gas.</a:t>
            </a:r>
          </a:p>
          <a:p>
            <a:pPr eaLnBrk="1" hangingPunct="1">
              <a:lnSpc>
                <a:spcPct val="80000"/>
              </a:lnSpc>
            </a:pPr>
            <a:r>
              <a:rPr lang="en-US" sz="2000" dirty="0" smtClean="0">
                <a:latin typeface="MV Boli" pitchFamily="2" charset="0"/>
                <a:cs typeface="MV Boli" pitchFamily="2" charset="0"/>
              </a:rPr>
              <a:t>The natural gas can either be stored in a tank of a vehicle as compressed natural gas (CNG) at 3,000 or 3,600 psi or as </a:t>
            </a:r>
            <a:r>
              <a:rPr lang="en-US" sz="2000" dirty="0" err="1" smtClean="0">
                <a:latin typeface="MV Boli" pitchFamily="2" charset="0"/>
                <a:cs typeface="MV Boli" pitchFamily="2" charset="0"/>
              </a:rPr>
              <a:t>liquified</a:t>
            </a:r>
            <a:r>
              <a:rPr lang="en-US" sz="2000" dirty="0" smtClean="0">
                <a:latin typeface="MV Boli" pitchFamily="2" charset="0"/>
                <a:cs typeface="MV Boli" pitchFamily="2" charset="0"/>
              </a:rPr>
              <a:t> natural gas (LNG) at typically 20-150 psi. A suitably designed natural gas engine may have a higher output compared with a petrol engine because the octane number of natural gas is higher than that of petrol.</a:t>
            </a:r>
          </a:p>
          <a:p>
            <a:pPr eaLnBrk="1" hangingPunct="1">
              <a:lnSpc>
                <a:spcPct val="80000"/>
              </a:lnSpc>
            </a:pPr>
            <a:r>
              <a:rPr lang="en-US" sz="2000" dirty="0" smtClean="0">
                <a:latin typeface="MV Boli" pitchFamily="2" charset="0"/>
                <a:cs typeface="MV Boli" pitchFamily="2" charset="0"/>
              </a:rPr>
              <a:t>Compressed natural gas vehicles require a greater amount of space for fuel storage than convention gasoline power vehicles. Since it is a compressed gas, rather than a liquid like gasoline, CNG takes up more space for each GGE (Gallon of Gas Equivalent). This makes it difficult to design smaller vehicles that look and operate like the vehicles that people are accustomed to.</a:t>
            </a:r>
          </a:p>
        </p:txBody>
      </p:sp>
      <p:sp>
        <p:nvSpPr>
          <p:cNvPr id="6" name="Slide Number Placeholder 5"/>
          <p:cNvSpPr>
            <a:spLocks noGrp="1"/>
          </p:cNvSpPr>
          <p:nvPr>
            <p:ph type="sldNum" sz="quarter" idx="12"/>
          </p:nvPr>
        </p:nvSpPr>
        <p:spPr/>
        <p:txBody>
          <a:bodyPr/>
          <a:lstStyle/>
          <a:p>
            <a:pPr>
              <a:defRPr/>
            </a:pPr>
            <a:fld id="{E1A8E063-5188-4B7D-A199-400F9194DC6E}" type="slidenum">
              <a:rPr lang="en-IN"/>
              <a:pPr>
                <a:defRPr/>
              </a:pPr>
              <a:t>42</a:t>
            </a:fld>
            <a:endParaRPr lang="en-I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2707">
                                            <p:txEl>
                                              <p:pRg st="1" end="1"/>
                                            </p:txEl>
                                          </p:spTgt>
                                        </p:tgtEl>
                                        <p:attrNameLst>
                                          <p:attrName>style.visibility</p:attrName>
                                        </p:attrNameLst>
                                      </p:cBhvr>
                                      <p:to>
                                        <p:strVal val="visible"/>
                                      </p:to>
                                    </p:set>
                                    <p:animEffect transition="in" filter="wipe(down)">
                                      <p:cBhvr>
                                        <p:cTn id="7" dur="2000"/>
                                        <p:tgtEl>
                                          <p:spTgt spid="7270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2707">
                                            <p:txEl>
                                              <p:pRg st="2" end="2"/>
                                            </p:txEl>
                                          </p:spTgt>
                                        </p:tgtEl>
                                        <p:attrNameLst>
                                          <p:attrName>style.visibility</p:attrName>
                                        </p:attrNameLst>
                                      </p:cBhvr>
                                      <p:to>
                                        <p:strVal val="visible"/>
                                      </p:to>
                                    </p:set>
                                    <p:animEffect transition="in" filter="wipe(down)">
                                      <p:cBhvr>
                                        <p:cTn id="12" dur="2000"/>
                                        <p:tgtEl>
                                          <p:spTgt spid="7270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2707">
                                            <p:txEl>
                                              <p:pRg st="3" end="3"/>
                                            </p:txEl>
                                          </p:spTgt>
                                        </p:tgtEl>
                                        <p:attrNameLst>
                                          <p:attrName>style.visibility</p:attrName>
                                        </p:attrNameLst>
                                      </p:cBhvr>
                                      <p:to>
                                        <p:strVal val="visible"/>
                                      </p:to>
                                    </p:set>
                                    <p:animEffect transition="in" filter="wipe(down)">
                                      <p:cBhvr>
                                        <p:cTn id="17" dur="2000"/>
                                        <p:tgtEl>
                                          <p:spTgt spid="7270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idx="1"/>
          </p:nvPr>
        </p:nvSpPr>
        <p:spPr>
          <a:xfrm>
            <a:off x="457200" y="762000"/>
            <a:ext cx="8229600" cy="5364163"/>
          </a:xfrm>
        </p:spPr>
        <p:txBody>
          <a:bodyPr>
            <a:normAutofit lnSpcReduction="10000"/>
          </a:bodyPr>
          <a:lstStyle/>
          <a:p>
            <a:pPr eaLnBrk="1" hangingPunct="1">
              <a:lnSpc>
                <a:spcPct val="80000"/>
              </a:lnSpc>
            </a:pPr>
            <a:r>
              <a:rPr lang="en-US" sz="2000" dirty="0" smtClean="0">
                <a:latin typeface="MV Boli" pitchFamily="2" charset="0"/>
                <a:cs typeface="MV Boli" pitchFamily="2" charset="0"/>
              </a:rPr>
              <a:t>CNG is often confused with liquefied natural gas (LNG). While both are stored forms of natural gas, the key difference is that CNG is in compressed form, while LNG is in liquefied form. CNG has a lower cost of production and storage compared to LNG as it does not require an expensive cooling process and cryogenic tanks. CNG requires a much larger volume to store the same mass of natural gas and the use of very high pressures (3000 to 4000 </a:t>
            </a:r>
            <a:r>
              <a:rPr lang="en-US" sz="2000" dirty="0" err="1" smtClean="0">
                <a:latin typeface="MV Boli" pitchFamily="2" charset="0"/>
                <a:cs typeface="MV Boli" pitchFamily="2" charset="0"/>
              </a:rPr>
              <a:t>lbf</a:t>
            </a:r>
            <a:r>
              <a:rPr lang="en-US" sz="2000" dirty="0" smtClean="0">
                <a:latin typeface="MV Boli" pitchFamily="2" charset="0"/>
                <a:cs typeface="MV Boli" pitchFamily="2" charset="0"/>
              </a:rPr>
              <a:t>/in², or 205 to 275 bar).</a:t>
            </a:r>
          </a:p>
          <a:p>
            <a:pPr eaLnBrk="1" hangingPunct="1">
              <a:lnSpc>
                <a:spcPct val="80000"/>
              </a:lnSpc>
            </a:pPr>
            <a:r>
              <a:rPr lang="en-US" sz="2000" dirty="0" smtClean="0">
                <a:solidFill>
                  <a:srgbClr val="FFFF00"/>
                </a:solidFill>
                <a:latin typeface="MV Boli" pitchFamily="2" charset="0"/>
                <a:cs typeface="MV Boli" pitchFamily="2" charset="0"/>
              </a:rPr>
              <a:t>CNG has been made mandatory for all public transport in the Indian capital city of New Delhi.</a:t>
            </a:r>
            <a:endParaRPr lang="en-US" sz="2000" b="1" dirty="0" smtClean="0">
              <a:solidFill>
                <a:srgbClr val="FFFF00"/>
              </a:solidFill>
              <a:latin typeface="MV Boli" pitchFamily="2" charset="0"/>
              <a:cs typeface="MV Boli" pitchFamily="2" charset="0"/>
            </a:endParaRPr>
          </a:p>
          <a:p>
            <a:pPr eaLnBrk="1" hangingPunct="1">
              <a:lnSpc>
                <a:spcPct val="80000"/>
              </a:lnSpc>
            </a:pPr>
            <a:endParaRPr lang="en-US" sz="2000" dirty="0" smtClean="0">
              <a:latin typeface="MV Boli" pitchFamily="2" charset="0"/>
              <a:cs typeface="MV Boli" pitchFamily="2" charset="0"/>
            </a:endParaRPr>
          </a:p>
          <a:p>
            <a:pPr eaLnBrk="1" hangingPunct="1">
              <a:lnSpc>
                <a:spcPct val="80000"/>
              </a:lnSpc>
            </a:pPr>
            <a:r>
              <a:rPr lang="en-US" sz="3200" b="1" dirty="0" smtClean="0">
                <a:solidFill>
                  <a:schemeClr val="accent6"/>
                </a:solidFill>
                <a:latin typeface="MV Boli" pitchFamily="2" charset="0"/>
                <a:cs typeface="MV Boli" pitchFamily="2" charset="0"/>
              </a:rPr>
              <a:t>Properties</a:t>
            </a:r>
          </a:p>
          <a:p>
            <a:pPr eaLnBrk="1" hangingPunct="1">
              <a:lnSpc>
                <a:spcPct val="80000"/>
              </a:lnSpc>
            </a:pPr>
            <a:r>
              <a:rPr lang="en-US" sz="2000" dirty="0" smtClean="0">
                <a:latin typeface="MV Boli" pitchFamily="2" charset="0"/>
                <a:cs typeface="MV Boli" pitchFamily="2" charset="0"/>
              </a:rPr>
              <a:t> l. CNG is; the cheapest, cleanest and least environmentally impacting alternative fuel.</a:t>
            </a:r>
          </a:p>
          <a:p>
            <a:pPr eaLnBrk="1" hangingPunct="1">
              <a:lnSpc>
                <a:spcPct val="80000"/>
              </a:lnSpc>
            </a:pPr>
            <a:r>
              <a:rPr lang="en-US" sz="2000" dirty="0" smtClean="0">
                <a:latin typeface="MV Boli" pitchFamily="2" charset="0"/>
                <a:cs typeface="MV Boli" pitchFamily="2" charset="0"/>
              </a:rPr>
              <a:t>2. Vehicles powered by CNG produce less carbon monoxide and hydrocarbon (HC) emission.</a:t>
            </a:r>
          </a:p>
          <a:p>
            <a:pPr eaLnBrk="1" hangingPunct="1">
              <a:lnSpc>
                <a:spcPct val="80000"/>
              </a:lnSpc>
            </a:pPr>
            <a:r>
              <a:rPr lang="en-US" sz="2000" dirty="0" smtClean="0">
                <a:latin typeface="MV Boli" pitchFamily="2" charset="0"/>
                <a:cs typeface="MV Boli" pitchFamily="2" charset="0"/>
              </a:rPr>
              <a:t>3. It is less expensive than petrol and diesel.</a:t>
            </a:r>
          </a:p>
          <a:p>
            <a:pPr eaLnBrk="1" hangingPunct="1">
              <a:lnSpc>
                <a:spcPct val="80000"/>
              </a:lnSpc>
            </a:pPr>
            <a:r>
              <a:rPr lang="en-US" sz="2000" dirty="0" smtClean="0">
                <a:latin typeface="MV Boli" pitchFamily="2" charset="0"/>
                <a:cs typeface="MV Boli" pitchFamily="2" charset="0"/>
              </a:rPr>
              <a:t>4. The ignition temperature of CNG is about 550°C. CNG requires more air for ignition.</a:t>
            </a:r>
            <a:endParaRPr lang="en-IN" sz="2000" dirty="0" smtClean="0">
              <a:latin typeface="MV Boli" pitchFamily="2" charset="0"/>
              <a:cs typeface="MV Boli" pitchFamily="2" charset="0"/>
            </a:endParaRPr>
          </a:p>
          <a:p>
            <a:pPr eaLnBrk="1" hangingPunct="1">
              <a:lnSpc>
                <a:spcPct val="80000"/>
              </a:lnSpc>
            </a:pPr>
            <a:endParaRPr lang="en-IN" sz="1800" dirty="0" smtClean="0">
              <a:latin typeface="MV Boli" pitchFamily="2" charset="0"/>
              <a:cs typeface="MV Boli" pitchFamily="2" charset="0"/>
            </a:endParaRPr>
          </a:p>
        </p:txBody>
      </p:sp>
      <p:sp>
        <p:nvSpPr>
          <p:cNvPr id="5" name="Slide Number Placeholder 5"/>
          <p:cNvSpPr>
            <a:spLocks noGrp="1"/>
          </p:cNvSpPr>
          <p:nvPr>
            <p:ph type="sldNum" sz="quarter" idx="12"/>
          </p:nvPr>
        </p:nvSpPr>
        <p:spPr/>
        <p:txBody>
          <a:bodyPr/>
          <a:lstStyle/>
          <a:p>
            <a:pPr>
              <a:defRPr/>
            </a:pPr>
            <a:fld id="{66C921A2-3165-4F7E-89A1-1483F20ED68E}" type="slidenum">
              <a:rPr lang="en-IN"/>
              <a:pPr>
                <a:defRPr/>
              </a:pPr>
              <a:t>43</a:t>
            </a:fld>
            <a:endParaRPr lang="en-I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Effect transition="in" filter="wipe(down)">
                                      <p:cBhvr>
                                        <p:cTn id="7" dur="2000"/>
                                        <p:tgtEl>
                                          <p:spTgt spid="7373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3730">
                                            <p:txEl>
                                              <p:pRg st="1" end="1"/>
                                            </p:txEl>
                                          </p:spTgt>
                                        </p:tgtEl>
                                        <p:attrNameLst>
                                          <p:attrName>style.visibility</p:attrName>
                                        </p:attrNameLst>
                                      </p:cBhvr>
                                      <p:to>
                                        <p:strVal val="visible"/>
                                      </p:to>
                                    </p:set>
                                    <p:animEffect transition="in" filter="wipe(down)">
                                      <p:cBhvr>
                                        <p:cTn id="12" dur="2000"/>
                                        <p:tgtEl>
                                          <p:spTgt spid="7373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3730">
                                            <p:txEl>
                                              <p:pRg st="3" end="3"/>
                                            </p:txEl>
                                          </p:spTgt>
                                        </p:tgtEl>
                                        <p:attrNameLst>
                                          <p:attrName>style.visibility</p:attrName>
                                        </p:attrNameLst>
                                      </p:cBhvr>
                                      <p:to>
                                        <p:strVal val="visible"/>
                                      </p:to>
                                    </p:set>
                                    <p:animEffect transition="in" filter="wipe(down)">
                                      <p:cBhvr>
                                        <p:cTn id="17" dur="2000"/>
                                        <p:tgtEl>
                                          <p:spTgt spid="7373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3730">
                                            <p:txEl>
                                              <p:pRg st="4" end="4"/>
                                            </p:txEl>
                                          </p:spTgt>
                                        </p:tgtEl>
                                        <p:attrNameLst>
                                          <p:attrName>style.visibility</p:attrName>
                                        </p:attrNameLst>
                                      </p:cBhvr>
                                      <p:to>
                                        <p:strVal val="visible"/>
                                      </p:to>
                                    </p:set>
                                    <p:animEffect transition="in" filter="wipe(down)">
                                      <p:cBhvr>
                                        <p:cTn id="22" dur="2000"/>
                                        <p:tgtEl>
                                          <p:spTgt spid="73730">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3730">
                                            <p:txEl>
                                              <p:pRg st="5" end="5"/>
                                            </p:txEl>
                                          </p:spTgt>
                                        </p:tgtEl>
                                        <p:attrNameLst>
                                          <p:attrName>style.visibility</p:attrName>
                                        </p:attrNameLst>
                                      </p:cBhvr>
                                      <p:to>
                                        <p:strVal val="visible"/>
                                      </p:to>
                                    </p:set>
                                    <p:animEffect transition="in" filter="wipe(down)">
                                      <p:cBhvr>
                                        <p:cTn id="27" dur="2000"/>
                                        <p:tgtEl>
                                          <p:spTgt spid="73730">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73730">
                                            <p:txEl>
                                              <p:pRg st="6" end="6"/>
                                            </p:txEl>
                                          </p:spTgt>
                                        </p:tgtEl>
                                        <p:attrNameLst>
                                          <p:attrName>style.visibility</p:attrName>
                                        </p:attrNameLst>
                                      </p:cBhvr>
                                      <p:to>
                                        <p:strVal val="visible"/>
                                      </p:to>
                                    </p:set>
                                    <p:animEffect transition="in" filter="wipe(down)">
                                      <p:cBhvr>
                                        <p:cTn id="32" dur="2000"/>
                                        <p:tgtEl>
                                          <p:spTgt spid="73730">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3730">
                                            <p:txEl>
                                              <p:pRg st="7" end="7"/>
                                            </p:txEl>
                                          </p:spTgt>
                                        </p:tgtEl>
                                        <p:attrNameLst>
                                          <p:attrName>style.visibility</p:attrName>
                                        </p:attrNameLst>
                                      </p:cBhvr>
                                      <p:to>
                                        <p:strVal val="visible"/>
                                      </p:to>
                                    </p:set>
                                    <p:animEffect transition="in" filter="wipe(down)">
                                      <p:cBhvr>
                                        <p:cTn id="37" dur="2000"/>
                                        <p:tgtEl>
                                          <p:spTgt spid="7373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25-31_Audiences Want to Know.mp3">
            <a:hlinkClick r:id="" action="ppaction://media"/>
          </p:cNvPr>
          <p:cNvPicPr>
            <a:picLocks noChangeAspect="1"/>
          </p:cNvPicPr>
          <p:nvPr>
            <a:videoFile r:link="rId1"/>
            <p:extLst>
              <p:ext uri="{DAA4B4D4-6D71-4841-9C94-3DE7FCFB9230}">
                <p14:media xmlns:p14="http://schemas.microsoft.com/office/powerpoint/2010/main" xmlns="" r:embed=""/>
              </p:ext>
            </p:extLst>
          </p:nvPr>
        </p:nvPicPr>
        <p:blipFill>
          <a:blip r:embed="rId4"/>
          <a:stretch>
            <a:fillRect/>
          </a:stretch>
        </p:blipFill>
        <p:spPr>
          <a:xfrm>
            <a:off x="8839200" y="7112000"/>
            <a:ext cx="304800" cy="304800"/>
          </a:xfrm>
          <a:prstGeom prst="rect">
            <a:avLst/>
          </a:prstGeom>
        </p:spPr>
      </p:pic>
      <p:grpSp>
        <p:nvGrpSpPr>
          <p:cNvPr id="2" name="Group 109"/>
          <p:cNvGrpSpPr/>
          <p:nvPr/>
        </p:nvGrpSpPr>
        <p:grpSpPr>
          <a:xfrm>
            <a:off x="1674951" y="1210235"/>
            <a:ext cx="3840956" cy="3797540"/>
            <a:chOff x="-2497899" y="1536700"/>
            <a:chExt cx="3840956" cy="3797540"/>
          </a:xfrm>
        </p:grpSpPr>
        <p:sp>
          <p:nvSpPr>
            <p:cNvPr id="104" name="TextBox 103"/>
            <p:cNvSpPr txBox="1"/>
            <p:nvPr/>
          </p:nvSpPr>
          <p:spPr>
            <a:xfrm>
              <a:off x="-2414444" y="1536700"/>
              <a:ext cx="2414444" cy="9848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5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rPr>
                <a:t>WHAT</a:t>
              </a:r>
            </a:p>
          </p:txBody>
        </p:sp>
        <p:sp>
          <p:nvSpPr>
            <p:cNvPr id="105" name="TextBox 104"/>
            <p:cNvSpPr txBox="1"/>
            <p:nvPr/>
          </p:nvSpPr>
          <p:spPr>
            <a:xfrm>
              <a:off x="-2497899" y="2022208"/>
              <a:ext cx="3408305" cy="192360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1900" b="1" kern="0" dirty="0" smtClean="0">
                  <a:solidFill>
                    <a:srgbClr val="08CFED">
                      <a:lumMod val="60000"/>
                      <a:lumOff val="40000"/>
                      <a:alpha val="88000"/>
                    </a:srgbClr>
                  </a:solidFill>
                  <a:latin typeface="Arial" pitchFamily="34" charset="0"/>
                  <a:cs typeface="Arial" pitchFamily="34" charset="0"/>
                </a:rPr>
                <a:t>ARE</a:t>
              </a:r>
              <a:endParaRPr kumimoji="0" lang="en-US" sz="119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sp>
          <p:nvSpPr>
            <p:cNvPr id="106" name="TextBox 105"/>
            <p:cNvSpPr txBox="1"/>
            <p:nvPr/>
          </p:nvSpPr>
          <p:spPr>
            <a:xfrm>
              <a:off x="-2447099" y="3499030"/>
              <a:ext cx="184731"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107" name="TextBox 106"/>
            <p:cNvSpPr txBox="1"/>
            <p:nvPr/>
          </p:nvSpPr>
          <p:spPr>
            <a:xfrm>
              <a:off x="-2429129" y="3525924"/>
              <a:ext cx="377218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4000" b="1" kern="0" dirty="0" smtClean="0">
                  <a:solidFill>
                    <a:srgbClr val="FFFFFF"/>
                  </a:solidFill>
                  <a:effectLst>
                    <a:outerShdw blurRad="76200" dist="76200" dir="6600000" algn="t" rotWithShape="0">
                      <a:prstClr val="black">
                        <a:alpha val="35000"/>
                      </a:prstClr>
                    </a:outerShdw>
                  </a:effectLst>
                  <a:latin typeface="Arial" pitchFamily="34" charset="0"/>
                  <a:cs typeface="Arial" pitchFamily="34" charset="0"/>
                </a:rPr>
                <a:t>ADVANTAGES</a:t>
              </a:r>
              <a:endParaRPr kumimoji="0" lang="en-US" sz="40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108" name="TextBox 107"/>
            <p:cNvSpPr txBox="1"/>
            <p:nvPr/>
          </p:nvSpPr>
          <p:spPr>
            <a:xfrm>
              <a:off x="-2447099" y="3856912"/>
              <a:ext cx="2685351" cy="147732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9000" b="1" kern="0" dirty="0" smtClean="0">
                  <a:solidFill>
                    <a:srgbClr val="08CFED">
                      <a:lumMod val="60000"/>
                      <a:lumOff val="40000"/>
                      <a:alpha val="88000"/>
                    </a:srgbClr>
                  </a:solidFill>
                  <a:latin typeface="Arial" pitchFamily="34" charset="0"/>
                  <a:cs typeface="Arial" pitchFamily="34" charset="0"/>
                </a:rPr>
                <a:t>AND</a:t>
              </a:r>
              <a:endParaRPr kumimoji="0" lang="en-US" sz="90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grpSp>
      <p:grpSp>
        <p:nvGrpSpPr>
          <p:cNvPr id="3" name="Group 118"/>
          <p:cNvGrpSpPr/>
          <p:nvPr/>
        </p:nvGrpSpPr>
        <p:grpSpPr>
          <a:xfrm>
            <a:off x="1491229" y="976492"/>
            <a:ext cx="7160439" cy="5367605"/>
            <a:chOff x="7264073" y="825500"/>
            <a:chExt cx="7160439" cy="5367605"/>
          </a:xfrm>
        </p:grpSpPr>
        <p:sp>
          <p:nvSpPr>
            <p:cNvPr id="113" name="TextBox 112"/>
            <p:cNvSpPr txBox="1"/>
            <p:nvPr/>
          </p:nvSpPr>
          <p:spPr>
            <a:xfrm>
              <a:off x="7347528" y="825500"/>
              <a:ext cx="6627135" cy="9848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5800" b="1" kern="0" dirty="0" smtClean="0">
                  <a:solidFill>
                    <a:srgbClr val="FFFFFF"/>
                  </a:solidFill>
                  <a:effectLst>
                    <a:outerShdw blurRad="76200" dist="76200" dir="6600000" algn="t" rotWithShape="0">
                      <a:prstClr val="black">
                        <a:alpha val="35000"/>
                      </a:prstClr>
                    </a:outerShdw>
                  </a:effectLst>
                  <a:latin typeface="Arial" pitchFamily="34" charset="0"/>
                  <a:cs typeface="Arial" pitchFamily="34" charset="0"/>
                </a:rPr>
                <a:t>DISADVANTAGES</a:t>
              </a:r>
              <a:endParaRPr kumimoji="0" lang="en-US" sz="5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114" name="TextBox 113"/>
            <p:cNvSpPr txBox="1"/>
            <p:nvPr/>
          </p:nvSpPr>
          <p:spPr>
            <a:xfrm>
              <a:off x="7264073" y="1311008"/>
              <a:ext cx="2303836" cy="192360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1900" b="1" kern="0" dirty="0" smtClean="0">
                  <a:solidFill>
                    <a:srgbClr val="08CFED">
                      <a:lumMod val="60000"/>
                      <a:lumOff val="40000"/>
                      <a:alpha val="88000"/>
                    </a:srgbClr>
                  </a:solidFill>
                  <a:latin typeface="Arial" pitchFamily="34" charset="0"/>
                  <a:cs typeface="Arial" pitchFamily="34" charset="0"/>
                </a:rPr>
                <a:t>OF</a:t>
              </a:r>
              <a:endParaRPr kumimoji="0" lang="en-US" sz="119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sp>
          <p:nvSpPr>
            <p:cNvPr id="115" name="TextBox 114"/>
            <p:cNvSpPr txBox="1"/>
            <p:nvPr/>
          </p:nvSpPr>
          <p:spPr>
            <a:xfrm>
              <a:off x="7314873" y="3107612"/>
              <a:ext cx="7109639" cy="175432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0800" b="1" kern="0" dirty="0" smtClean="0">
                  <a:solidFill>
                    <a:srgbClr val="08CFED">
                      <a:lumMod val="60000"/>
                      <a:lumOff val="40000"/>
                      <a:alpha val="88000"/>
                    </a:srgbClr>
                  </a:solidFill>
                  <a:latin typeface="Arial" pitchFamily="34" charset="0"/>
                  <a:cs typeface="Arial" pitchFamily="34" charset="0"/>
                </a:rPr>
                <a:t>GASEOUS</a:t>
              </a:r>
              <a:endParaRPr kumimoji="0" lang="en-US" sz="108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sp>
          <p:nvSpPr>
            <p:cNvPr id="116" name="TextBox 115"/>
            <p:cNvSpPr txBox="1"/>
            <p:nvPr/>
          </p:nvSpPr>
          <p:spPr>
            <a:xfrm>
              <a:off x="7351156" y="2813230"/>
              <a:ext cx="1673856" cy="67710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rPr>
                <a:t>SOLID</a:t>
              </a:r>
              <a:endParaRPr kumimoji="0" lang="en-US" sz="3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117" name="TextBox 116"/>
            <p:cNvSpPr txBox="1"/>
            <p:nvPr/>
          </p:nvSpPr>
          <p:spPr>
            <a:xfrm>
              <a:off x="9560176" y="2813230"/>
              <a:ext cx="1835759" cy="67710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3800" b="1" kern="0" dirty="0" smtClean="0">
                  <a:solidFill>
                    <a:srgbClr val="FFFFFF"/>
                  </a:solidFill>
                  <a:effectLst>
                    <a:outerShdw blurRad="76200" dist="76200" dir="6600000" algn="t" rotWithShape="0">
                      <a:prstClr val="black">
                        <a:alpha val="35000"/>
                      </a:prstClr>
                    </a:outerShdw>
                  </a:effectLst>
                  <a:latin typeface="Arial" pitchFamily="34" charset="0"/>
                  <a:cs typeface="Arial" pitchFamily="34" charset="0"/>
                </a:rPr>
                <a:t>LIQUID</a:t>
              </a:r>
              <a:endParaRPr kumimoji="0" lang="en-US" sz="3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118" name="TextBox 117"/>
            <p:cNvSpPr txBox="1"/>
            <p:nvPr/>
          </p:nvSpPr>
          <p:spPr>
            <a:xfrm>
              <a:off x="7314873" y="4223335"/>
              <a:ext cx="4269117" cy="196977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200" b="1" kern="0" dirty="0" smtClean="0">
                  <a:solidFill>
                    <a:srgbClr val="08CFED">
                      <a:lumMod val="60000"/>
                      <a:lumOff val="40000"/>
                      <a:alpha val="88000"/>
                    </a:srgbClr>
                  </a:solidFill>
                  <a:latin typeface="Arial" pitchFamily="34" charset="0"/>
                  <a:cs typeface="Arial" pitchFamily="34" charset="0"/>
                </a:rPr>
                <a:t>FUEL</a:t>
              </a:r>
              <a:endParaRPr kumimoji="0" lang="en-US" sz="122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grpSp>
    </p:spTree>
  </p:cSld>
  <p:clrMapOvr>
    <a:masterClrMapping/>
  </p:clrMapOvr>
  <p:transition spd="slow" advClick="0" advTm="83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par>
                          <p:cTn id="7" fill="hold">
                            <p:stCondLst>
                              <p:cond delay="0"/>
                            </p:stCondLst>
                            <p:childTnLst>
                              <p:par>
                                <p:cTn id="8" presetID="1" presetClass="entr" presetSubtype="0" fill="hold" nodeType="afterEffect">
                                  <p:stCondLst>
                                    <p:cond delay="190"/>
                                  </p:stCondLst>
                                  <p:childTnLst>
                                    <p:set>
                                      <p:cBhvr>
                                        <p:cTn id="9" dur="1" fill="hold">
                                          <p:stCondLst>
                                            <p:cond delay="0"/>
                                          </p:stCondLst>
                                        </p:cTn>
                                        <p:tgtEl>
                                          <p:spTgt spid="2"/>
                                        </p:tgtEl>
                                        <p:attrNameLst>
                                          <p:attrName>style.visibility</p:attrName>
                                        </p:attrNameLst>
                                      </p:cBhvr>
                                      <p:to>
                                        <p:strVal val="visible"/>
                                      </p:to>
                                    </p:set>
                                  </p:childTnLst>
                                </p:cTn>
                              </p:par>
                            </p:childTnLst>
                          </p:cTn>
                        </p:par>
                        <p:par>
                          <p:cTn id="10" fill="hold">
                            <p:stCondLst>
                              <p:cond delay="190"/>
                            </p:stCondLst>
                            <p:childTnLst>
                              <p:par>
                                <p:cTn id="11" presetID="2" presetClass="exit" presetSubtype="8" accel="40000" decel="40000" fill="hold" nodeType="afterEffect">
                                  <p:stCondLst>
                                    <p:cond delay="400"/>
                                  </p:stCondLst>
                                  <p:childTnLst>
                                    <p:anim calcmode="lin" valueType="num">
                                      <p:cBhvr additive="base">
                                        <p:cTn id="12" dur="500"/>
                                        <p:tgtEl>
                                          <p:spTgt spid="2"/>
                                        </p:tgtEl>
                                        <p:attrNameLst>
                                          <p:attrName>ppt_x</p:attrName>
                                        </p:attrNameLst>
                                      </p:cBhvr>
                                      <p:tavLst>
                                        <p:tav tm="0">
                                          <p:val>
                                            <p:strVal val="ppt_x"/>
                                          </p:val>
                                        </p:tav>
                                        <p:tav tm="100000">
                                          <p:val>
                                            <p:strVal val="0-ppt_w/2"/>
                                          </p:val>
                                        </p:tav>
                                      </p:tavLst>
                                    </p:anim>
                                    <p:anim calcmode="lin" valueType="num">
                                      <p:cBhvr additive="base">
                                        <p:cTn id="13" dur="500"/>
                                        <p:tgtEl>
                                          <p:spTgt spid="2"/>
                                        </p:tgtEl>
                                        <p:attrNameLst>
                                          <p:attrName>ppt_y</p:attrName>
                                        </p:attrNameLst>
                                      </p:cBhvr>
                                      <p:tavLst>
                                        <p:tav tm="0">
                                          <p:val>
                                            <p:strVal val="ppt_y"/>
                                          </p:val>
                                        </p:tav>
                                        <p:tav tm="100000">
                                          <p:val>
                                            <p:strVal val="ppt_y"/>
                                          </p:val>
                                        </p:tav>
                                      </p:tavLst>
                                    </p:anim>
                                    <p:set>
                                      <p:cBhvr>
                                        <p:cTn id="14" dur="1" fill="hold">
                                          <p:stCondLst>
                                            <p:cond delay="499"/>
                                          </p:stCondLst>
                                        </p:cTn>
                                        <p:tgtEl>
                                          <p:spTgt spid="2"/>
                                        </p:tgtEl>
                                        <p:attrNameLst>
                                          <p:attrName>style.visibility</p:attrName>
                                        </p:attrNameLst>
                                      </p:cBhvr>
                                      <p:to>
                                        <p:strVal val="hidden"/>
                                      </p:to>
                                    </p:set>
                                  </p:childTnLst>
                                </p:cTn>
                              </p:par>
                            </p:childTnLst>
                          </p:cTn>
                        </p:par>
                        <p:par>
                          <p:cTn id="15" fill="hold">
                            <p:stCondLst>
                              <p:cond delay="1090"/>
                            </p:stCondLst>
                            <p:childTnLst>
                              <p:par>
                                <p:cTn id="16" presetID="1"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childTnLst>
                                </p:cTn>
                              </p:par>
                            </p:childTnLst>
                          </p:cTn>
                        </p:par>
                        <p:par>
                          <p:cTn id="18" fill="hold">
                            <p:stCondLst>
                              <p:cond delay="1090"/>
                            </p:stCondLst>
                            <p:childTnLst>
                              <p:par>
                                <p:cTn id="19" presetID="2" presetClass="exit" presetSubtype="8" accel="40000" decel="40000" fill="hold" nodeType="afterEffect">
                                  <p:stCondLst>
                                    <p:cond delay="540"/>
                                  </p:stCondLst>
                                  <p:childTnLst>
                                    <p:anim calcmode="lin" valueType="num">
                                      <p:cBhvr additive="base">
                                        <p:cTn id="20" dur="500"/>
                                        <p:tgtEl>
                                          <p:spTgt spid="3"/>
                                        </p:tgtEl>
                                        <p:attrNameLst>
                                          <p:attrName>ppt_x</p:attrName>
                                        </p:attrNameLst>
                                      </p:cBhvr>
                                      <p:tavLst>
                                        <p:tav tm="0">
                                          <p:val>
                                            <p:strVal val="ppt_x"/>
                                          </p:val>
                                        </p:tav>
                                        <p:tav tm="100000">
                                          <p:val>
                                            <p:strVal val="0-ppt_w/2"/>
                                          </p:val>
                                        </p:tav>
                                      </p:tavLst>
                                    </p:anim>
                                    <p:anim calcmode="lin" valueType="num">
                                      <p:cBhvr additive="base">
                                        <p:cTn id="21" dur="500"/>
                                        <p:tgtEl>
                                          <p:spTgt spid="3"/>
                                        </p:tgtEl>
                                        <p:attrNameLst>
                                          <p:attrName>ppt_y</p:attrName>
                                        </p:attrNameLst>
                                      </p:cBhvr>
                                      <p:tavLst>
                                        <p:tav tm="0">
                                          <p:val>
                                            <p:strVal val="ppt_y"/>
                                          </p:val>
                                        </p:tav>
                                        <p:tav tm="100000">
                                          <p:val>
                                            <p:strVal val="ppt_y"/>
                                          </p:val>
                                        </p:tav>
                                      </p:tavLst>
                                    </p:anim>
                                    <p:set>
                                      <p:cBhvr>
                                        <p:cTn id="22"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23" fill="hold" display="0">
                  <p:stCondLst>
                    <p:cond delay="indefinite"/>
                  </p:stCondLst>
                  <p:endCondLst>
                    <p:cond evt="onPrev" delay="0">
                      <p:tgtEl>
                        <p:sldTgt/>
                      </p:tgtEl>
                    </p:cond>
                    <p:cond evt="onStopAudio" delay="0">
                      <p:tgtEl>
                        <p:sldTgt/>
                      </p:tgtEl>
                    </p:cond>
                  </p:endCondLst>
                </p:cTn>
                <p:tgtEl>
                  <p:spTgt spid="47"/>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174432" y="823306"/>
            <a:ext cx="2918143" cy="5768422"/>
          </a:xfrm>
          <a:prstGeom prst="rect">
            <a:avLst/>
          </a:prstGeom>
          <a:effectLst>
            <a:outerShdw blurRad="50800" dist="12700" dir="5400000" algn="ctr" rotWithShape="0">
              <a:srgbClr val="000000">
                <a:alpha val="43137"/>
              </a:srgbClr>
            </a:outerShdw>
            <a:softEdge rad="0"/>
          </a:effectLst>
        </p:spPr>
      </p:pic>
      <p:grpSp>
        <p:nvGrpSpPr>
          <p:cNvPr id="2" name="Group 9"/>
          <p:cNvGrpSpPr>
            <a:grpSpLocks noChangeAspect="1"/>
          </p:cNvGrpSpPr>
          <p:nvPr/>
        </p:nvGrpSpPr>
        <p:grpSpPr bwMode="auto">
          <a:xfrm rot="20845058">
            <a:off x="3444875" y="693738"/>
            <a:ext cx="485775" cy="866775"/>
            <a:chOff x="2170" y="437"/>
            <a:chExt cx="306" cy="546"/>
          </a:xfrm>
        </p:grpSpPr>
        <p:sp>
          <p:nvSpPr>
            <p:cNvPr id="12" name="AutoShape 8"/>
            <p:cNvSpPr>
              <a:spLocks noChangeAspect="1" noChangeArrowheads="1" noTextEdit="1"/>
            </p:cNvSpPr>
            <p:nvPr/>
          </p:nvSpPr>
          <p:spPr bwMode="auto">
            <a:xfrm>
              <a:off x="2170" y="437"/>
              <a:ext cx="306" cy="546"/>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p:cNvSpPr>
              <a:spLocks noEditPoints="1"/>
            </p:cNvSpPr>
            <p:nvPr/>
          </p:nvSpPr>
          <p:spPr bwMode="auto">
            <a:xfrm>
              <a:off x="2169" y="435"/>
              <a:ext cx="306" cy="452"/>
            </a:xfrm>
            <a:custGeom>
              <a:avLst/>
              <a:gdLst/>
              <a:ahLst/>
              <a:cxnLst>
                <a:cxn ang="0">
                  <a:pos x="198" y="245"/>
                </a:cxn>
                <a:cxn ang="0">
                  <a:pos x="212" y="317"/>
                </a:cxn>
                <a:cxn ang="0">
                  <a:pos x="201" y="347"/>
                </a:cxn>
                <a:cxn ang="0">
                  <a:pos x="152" y="368"/>
                </a:cxn>
                <a:cxn ang="0">
                  <a:pos x="65" y="377"/>
                </a:cxn>
                <a:cxn ang="0">
                  <a:pos x="19" y="346"/>
                </a:cxn>
                <a:cxn ang="0">
                  <a:pos x="2" y="289"/>
                </a:cxn>
                <a:cxn ang="0">
                  <a:pos x="17" y="247"/>
                </a:cxn>
                <a:cxn ang="0">
                  <a:pos x="39" y="221"/>
                </a:cxn>
                <a:cxn ang="0">
                  <a:pos x="107" y="180"/>
                </a:cxn>
                <a:cxn ang="0">
                  <a:pos x="132" y="166"/>
                </a:cxn>
                <a:cxn ang="0">
                  <a:pos x="150" y="140"/>
                </a:cxn>
                <a:cxn ang="0">
                  <a:pos x="60" y="115"/>
                </a:cxn>
                <a:cxn ang="0">
                  <a:pos x="33" y="141"/>
                </a:cxn>
                <a:cxn ang="0">
                  <a:pos x="26" y="83"/>
                </a:cxn>
                <a:cxn ang="0">
                  <a:pos x="21" y="63"/>
                </a:cxn>
                <a:cxn ang="0">
                  <a:pos x="43" y="37"/>
                </a:cxn>
                <a:cxn ang="0">
                  <a:pos x="81" y="16"/>
                </a:cxn>
                <a:cxn ang="0">
                  <a:pos x="97" y="10"/>
                </a:cxn>
                <a:cxn ang="0">
                  <a:pos x="156" y="1"/>
                </a:cxn>
                <a:cxn ang="0">
                  <a:pos x="198" y="14"/>
                </a:cxn>
                <a:cxn ang="0">
                  <a:pos x="256" y="90"/>
                </a:cxn>
                <a:cxn ang="0">
                  <a:pos x="249" y="141"/>
                </a:cxn>
                <a:cxn ang="0">
                  <a:pos x="225" y="176"/>
                </a:cxn>
                <a:cxn ang="0">
                  <a:pos x="176" y="212"/>
                </a:cxn>
                <a:cxn ang="0">
                  <a:pos x="139" y="231"/>
                </a:cxn>
                <a:cxn ang="0">
                  <a:pos x="138" y="284"/>
                </a:cxn>
                <a:cxn ang="0">
                  <a:pos x="182" y="259"/>
                </a:cxn>
                <a:cxn ang="0">
                  <a:pos x="154" y="287"/>
                </a:cxn>
                <a:cxn ang="0">
                  <a:pos x="126" y="289"/>
                </a:cxn>
                <a:cxn ang="0">
                  <a:pos x="108" y="280"/>
                </a:cxn>
                <a:cxn ang="0">
                  <a:pos x="108" y="248"/>
                </a:cxn>
                <a:cxn ang="0">
                  <a:pos x="126" y="230"/>
                </a:cxn>
                <a:cxn ang="0">
                  <a:pos x="145" y="219"/>
                </a:cxn>
                <a:cxn ang="0">
                  <a:pos x="172" y="206"/>
                </a:cxn>
                <a:cxn ang="0">
                  <a:pos x="208" y="183"/>
                </a:cxn>
                <a:cxn ang="0">
                  <a:pos x="247" y="130"/>
                </a:cxn>
                <a:cxn ang="0">
                  <a:pos x="163" y="9"/>
                </a:cxn>
                <a:cxn ang="0">
                  <a:pos x="84" y="23"/>
                </a:cxn>
                <a:cxn ang="0">
                  <a:pos x="45" y="44"/>
                </a:cxn>
                <a:cxn ang="0">
                  <a:pos x="39" y="125"/>
                </a:cxn>
                <a:cxn ang="0">
                  <a:pos x="129" y="95"/>
                </a:cxn>
                <a:cxn ang="0">
                  <a:pos x="158" y="134"/>
                </a:cxn>
                <a:cxn ang="0">
                  <a:pos x="119" y="182"/>
                </a:cxn>
                <a:cxn ang="0">
                  <a:pos x="26" y="247"/>
                </a:cxn>
                <a:cxn ang="0">
                  <a:pos x="9" y="289"/>
                </a:cxn>
                <a:cxn ang="0">
                  <a:pos x="88" y="373"/>
                </a:cxn>
                <a:cxn ang="0">
                  <a:pos x="162" y="356"/>
                </a:cxn>
                <a:cxn ang="0">
                  <a:pos x="203" y="332"/>
                </a:cxn>
                <a:cxn ang="0">
                  <a:pos x="191" y="262"/>
                </a:cxn>
              </a:cxnLst>
              <a:rect l="0" t="0" r="r" b="b"/>
              <a:pathLst>
                <a:path w="258" h="383">
                  <a:moveTo>
                    <a:pt x="187" y="245"/>
                  </a:moveTo>
                  <a:cubicBezTo>
                    <a:pt x="190" y="243"/>
                    <a:pt x="194" y="245"/>
                    <a:pt x="198" y="245"/>
                  </a:cubicBezTo>
                  <a:cubicBezTo>
                    <a:pt x="202" y="251"/>
                    <a:pt x="200" y="257"/>
                    <a:pt x="201" y="263"/>
                  </a:cubicBezTo>
                  <a:cubicBezTo>
                    <a:pt x="202" y="281"/>
                    <a:pt x="209" y="299"/>
                    <a:pt x="212" y="317"/>
                  </a:cubicBezTo>
                  <a:cubicBezTo>
                    <a:pt x="213" y="323"/>
                    <a:pt x="215" y="332"/>
                    <a:pt x="215" y="334"/>
                  </a:cubicBezTo>
                  <a:cubicBezTo>
                    <a:pt x="213" y="341"/>
                    <a:pt x="204" y="341"/>
                    <a:pt x="201" y="347"/>
                  </a:cubicBezTo>
                  <a:cubicBezTo>
                    <a:pt x="187" y="352"/>
                    <a:pt x="176" y="360"/>
                    <a:pt x="162" y="364"/>
                  </a:cubicBezTo>
                  <a:cubicBezTo>
                    <a:pt x="159" y="365"/>
                    <a:pt x="155" y="367"/>
                    <a:pt x="152" y="368"/>
                  </a:cubicBezTo>
                  <a:cubicBezTo>
                    <a:pt x="145" y="370"/>
                    <a:pt x="139" y="371"/>
                    <a:pt x="132" y="374"/>
                  </a:cubicBezTo>
                  <a:cubicBezTo>
                    <a:pt x="116" y="379"/>
                    <a:pt x="87" y="383"/>
                    <a:pt x="65" y="377"/>
                  </a:cubicBezTo>
                  <a:cubicBezTo>
                    <a:pt x="51" y="372"/>
                    <a:pt x="41" y="368"/>
                    <a:pt x="31" y="358"/>
                  </a:cubicBezTo>
                  <a:cubicBezTo>
                    <a:pt x="26" y="354"/>
                    <a:pt x="23" y="351"/>
                    <a:pt x="19" y="346"/>
                  </a:cubicBezTo>
                  <a:cubicBezTo>
                    <a:pt x="17" y="343"/>
                    <a:pt x="15" y="340"/>
                    <a:pt x="12" y="335"/>
                  </a:cubicBezTo>
                  <a:cubicBezTo>
                    <a:pt x="7" y="325"/>
                    <a:pt x="0" y="308"/>
                    <a:pt x="2" y="289"/>
                  </a:cubicBezTo>
                  <a:cubicBezTo>
                    <a:pt x="3" y="278"/>
                    <a:pt x="8" y="262"/>
                    <a:pt x="13" y="252"/>
                  </a:cubicBezTo>
                  <a:cubicBezTo>
                    <a:pt x="14" y="250"/>
                    <a:pt x="16" y="249"/>
                    <a:pt x="17" y="247"/>
                  </a:cubicBezTo>
                  <a:cubicBezTo>
                    <a:pt x="18" y="245"/>
                    <a:pt x="18" y="242"/>
                    <a:pt x="19" y="241"/>
                  </a:cubicBezTo>
                  <a:cubicBezTo>
                    <a:pt x="24" y="235"/>
                    <a:pt x="32" y="227"/>
                    <a:pt x="39" y="221"/>
                  </a:cubicBezTo>
                  <a:cubicBezTo>
                    <a:pt x="47" y="215"/>
                    <a:pt x="53" y="208"/>
                    <a:pt x="61" y="204"/>
                  </a:cubicBezTo>
                  <a:cubicBezTo>
                    <a:pt x="76" y="195"/>
                    <a:pt x="91" y="188"/>
                    <a:pt x="107" y="180"/>
                  </a:cubicBezTo>
                  <a:cubicBezTo>
                    <a:pt x="113" y="177"/>
                    <a:pt x="121" y="175"/>
                    <a:pt x="128" y="171"/>
                  </a:cubicBezTo>
                  <a:cubicBezTo>
                    <a:pt x="130" y="170"/>
                    <a:pt x="130" y="168"/>
                    <a:pt x="132" y="166"/>
                  </a:cubicBezTo>
                  <a:cubicBezTo>
                    <a:pt x="134" y="165"/>
                    <a:pt x="137" y="165"/>
                    <a:pt x="138" y="164"/>
                  </a:cubicBezTo>
                  <a:cubicBezTo>
                    <a:pt x="140" y="162"/>
                    <a:pt x="149" y="146"/>
                    <a:pt x="150" y="140"/>
                  </a:cubicBezTo>
                  <a:cubicBezTo>
                    <a:pt x="159" y="92"/>
                    <a:pt x="99" y="101"/>
                    <a:pt x="70" y="111"/>
                  </a:cubicBezTo>
                  <a:cubicBezTo>
                    <a:pt x="65" y="112"/>
                    <a:pt x="64" y="111"/>
                    <a:pt x="60" y="115"/>
                  </a:cubicBezTo>
                  <a:cubicBezTo>
                    <a:pt x="57" y="118"/>
                    <a:pt x="49" y="123"/>
                    <a:pt x="46" y="128"/>
                  </a:cubicBezTo>
                  <a:cubicBezTo>
                    <a:pt x="43" y="134"/>
                    <a:pt x="44" y="145"/>
                    <a:pt x="33" y="141"/>
                  </a:cubicBezTo>
                  <a:cubicBezTo>
                    <a:pt x="31" y="138"/>
                    <a:pt x="34" y="134"/>
                    <a:pt x="33" y="130"/>
                  </a:cubicBezTo>
                  <a:cubicBezTo>
                    <a:pt x="33" y="116"/>
                    <a:pt x="27" y="98"/>
                    <a:pt x="26" y="83"/>
                  </a:cubicBezTo>
                  <a:cubicBezTo>
                    <a:pt x="25" y="79"/>
                    <a:pt x="27" y="75"/>
                    <a:pt x="26" y="71"/>
                  </a:cubicBezTo>
                  <a:cubicBezTo>
                    <a:pt x="25" y="68"/>
                    <a:pt x="22" y="66"/>
                    <a:pt x="21" y="63"/>
                  </a:cubicBezTo>
                  <a:cubicBezTo>
                    <a:pt x="19" y="60"/>
                    <a:pt x="24" y="59"/>
                    <a:pt x="26" y="57"/>
                  </a:cubicBezTo>
                  <a:cubicBezTo>
                    <a:pt x="32" y="50"/>
                    <a:pt x="37" y="43"/>
                    <a:pt x="43" y="37"/>
                  </a:cubicBezTo>
                  <a:cubicBezTo>
                    <a:pt x="48" y="32"/>
                    <a:pt x="55" y="31"/>
                    <a:pt x="59" y="25"/>
                  </a:cubicBezTo>
                  <a:cubicBezTo>
                    <a:pt x="69" y="24"/>
                    <a:pt x="75" y="20"/>
                    <a:pt x="81" y="16"/>
                  </a:cubicBezTo>
                  <a:cubicBezTo>
                    <a:pt x="86" y="16"/>
                    <a:pt x="90" y="14"/>
                    <a:pt x="95" y="13"/>
                  </a:cubicBezTo>
                  <a:cubicBezTo>
                    <a:pt x="96" y="13"/>
                    <a:pt x="96" y="10"/>
                    <a:pt x="97" y="10"/>
                  </a:cubicBezTo>
                  <a:cubicBezTo>
                    <a:pt x="100" y="9"/>
                    <a:pt x="104" y="9"/>
                    <a:pt x="107" y="8"/>
                  </a:cubicBezTo>
                  <a:cubicBezTo>
                    <a:pt x="123" y="4"/>
                    <a:pt x="137" y="0"/>
                    <a:pt x="156" y="1"/>
                  </a:cubicBezTo>
                  <a:cubicBezTo>
                    <a:pt x="166" y="2"/>
                    <a:pt x="176" y="6"/>
                    <a:pt x="184" y="9"/>
                  </a:cubicBezTo>
                  <a:cubicBezTo>
                    <a:pt x="190" y="11"/>
                    <a:pt x="193" y="11"/>
                    <a:pt x="198" y="14"/>
                  </a:cubicBezTo>
                  <a:cubicBezTo>
                    <a:pt x="215" y="23"/>
                    <a:pt x="232" y="40"/>
                    <a:pt x="244" y="55"/>
                  </a:cubicBezTo>
                  <a:cubicBezTo>
                    <a:pt x="247" y="67"/>
                    <a:pt x="255" y="78"/>
                    <a:pt x="256" y="90"/>
                  </a:cubicBezTo>
                  <a:cubicBezTo>
                    <a:pt x="258" y="101"/>
                    <a:pt x="258" y="114"/>
                    <a:pt x="256" y="125"/>
                  </a:cubicBezTo>
                  <a:cubicBezTo>
                    <a:pt x="255" y="130"/>
                    <a:pt x="252" y="136"/>
                    <a:pt x="249" y="141"/>
                  </a:cubicBezTo>
                  <a:cubicBezTo>
                    <a:pt x="244" y="153"/>
                    <a:pt x="239" y="163"/>
                    <a:pt x="230" y="172"/>
                  </a:cubicBezTo>
                  <a:cubicBezTo>
                    <a:pt x="229" y="174"/>
                    <a:pt x="226" y="174"/>
                    <a:pt x="225" y="176"/>
                  </a:cubicBezTo>
                  <a:cubicBezTo>
                    <a:pt x="214" y="185"/>
                    <a:pt x="201" y="197"/>
                    <a:pt x="188" y="205"/>
                  </a:cubicBezTo>
                  <a:cubicBezTo>
                    <a:pt x="184" y="207"/>
                    <a:pt x="180" y="209"/>
                    <a:pt x="176" y="212"/>
                  </a:cubicBezTo>
                  <a:cubicBezTo>
                    <a:pt x="172" y="214"/>
                    <a:pt x="168" y="216"/>
                    <a:pt x="164" y="218"/>
                  </a:cubicBezTo>
                  <a:cubicBezTo>
                    <a:pt x="156" y="223"/>
                    <a:pt x="147" y="226"/>
                    <a:pt x="139" y="231"/>
                  </a:cubicBezTo>
                  <a:cubicBezTo>
                    <a:pt x="124" y="239"/>
                    <a:pt x="104" y="253"/>
                    <a:pt x="115" y="273"/>
                  </a:cubicBezTo>
                  <a:cubicBezTo>
                    <a:pt x="119" y="279"/>
                    <a:pt x="130" y="285"/>
                    <a:pt x="138" y="284"/>
                  </a:cubicBezTo>
                  <a:cubicBezTo>
                    <a:pt x="146" y="284"/>
                    <a:pt x="155" y="276"/>
                    <a:pt x="161" y="272"/>
                  </a:cubicBezTo>
                  <a:cubicBezTo>
                    <a:pt x="166" y="269"/>
                    <a:pt x="180" y="262"/>
                    <a:pt x="182" y="259"/>
                  </a:cubicBezTo>
                  <a:cubicBezTo>
                    <a:pt x="186" y="254"/>
                    <a:pt x="183" y="248"/>
                    <a:pt x="187" y="245"/>
                  </a:cubicBezTo>
                  <a:close/>
                  <a:moveTo>
                    <a:pt x="154" y="287"/>
                  </a:moveTo>
                  <a:cubicBezTo>
                    <a:pt x="149" y="290"/>
                    <a:pt x="141" y="293"/>
                    <a:pt x="135" y="293"/>
                  </a:cubicBezTo>
                  <a:cubicBezTo>
                    <a:pt x="131" y="293"/>
                    <a:pt x="128" y="290"/>
                    <a:pt x="126" y="289"/>
                  </a:cubicBezTo>
                  <a:cubicBezTo>
                    <a:pt x="122" y="288"/>
                    <a:pt x="118" y="289"/>
                    <a:pt x="116" y="287"/>
                  </a:cubicBezTo>
                  <a:cubicBezTo>
                    <a:pt x="113" y="286"/>
                    <a:pt x="110" y="282"/>
                    <a:pt x="108" y="280"/>
                  </a:cubicBezTo>
                  <a:cubicBezTo>
                    <a:pt x="106" y="275"/>
                    <a:pt x="101" y="263"/>
                    <a:pt x="104" y="254"/>
                  </a:cubicBezTo>
                  <a:cubicBezTo>
                    <a:pt x="104" y="251"/>
                    <a:pt x="107" y="250"/>
                    <a:pt x="108" y="248"/>
                  </a:cubicBezTo>
                  <a:cubicBezTo>
                    <a:pt x="110" y="246"/>
                    <a:pt x="111" y="244"/>
                    <a:pt x="112" y="240"/>
                  </a:cubicBezTo>
                  <a:cubicBezTo>
                    <a:pt x="118" y="238"/>
                    <a:pt x="121" y="233"/>
                    <a:pt x="126" y="230"/>
                  </a:cubicBezTo>
                  <a:cubicBezTo>
                    <a:pt x="127" y="229"/>
                    <a:pt x="130" y="228"/>
                    <a:pt x="132" y="227"/>
                  </a:cubicBezTo>
                  <a:cubicBezTo>
                    <a:pt x="137" y="224"/>
                    <a:pt x="141" y="221"/>
                    <a:pt x="145" y="219"/>
                  </a:cubicBezTo>
                  <a:cubicBezTo>
                    <a:pt x="148" y="218"/>
                    <a:pt x="151" y="218"/>
                    <a:pt x="153" y="217"/>
                  </a:cubicBezTo>
                  <a:cubicBezTo>
                    <a:pt x="159" y="215"/>
                    <a:pt x="165" y="210"/>
                    <a:pt x="172" y="206"/>
                  </a:cubicBezTo>
                  <a:cubicBezTo>
                    <a:pt x="182" y="200"/>
                    <a:pt x="191" y="194"/>
                    <a:pt x="199" y="188"/>
                  </a:cubicBezTo>
                  <a:cubicBezTo>
                    <a:pt x="202" y="186"/>
                    <a:pt x="206" y="185"/>
                    <a:pt x="208" y="183"/>
                  </a:cubicBezTo>
                  <a:cubicBezTo>
                    <a:pt x="215" y="177"/>
                    <a:pt x="220" y="168"/>
                    <a:pt x="228" y="164"/>
                  </a:cubicBezTo>
                  <a:cubicBezTo>
                    <a:pt x="234" y="152"/>
                    <a:pt x="243" y="144"/>
                    <a:pt x="247" y="130"/>
                  </a:cubicBezTo>
                  <a:cubicBezTo>
                    <a:pt x="252" y="110"/>
                    <a:pt x="248" y="82"/>
                    <a:pt x="240" y="65"/>
                  </a:cubicBezTo>
                  <a:cubicBezTo>
                    <a:pt x="228" y="40"/>
                    <a:pt x="195" y="15"/>
                    <a:pt x="163" y="9"/>
                  </a:cubicBezTo>
                  <a:cubicBezTo>
                    <a:pt x="140" y="4"/>
                    <a:pt x="112" y="11"/>
                    <a:pt x="95" y="18"/>
                  </a:cubicBezTo>
                  <a:cubicBezTo>
                    <a:pt x="91" y="19"/>
                    <a:pt x="88" y="22"/>
                    <a:pt x="84" y="23"/>
                  </a:cubicBezTo>
                  <a:cubicBezTo>
                    <a:pt x="77" y="26"/>
                    <a:pt x="73" y="26"/>
                    <a:pt x="67" y="29"/>
                  </a:cubicBezTo>
                  <a:cubicBezTo>
                    <a:pt x="56" y="34"/>
                    <a:pt x="54" y="40"/>
                    <a:pt x="45" y="44"/>
                  </a:cubicBezTo>
                  <a:cubicBezTo>
                    <a:pt x="44" y="54"/>
                    <a:pt x="35" y="56"/>
                    <a:pt x="32" y="63"/>
                  </a:cubicBezTo>
                  <a:cubicBezTo>
                    <a:pt x="35" y="82"/>
                    <a:pt x="38" y="106"/>
                    <a:pt x="39" y="125"/>
                  </a:cubicBezTo>
                  <a:cubicBezTo>
                    <a:pt x="46" y="120"/>
                    <a:pt x="50" y="112"/>
                    <a:pt x="57" y="108"/>
                  </a:cubicBezTo>
                  <a:cubicBezTo>
                    <a:pt x="70" y="100"/>
                    <a:pt x="111" y="93"/>
                    <a:pt x="129" y="95"/>
                  </a:cubicBezTo>
                  <a:cubicBezTo>
                    <a:pt x="138" y="96"/>
                    <a:pt x="152" y="108"/>
                    <a:pt x="154" y="113"/>
                  </a:cubicBezTo>
                  <a:cubicBezTo>
                    <a:pt x="157" y="118"/>
                    <a:pt x="159" y="128"/>
                    <a:pt x="158" y="134"/>
                  </a:cubicBezTo>
                  <a:cubicBezTo>
                    <a:pt x="158" y="146"/>
                    <a:pt x="146" y="167"/>
                    <a:pt x="139" y="172"/>
                  </a:cubicBezTo>
                  <a:cubicBezTo>
                    <a:pt x="134" y="176"/>
                    <a:pt x="126" y="179"/>
                    <a:pt x="119" y="182"/>
                  </a:cubicBezTo>
                  <a:cubicBezTo>
                    <a:pt x="97" y="191"/>
                    <a:pt x="76" y="201"/>
                    <a:pt x="58" y="212"/>
                  </a:cubicBezTo>
                  <a:cubicBezTo>
                    <a:pt x="47" y="222"/>
                    <a:pt x="33" y="233"/>
                    <a:pt x="26" y="247"/>
                  </a:cubicBezTo>
                  <a:cubicBezTo>
                    <a:pt x="25" y="249"/>
                    <a:pt x="23" y="250"/>
                    <a:pt x="22" y="252"/>
                  </a:cubicBezTo>
                  <a:cubicBezTo>
                    <a:pt x="16" y="262"/>
                    <a:pt x="10" y="277"/>
                    <a:pt x="9" y="289"/>
                  </a:cubicBezTo>
                  <a:cubicBezTo>
                    <a:pt x="8" y="311"/>
                    <a:pt x="17" y="328"/>
                    <a:pt x="27" y="344"/>
                  </a:cubicBezTo>
                  <a:cubicBezTo>
                    <a:pt x="43" y="358"/>
                    <a:pt x="62" y="372"/>
                    <a:pt x="88" y="373"/>
                  </a:cubicBezTo>
                  <a:cubicBezTo>
                    <a:pt x="111" y="374"/>
                    <a:pt x="132" y="365"/>
                    <a:pt x="147" y="360"/>
                  </a:cubicBezTo>
                  <a:cubicBezTo>
                    <a:pt x="152" y="359"/>
                    <a:pt x="157" y="358"/>
                    <a:pt x="162" y="356"/>
                  </a:cubicBezTo>
                  <a:cubicBezTo>
                    <a:pt x="170" y="354"/>
                    <a:pt x="176" y="349"/>
                    <a:pt x="183" y="345"/>
                  </a:cubicBezTo>
                  <a:cubicBezTo>
                    <a:pt x="191" y="341"/>
                    <a:pt x="199" y="337"/>
                    <a:pt x="203" y="332"/>
                  </a:cubicBezTo>
                  <a:cubicBezTo>
                    <a:pt x="207" y="320"/>
                    <a:pt x="201" y="310"/>
                    <a:pt x="199" y="300"/>
                  </a:cubicBezTo>
                  <a:cubicBezTo>
                    <a:pt x="196" y="288"/>
                    <a:pt x="195" y="274"/>
                    <a:pt x="191" y="262"/>
                  </a:cubicBezTo>
                  <a:cubicBezTo>
                    <a:pt x="180" y="266"/>
                    <a:pt x="169" y="280"/>
                    <a:pt x="154" y="287"/>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4" name="Freeform 11"/>
            <p:cNvSpPr>
              <a:spLocks noEditPoints="1"/>
            </p:cNvSpPr>
            <p:nvPr/>
          </p:nvSpPr>
          <p:spPr bwMode="auto">
            <a:xfrm>
              <a:off x="2273" y="918"/>
              <a:ext cx="70" cy="66"/>
            </a:xfrm>
            <a:custGeom>
              <a:avLst/>
              <a:gdLst/>
              <a:ahLst/>
              <a:cxnLst>
                <a:cxn ang="0">
                  <a:pos x="26" y="1"/>
                </a:cxn>
                <a:cxn ang="0">
                  <a:pos x="27" y="0"/>
                </a:cxn>
                <a:cxn ang="0">
                  <a:pos x="49" y="13"/>
                </a:cxn>
                <a:cxn ang="0">
                  <a:pos x="28" y="54"/>
                </a:cxn>
                <a:cxn ang="0">
                  <a:pos x="3" y="28"/>
                </a:cxn>
                <a:cxn ang="0">
                  <a:pos x="26" y="1"/>
                </a:cxn>
                <a:cxn ang="0">
                  <a:pos x="25" y="20"/>
                </a:cxn>
                <a:cxn ang="0">
                  <a:pos x="21" y="16"/>
                </a:cxn>
                <a:cxn ang="0">
                  <a:pos x="11" y="26"/>
                </a:cxn>
                <a:cxn ang="0">
                  <a:pos x="29" y="47"/>
                </a:cxn>
                <a:cxn ang="0">
                  <a:pos x="39" y="42"/>
                </a:cxn>
                <a:cxn ang="0">
                  <a:pos x="30" y="12"/>
                </a:cxn>
                <a:cxn ang="0">
                  <a:pos x="25" y="20"/>
                </a:cxn>
              </a:cxnLst>
              <a:rect l="0" t="0" r="r" b="b"/>
              <a:pathLst>
                <a:path w="59" h="56">
                  <a:moveTo>
                    <a:pt x="26" y="1"/>
                  </a:moveTo>
                  <a:cubicBezTo>
                    <a:pt x="26" y="0"/>
                    <a:pt x="26" y="0"/>
                    <a:pt x="27" y="0"/>
                  </a:cubicBezTo>
                  <a:cubicBezTo>
                    <a:pt x="36" y="6"/>
                    <a:pt x="45" y="5"/>
                    <a:pt x="49" y="13"/>
                  </a:cubicBezTo>
                  <a:cubicBezTo>
                    <a:pt x="59" y="30"/>
                    <a:pt x="44" y="53"/>
                    <a:pt x="28" y="54"/>
                  </a:cubicBezTo>
                  <a:cubicBezTo>
                    <a:pt x="11" y="56"/>
                    <a:pt x="0" y="41"/>
                    <a:pt x="3" y="28"/>
                  </a:cubicBezTo>
                  <a:cubicBezTo>
                    <a:pt x="6" y="18"/>
                    <a:pt x="19" y="6"/>
                    <a:pt x="26" y="1"/>
                  </a:cubicBezTo>
                  <a:close/>
                  <a:moveTo>
                    <a:pt x="25" y="20"/>
                  </a:moveTo>
                  <a:cubicBezTo>
                    <a:pt x="22" y="20"/>
                    <a:pt x="25" y="15"/>
                    <a:pt x="21" y="16"/>
                  </a:cubicBezTo>
                  <a:cubicBezTo>
                    <a:pt x="16" y="17"/>
                    <a:pt x="14" y="23"/>
                    <a:pt x="11" y="26"/>
                  </a:cubicBezTo>
                  <a:cubicBezTo>
                    <a:pt x="9" y="41"/>
                    <a:pt x="19" y="45"/>
                    <a:pt x="29" y="47"/>
                  </a:cubicBezTo>
                  <a:cubicBezTo>
                    <a:pt x="32" y="45"/>
                    <a:pt x="35" y="43"/>
                    <a:pt x="39" y="42"/>
                  </a:cubicBezTo>
                  <a:cubicBezTo>
                    <a:pt x="46" y="32"/>
                    <a:pt x="44" y="13"/>
                    <a:pt x="30" y="12"/>
                  </a:cubicBezTo>
                  <a:cubicBezTo>
                    <a:pt x="32" y="16"/>
                    <a:pt x="29" y="19"/>
                    <a:pt x="25" y="2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3" name="Group 14"/>
          <p:cNvGrpSpPr>
            <a:grpSpLocks noChangeAspect="1"/>
          </p:cNvGrpSpPr>
          <p:nvPr/>
        </p:nvGrpSpPr>
        <p:grpSpPr bwMode="auto">
          <a:xfrm>
            <a:off x="4564062" y="381000"/>
            <a:ext cx="360363" cy="539750"/>
            <a:chOff x="2880" y="240"/>
            <a:chExt cx="227" cy="340"/>
          </a:xfrm>
        </p:grpSpPr>
        <p:sp>
          <p:nvSpPr>
            <p:cNvPr id="16" name="AutoShape 13"/>
            <p:cNvSpPr>
              <a:spLocks noChangeAspect="1" noChangeArrowheads="1" noTextEdit="1"/>
            </p:cNvSpPr>
            <p:nvPr/>
          </p:nvSpPr>
          <p:spPr bwMode="auto">
            <a:xfrm>
              <a:off x="2880" y="240"/>
              <a:ext cx="227" cy="340"/>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 name="Freeform 15"/>
            <p:cNvSpPr>
              <a:spLocks noEditPoints="1"/>
            </p:cNvSpPr>
            <p:nvPr/>
          </p:nvSpPr>
          <p:spPr bwMode="auto">
            <a:xfrm>
              <a:off x="2875" y="238"/>
              <a:ext cx="235" cy="275"/>
            </a:xfrm>
            <a:custGeom>
              <a:avLst/>
              <a:gdLst/>
              <a:ahLst/>
              <a:cxnLst>
                <a:cxn ang="0">
                  <a:pos x="186" y="235"/>
                </a:cxn>
                <a:cxn ang="0">
                  <a:pos x="207" y="229"/>
                </a:cxn>
                <a:cxn ang="0">
                  <a:pos x="247" y="256"/>
                </a:cxn>
                <a:cxn ang="0">
                  <a:pos x="192" y="298"/>
                </a:cxn>
                <a:cxn ang="0">
                  <a:pos x="37" y="303"/>
                </a:cxn>
                <a:cxn ang="0">
                  <a:pos x="32" y="227"/>
                </a:cxn>
                <a:cxn ang="0">
                  <a:pos x="154" y="179"/>
                </a:cxn>
                <a:cxn ang="0">
                  <a:pos x="155" y="108"/>
                </a:cxn>
                <a:cxn ang="0">
                  <a:pos x="62" y="125"/>
                </a:cxn>
                <a:cxn ang="0">
                  <a:pos x="39" y="120"/>
                </a:cxn>
                <a:cxn ang="0">
                  <a:pos x="42" y="54"/>
                </a:cxn>
                <a:cxn ang="0">
                  <a:pos x="84" y="24"/>
                </a:cxn>
                <a:cxn ang="0">
                  <a:pos x="193" y="3"/>
                </a:cxn>
                <a:cxn ang="0">
                  <a:pos x="269" y="111"/>
                </a:cxn>
                <a:cxn ang="0">
                  <a:pos x="151" y="227"/>
                </a:cxn>
                <a:cxn ang="0">
                  <a:pos x="184" y="246"/>
                </a:cxn>
                <a:cxn ang="0">
                  <a:pos x="136" y="240"/>
                </a:cxn>
                <a:cxn ang="0">
                  <a:pos x="170" y="208"/>
                </a:cxn>
                <a:cxn ang="0">
                  <a:pos x="255" y="138"/>
                </a:cxn>
                <a:cxn ang="0">
                  <a:pos x="218" y="18"/>
                </a:cxn>
                <a:cxn ang="0">
                  <a:pos x="58" y="50"/>
                </a:cxn>
                <a:cxn ang="0">
                  <a:pos x="46" y="61"/>
                </a:cxn>
                <a:cxn ang="0">
                  <a:pos x="64" y="117"/>
                </a:cxn>
                <a:cxn ang="0">
                  <a:pos x="165" y="107"/>
                </a:cxn>
                <a:cxn ang="0">
                  <a:pos x="163" y="179"/>
                </a:cxn>
                <a:cxn ang="0">
                  <a:pos x="101" y="201"/>
                </a:cxn>
                <a:cxn ang="0">
                  <a:pos x="19" y="243"/>
                </a:cxn>
                <a:cxn ang="0">
                  <a:pos x="15" y="249"/>
                </a:cxn>
                <a:cxn ang="0">
                  <a:pos x="48" y="301"/>
                </a:cxn>
                <a:cxn ang="0">
                  <a:pos x="131" y="310"/>
                </a:cxn>
                <a:cxn ang="0">
                  <a:pos x="234" y="261"/>
                </a:cxn>
                <a:cxn ang="0">
                  <a:pos x="184" y="246"/>
                </a:cxn>
              </a:cxnLst>
              <a:rect l="0" t="0" r="r" b="b"/>
              <a:pathLst>
                <a:path w="273" h="320">
                  <a:moveTo>
                    <a:pt x="144" y="250"/>
                  </a:moveTo>
                  <a:cubicBezTo>
                    <a:pt x="157" y="254"/>
                    <a:pt x="176" y="245"/>
                    <a:pt x="186" y="235"/>
                  </a:cubicBezTo>
                  <a:cubicBezTo>
                    <a:pt x="191" y="230"/>
                    <a:pt x="195" y="219"/>
                    <a:pt x="201" y="220"/>
                  </a:cubicBezTo>
                  <a:cubicBezTo>
                    <a:pt x="207" y="221"/>
                    <a:pt x="205" y="223"/>
                    <a:pt x="207" y="229"/>
                  </a:cubicBezTo>
                  <a:cubicBezTo>
                    <a:pt x="212" y="236"/>
                    <a:pt x="220" y="240"/>
                    <a:pt x="225" y="247"/>
                  </a:cubicBezTo>
                  <a:cubicBezTo>
                    <a:pt x="231" y="251"/>
                    <a:pt x="240" y="252"/>
                    <a:pt x="247" y="256"/>
                  </a:cubicBezTo>
                  <a:cubicBezTo>
                    <a:pt x="249" y="263"/>
                    <a:pt x="240" y="267"/>
                    <a:pt x="236" y="270"/>
                  </a:cubicBezTo>
                  <a:cubicBezTo>
                    <a:pt x="223" y="280"/>
                    <a:pt x="209" y="290"/>
                    <a:pt x="192" y="298"/>
                  </a:cubicBezTo>
                  <a:cubicBezTo>
                    <a:pt x="164" y="311"/>
                    <a:pt x="129" y="320"/>
                    <a:pt x="86" y="317"/>
                  </a:cubicBezTo>
                  <a:cubicBezTo>
                    <a:pt x="70" y="316"/>
                    <a:pt x="53" y="311"/>
                    <a:pt x="37" y="303"/>
                  </a:cubicBezTo>
                  <a:cubicBezTo>
                    <a:pt x="25" y="297"/>
                    <a:pt x="8" y="285"/>
                    <a:pt x="6" y="274"/>
                  </a:cubicBezTo>
                  <a:cubicBezTo>
                    <a:pt x="0" y="249"/>
                    <a:pt x="19" y="236"/>
                    <a:pt x="32" y="227"/>
                  </a:cubicBezTo>
                  <a:cubicBezTo>
                    <a:pt x="45" y="217"/>
                    <a:pt x="62" y="208"/>
                    <a:pt x="80" y="202"/>
                  </a:cubicBezTo>
                  <a:cubicBezTo>
                    <a:pt x="106" y="191"/>
                    <a:pt x="134" y="190"/>
                    <a:pt x="154" y="179"/>
                  </a:cubicBezTo>
                  <a:cubicBezTo>
                    <a:pt x="164" y="172"/>
                    <a:pt x="181" y="154"/>
                    <a:pt x="179" y="134"/>
                  </a:cubicBezTo>
                  <a:cubicBezTo>
                    <a:pt x="177" y="121"/>
                    <a:pt x="166" y="117"/>
                    <a:pt x="155" y="108"/>
                  </a:cubicBezTo>
                  <a:cubicBezTo>
                    <a:pt x="133" y="101"/>
                    <a:pt x="110" y="110"/>
                    <a:pt x="88" y="117"/>
                  </a:cubicBezTo>
                  <a:cubicBezTo>
                    <a:pt x="80" y="120"/>
                    <a:pt x="71" y="122"/>
                    <a:pt x="62" y="125"/>
                  </a:cubicBezTo>
                  <a:cubicBezTo>
                    <a:pt x="54" y="128"/>
                    <a:pt x="46" y="133"/>
                    <a:pt x="38" y="131"/>
                  </a:cubicBezTo>
                  <a:cubicBezTo>
                    <a:pt x="34" y="128"/>
                    <a:pt x="39" y="124"/>
                    <a:pt x="39" y="120"/>
                  </a:cubicBezTo>
                  <a:cubicBezTo>
                    <a:pt x="39" y="110"/>
                    <a:pt x="40" y="95"/>
                    <a:pt x="41" y="81"/>
                  </a:cubicBezTo>
                  <a:cubicBezTo>
                    <a:pt x="42" y="71"/>
                    <a:pt x="46" y="63"/>
                    <a:pt x="42" y="54"/>
                  </a:cubicBezTo>
                  <a:cubicBezTo>
                    <a:pt x="47" y="46"/>
                    <a:pt x="56" y="43"/>
                    <a:pt x="63" y="38"/>
                  </a:cubicBezTo>
                  <a:cubicBezTo>
                    <a:pt x="70" y="34"/>
                    <a:pt x="77" y="28"/>
                    <a:pt x="84" y="24"/>
                  </a:cubicBezTo>
                  <a:cubicBezTo>
                    <a:pt x="103" y="14"/>
                    <a:pt x="122" y="7"/>
                    <a:pt x="147" y="4"/>
                  </a:cubicBezTo>
                  <a:cubicBezTo>
                    <a:pt x="159" y="2"/>
                    <a:pt x="178" y="0"/>
                    <a:pt x="193" y="3"/>
                  </a:cubicBezTo>
                  <a:cubicBezTo>
                    <a:pt x="211" y="6"/>
                    <a:pt x="239" y="20"/>
                    <a:pt x="250" y="32"/>
                  </a:cubicBezTo>
                  <a:cubicBezTo>
                    <a:pt x="264" y="48"/>
                    <a:pt x="273" y="86"/>
                    <a:pt x="269" y="111"/>
                  </a:cubicBezTo>
                  <a:cubicBezTo>
                    <a:pt x="262" y="156"/>
                    <a:pt x="228" y="188"/>
                    <a:pt x="188" y="206"/>
                  </a:cubicBezTo>
                  <a:cubicBezTo>
                    <a:pt x="176" y="212"/>
                    <a:pt x="159" y="218"/>
                    <a:pt x="151" y="227"/>
                  </a:cubicBezTo>
                  <a:cubicBezTo>
                    <a:pt x="146" y="232"/>
                    <a:pt x="143" y="238"/>
                    <a:pt x="144" y="250"/>
                  </a:cubicBezTo>
                  <a:close/>
                  <a:moveTo>
                    <a:pt x="184" y="246"/>
                  </a:moveTo>
                  <a:cubicBezTo>
                    <a:pt x="177" y="251"/>
                    <a:pt x="152" y="261"/>
                    <a:pt x="144" y="258"/>
                  </a:cubicBezTo>
                  <a:cubicBezTo>
                    <a:pt x="135" y="256"/>
                    <a:pt x="134" y="247"/>
                    <a:pt x="136" y="240"/>
                  </a:cubicBezTo>
                  <a:cubicBezTo>
                    <a:pt x="137" y="237"/>
                    <a:pt x="139" y="236"/>
                    <a:pt x="140" y="234"/>
                  </a:cubicBezTo>
                  <a:cubicBezTo>
                    <a:pt x="148" y="217"/>
                    <a:pt x="154" y="215"/>
                    <a:pt x="170" y="208"/>
                  </a:cubicBezTo>
                  <a:cubicBezTo>
                    <a:pt x="200" y="195"/>
                    <a:pt x="229" y="180"/>
                    <a:pt x="246" y="153"/>
                  </a:cubicBezTo>
                  <a:cubicBezTo>
                    <a:pt x="249" y="148"/>
                    <a:pt x="253" y="143"/>
                    <a:pt x="255" y="138"/>
                  </a:cubicBezTo>
                  <a:cubicBezTo>
                    <a:pt x="270" y="105"/>
                    <a:pt x="263" y="52"/>
                    <a:pt x="240" y="32"/>
                  </a:cubicBezTo>
                  <a:cubicBezTo>
                    <a:pt x="235" y="27"/>
                    <a:pt x="226" y="22"/>
                    <a:pt x="218" y="18"/>
                  </a:cubicBezTo>
                  <a:cubicBezTo>
                    <a:pt x="203" y="11"/>
                    <a:pt x="187" y="6"/>
                    <a:pt x="168" y="7"/>
                  </a:cubicBezTo>
                  <a:cubicBezTo>
                    <a:pt x="123" y="7"/>
                    <a:pt x="90" y="25"/>
                    <a:pt x="58" y="50"/>
                  </a:cubicBezTo>
                  <a:cubicBezTo>
                    <a:pt x="54" y="50"/>
                    <a:pt x="57" y="55"/>
                    <a:pt x="55" y="57"/>
                  </a:cubicBezTo>
                  <a:cubicBezTo>
                    <a:pt x="52" y="59"/>
                    <a:pt x="46" y="57"/>
                    <a:pt x="46" y="61"/>
                  </a:cubicBezTo>
                  <a:cubicBezTo>
                    <a:pt x="48" y="82"/>
                    <a:pt x="45" y="101"/>
                    <a:pt x="45" y="124"/>
                  </a:cubicBezTo>
                  <a:cubicBezTo>
                    <a:pt x="52" y="124"/>
                    <a:pt x="58" y="119"/>
                    <a:pt x="64" y="117"/>
                  </a:cubicBezTo>
                  <a:cubicBezTo>
                    <a:pt x="75" y="114"/>
                    <a:pt x="87" y="110"/>
                    <a:pt x="100" y="107"/>
                  </a:cubicBezTo>
                  <a:cubicBezTo>
                    <a:pt x="127" y="98"/>
                    <a:pt x="147" y="97"/>
                    <a:pt x="165" y="107"/>
                  </a:cubicBezTo>
                  <a:cubicBezTo>
                    <a:pt x="178" y="115"/>
                    <a:pt x="191" y="126"/>
                    <a:pt x="185" y="147"/>
                  </a:cubicBezTo>
                  <a:cubicBezTo>
                    <a:pt x="182" y="157"/>
                    <a:pt x="171" y="170"/>
                    <a:pt x="163" y="179"/>
                  </a:cubicBezTo>
                  <a:cubicBezTo>
                    <a:pt x="157" y="185"/>
                    <a:pt x="143" y="188"/>
                    <a:pt x="132" y="192"/>
                  </a:cubicBezTo>
                  <a:cubicBezTo>
                    <a:pt x="122" y="195"/>
                    <a:pt x="111" y="198"/>
                    <a:pt x="101" y="201"/>
                  </a:cubicBezTo>
                  <a:cubicBezTo>
                    <a:pt x="74" y="207"/>
                    <a:pt x="49" y="220"/>
                    <a:pt x="32" y="233"/>
                  </a:cubicBezTo>
                  <a:cubicBezTo>
                    <a:pt x="27" y="237"/>
                    <a:pt x="22" y="239"/>
                    <a:pt x="19" y="243"/>
                  </a:cubicBezTo>
                  <a:cubicBezTo>
                    <a:pt x="18" y="244"/>
                    <a:pt x="19" y="246"/>
                    <a:pt x="18" y="247"/>
                  </a:cubicBezTo>
                  <a:cubicBezTo>
                    <a:pt x="18" y="248"/>
                    <a:pt x="16" y="247"/>
                    <a:pt x="15" y="249"/>
                  </a:cubicBezTo>
                  <a:cubicBezTo>
                    <a:pt x="9" y="261"/>
                    <a:pt x="15" y="278"/>
                    <a:pt x="22" y="285"/>
                  </a:cubicBezTo>
                  <a:cubicBezTo>
                    <a:pt x="27" y="290"/>
                    <a:pt x="38" y="297"/>
                    <a:pt x="48" y="301"/>
                  </a:cubicBezTo>
                  <a:cubicBezTo>
                    <a:pt x="62" y="308"/>
                    <a:pt x="78" y="309"/>
                    <a:pt x="92" y="309"/>
                  </a:cubicBezTo>
                  <a:cubicBezTo>
                    <a:pt x="104" y="309"/>
                    <a:pt x="119" y="311"/>
                    <a:pt x="131" y="310"/>
                  </a:cubicBezTo>
                  <a:cubicBezTo>
                    <a:pt x="135" y="309"/>
                    <a:pt x="140" y="307"/>
                    <a:pt x="145" y="306"/>
                  </a:cubicBezTo>
                  <a:cubicBezTo>
                    <a:pt x="182" y="298"/>
                    <a:pt x="213" y="284"/>
                    <a:pt x="234" y="261"/>
                  </a:cubicBezTo>
                  <a:cubicBezTo>
                    <a:pt x="222" y="252"/>
                    <a:pt x="209" y="245"/>
                    <a:pt x="202" y="231"/>
                  </a:cubicBezTo>
                  <a:cubicBezTo>
                    <a:pt x="195" y="233"/>
                    <a:pt x="191" y="241"/>
                    <a:pt x="184" y="246"/>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9" name="Freeform 16"/>
            <p:cNvSpPr>
              <a:spLocks noEditPoints="1"/>
            </p:cNvSpPr>
            <p:nvPr/>
          </p:nvSpPr>
          <p:spPr bwMode="auto">
            <a:xfrm>
              <a:off x="2954" y="541"/>
              <a:ext cx="48" cy="41"/>
            </a:xfrm>
            <a:custGeom>
              <a:avLst/>
              <a:gdLst/>
              <a:ahLst/>
              <a:cxnLst>
                <a:cxn ang="0">
                  <a:pos x="47" y="4"/>
                </a:cxn>
                <a:cxn ang="0">
                  <a:pos x="27" y="46"/>
                </a:cxn>
                <a:cxn ang="0">
                  <a:pos x="15" y="43"/>
                </a:cxn>
                <a:cxn ang="0">
                  <a:pos x="22" y="0"/>
                </a:cxn>
                <a:cxn ang="0">
                  <a:pos x="47" y="4"/>
                </a:cxn>
                <a:cxn ang="0">
                  <a:pos x="38" y="7"/>
                </a:cxn>
                <a:cxn ang="0">
                  <a:pos x="25" y="7"/>
                </a:cxn>
                <a:cxn ang="0">
                  <a:pos x="25" y="40"/>
                </a:cxn>
                <a:cxn ang="0">
                  <a:pos x="43" y="13"/>
                </a:cxn>
                <a:cxn ang="0">
                  <a:pos x="38" y="7"/>
                </a:cxn>
              </a:cxnLst>
              <a:rect l="0" t="0" r="r" b="b"/>
              <a:pathLst>
                <a:path w="56" h="47">
                  <a:moveTo>
                    <a:pt x="47" y="4"/>
                  </a:moveTo>
                  <a:cubicBezTo>
                    <a:pt x="56" y="18"/>
                    <a:pt x="41" y="45"/>
                    <a:pt x="27" y="46"/>
                  </a:cubicBezTo>
                  <a:cubicBezTo>
                    <a:pt x="23" y="47"/>
                    <a:pt x="16" y="45"/>
                    <a:pt x="15" y="43"/>
                  </a:cubicBezTo>
                  <a:cubicBezTo>
                    <a:pt x="0" y="34"/>
                    <a:pt x="8" y="6"/>
                    <a:pt x="22" y="0"/>
                  </a:cubicBezTo>
                  <a:cubicBezTo>
                    <a:pt x="34" y="0"/>
                    <a:pt x="40" y="0"/>
                    <a:pt x="47" y="4"/>
                  </a:cubicBezTo>
                  <a:close/>
                  <a:moveTo>
                    <a:pt x="38" y="7"/>
                  </a:moveTo>
                  <a:cubicBezTo>
                    <a:pt x="34" y="6"/>
                    <a:pt x="27" y="6"/>
                    <a:pt x="25" y="7"/>
                  </a:cubicBezTo>
                  <a:cubicBezTo>
                    <a:pt x="12" y="10"/>
                    <a:pt x="8" y="39"/>
                    <a:pt x="25" y="40"/>
                  </a:cubicBezTo>
                  <a:cubicBezTo>
                    <a:pt x="37" y="40"/>
                    <a:pt x="41" y="25"/>
                    <a:pt x="43" y="13"/>
                  </a:cubicBezTo>
                  <a:cubicBezTo>
                    <a:pt x="41" y="11"/>
                    <a:pt x="40" y="8"/>
                    <a:pt x="38" y="7"/>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4" name="Group 19"/>
          <p:cNvGrpSpPr>
            <a:grpSpLocks noChangeAspect="1"/>
          </p:cNvGrpSpPr>
          <p:nvPr/>
        </p:nvGrpSpPr>
        <p:grpSpPr bwMode="auto">
          <a:xfrm rot="844600">
            <a:off x="5529263" y="682625"/>
            <a:ext cx="566737" cy="968375"/>
            <a:chOff x="3483" y="430"/>
            <a:chExt cx="357" cy="610"/>
          </a:xfrm>
        </p:grpSpPr>
        <p:sp>
          <p:nvSpPr>
            <p:cNvPr id="21" name="AutoShape 18"/>
            <p:cNvSpPr>
              <a:spLocks noChangeAspect="1" noChangeArrowheads="1" noTextEdit="1"/>
            </p:cNvSpPr>
            <p:nvPr/>
          </p:nvSpPr>
          <p:spPr bwMode="auto">
            <a:xfrm>
              <a:off x="3483" y="430"/>
              <a:ext cx="357" cy="610"/>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 name="Freeform 20"/>
            <p:cNvSpPr>
              <a:spLocks noEditPoints="1"/>
            </p:cNvSpPr>
            <p:nvPr/>
          </p:nvSpPr>
          <p:spPr bwMode="auto">
            <a:xfrm>
              <a:off x="3477" y="429"/>
              <a:ext cx="363" cy="493"/>
            </a:xfrm>
            <a:custGeom>
              <a:avLst/>
              <a:gdLst/>
              <a:ahLst/>
              <a:cxnLst>
                <a:cxn ang="0">
                  <a:pos x="221" y="368"/>
                </a:cxn>
                <a:cxn ang="0">
                  <a:pos x="232" y="385"/>
                </a:cxn>
                <a:cxn ang="0">
                  <a:pos x="204" y="406"/>
                </a:cxn>
                <a:cxn ang="0">
                  <a:pos x="79" y="442"/>
                </a:cxn>
                <a:cxn ang="0">
                  <a:pos x="37" y="421"/>
                </a:cxn>
                <a:cxn ang="0">
                  <a:pos x="16" y="306"/>
                </a:cxn>
                <a:cxn ang="0">
                  <a:pos x="33" y="276"/>
                </a:cxn>
                <a:cxn ang="0">
                  <a:pos x="170" y="163"/>
                </a:cxn>
                <a:cxn ang="0">
                  <a:pos x="176" y="156"/>
                </a:cxn>
                <a:cxn ang="0">
                  <a:pos x="186" y="131"/>
                </a:cxn>
                <a:cxn ang="0">
                  <a:pos x="36" y="157"/>
                </a:cxn>
                <a:cxn ang="0">
                  <a:pos x="21" y="148"/>
                </a:cxn>
                <a:cxn ang="0">
                  <a:pos x="13" y="93"/>
                </a:cxn>
                <a:cxn ang="0">
                  <a:pos x="24" y="71"/>
                </a:cxn>
                <a:cxn ang="0">
                  <a:pos x="84" y="37"/>
                </a:cxn>
                <a:cxn ang="0">
                  <a:pos x="214" y="1"/>
                </a:cxn>
                <a:cxn ang="0">
                  <a:pos x="314" y="52"/>
                </a:cxn>
                <a:cxn ang="0">
                  <a:pos x="320" y="122"/>
                </a:cxn>
                <a:cxn ang="0">
                  <a:pos x="286" y="174"/>
                </a:cxn>
                <a:cxn ang="0">
                  <a:pos x="253" y="206"/>
                </a:cxn>
                <a:cxn ang="0">
                  <a:pos x="164" y="266"/>
                </a:cxn>
                <a:cxn ang="0">
                  <a:pos x="123" y="288"/>
                </a:cxn>
                <a:cxn ang="0">
                  <a:pos x="116" y="343"/>
                </a:cxn>
                <a:cxn ang="0">
                  <a:pos x="164" y="305"/>
                </a:cxn>
                <a:cxn ang="0">
                  <a:pos x="184" y="276"/>
                </a:cxn>
                <a:cxn ang="0">
                  <a:pos x="157" y="328"/>
                </a:cxn>
                <a:cxn ang="0">
                  <a:pos x="107" y="347"/>
                </a:cxn>
                <a:cxn ang="0">
                  <a:pos x="122" y="282"/>
                </a:cxn>
                <a:cxn ang="0">
                  <a:pos x="143" y="268"/>
                </a:cxn>
                <a:cxn ang="0">
                  <a:pos x="186" y="246"/>
                </a:cxn>
                <a:cxn ang="0">
                  <a:pos x="283" y="169"/>
                </a:cxn>
                <a:cxn ang="0">
                  <a:pos x="319" y="80"/>
                </a:cxn>
                <a:cxn ang="0">
                  <a:pos x="289" y="32"/>
                </a:cxn>
                <a:cxn ang="0">
                  <a:pos x="209" y="8"/>
                </a:cxn>
                <a:cxn ang="0">
                  <a:pos x="19" y="90"/>
                </a:cxn>
                <a:cxn ang="0">
                  <a:pos x="47" y="135"/>
                </a:cxn>
                <a:cxn ang="0">
                  <a:pos x="192" y="116"/>
                </a:cxn>
                <a:cxn ang="0">
                  <a:pos x="132" y="200"/>
                </a:cxn>
                <a:cxn ang="0">
                  <a:pos x="13" y="355"/>
                </a:cxn>
                <a:cxn ang="0">
                  <a:pos x="161" y="423"/>
                </a:cxn>
                <a:cxn ang="0">
                  <a:pos x="219" y="384"/>
                </a:cxn>
                <a:cxn ang="0">
                  <a:pos x="197" y="346"/>
                </a:cxn>
                <a:cxn ang="0">
                  <a:pos x="181" y="294"/>
                </a:cxn>
              </a:cxnLst>
              <a:rect l="0" t="0" r="r" b="b"/>
              <a:pathLst>
                <a:path w="326" h="444">
                  <a:moveTo>
                    <a:pt x="187" y="288"/>
                  </a:moveTo>
                  <a:cubicBezTo>
                    <a:pt x="196" y="316"/>
                    <a:pt x="204" y="346"/>
                    <a:pt x="221" y="368"/>
                  </a:cubicBezTo>
                  <a:cubicBezTo>
                    <a:pt x="223" y="371"/>
                    <a:pt x="224" y="374"/>
                    <a:pt x="227" y="377"/>
                  </a:cubicBezTo>
                  <a:cubicBezTo>
                    <a:pt x="228" y="379"/>
                    <a:pt x="232" y="381"/>
                    <a:pt x="232" y="385"/>
                  </a:cubicBezTo>
                  <a:cubicBezTo>
                    <a:pt x="227" y="391"/>
                    <a:pt x="220" y="394"/>
                    <a:pt x="213" y="399"/>
                  </a:cubicBezTo>
                  <a:cubicBezTo>
                    <a:pt x="210" y="401"/>
                    <a:pt x="207" y="403"/>
                    <a:pt x="204" y="406"/>
                  </a:cubicBezTo>
                  <a:cubicBezTo>
                    <a:pt x="185" y="420"/>
                    <a:pt x="159" y="437"/>
                    <a:pt x="128" y="441"/>
                  </a:cubicBezTo>
                  <a:cubicBezTo>
                    <a:pt x="110" y="444"/>
                    <a:pt x="95" y="443"/>
                    <a:pt x="79" y="442"/>
                  </a:cubicBezTo>
                  <a:cubicBezTo>
                    <a:pt x="74" y="439"/>
                    <a:pt x="67" y="438"/>
                    <a:pt x="61" y="436"/>
                  </a:cubicBezTo>
                  <a:cubicBezTo>
                    <a:pt x="53" y="429"/>
                    <a:pt x="45" y="427"/>
                    <a:pt x="37" y="421"/>
                  </a:cubicBezTo>
                  <a:cubicBezTo>
                    <a:pt x="13" y="401"/>
                    <a:pt x="0" y="364"/>
                    <a:pt x="9" y="327"/>
                  </a:cubicBezTo>
                  <a:cubicBezTo>
                    <a:pt x="11" y="318"/>
                    <a:pt x="13" y="314"/>
                    <a:pt x="16" y="306"/>
                  </a:cubicBezTo>
                  <a:cubicBezTo>
                    <a:pt x="20" y="297"/>
                    <a:pt x="23" y="292"/>
                    <a:pt x="28" y="284"/>
                  </a:cubicBezTo>
                  <a:cubicBezTo>
                    <a:pt x="30" y="281"/>
                    <a:pt x="31" y="279"/>
                    <a:pt x="33" y="276"/>
                  </a:cubicBezTo>
                  <a:cubicBezTo>
                    <a:pt x="52" y="245"/>
                    <a:pt x="86" y="221"/>
                    <a:pt x="119" y="202"/>
                  </a:cubicBezTo>
                  <a:cubicBezTo>
                    <a:pt x="138" y="191"/>
                    <a:pt x="155" y="180"/>
                    <a:pt x="170" y="163"/>
                  </a:cubicBezTo>
                  <a:cubicBezTo>
                    <a:pt x="171" y="162"/>
                    <a:pt x="171" y="159"/>
                    <a:pt x="172" y="158"/>
                  </a:cubicBezTo>
                  <a:cubicBezTo>
                    <a:pt x="173" y="157"/>
                    <a:pt x="175" y="157"/>
                    <a:pt x="176" y="156"/>
                  </a:cubicBezTo>
                  <a:cubicBezTo>
                    <a:pt x="179" y="151"/>
                    <a:pt x="180" y="143"/>
                    <a:pt x="183" y="137"/>
                  </a:cubicBezTo>
                  <a:cubicBezTo>
                    <a:pt x="185" y="133"/>
                    <a:pt x="186" y="134"/>
                    <a:pt x="186" y="131"/>
                  </a:cubicBezTo>
                  <a:cubicBezTo>
                    <a:pt x="188" y="105"/>
                    <a:pt x="156" y="100"/>
                    <a:pt x="133" y="103"/>
                  </a:cubicBezTo>
                  <a:cubicBezTo>
                    <a:pt x="95" y="109"/>
                    <a:pt x="53" y="131"/>
                    <a:pt x="36" y="157"/>
                  </a:cubicBezTo>
                  <a:cubicBezTo>
                    <a:pt x="31" y="164"/>
                    <a:pt x="35" y="169"/>
                    <a:pt x="23" y="170"/>
                  </a:cubicBezTo>
                  <a:cubicBezTo>
                    <a:pt x="20" y="163"/>
                    <a:pt x="22" y="157"/>
                    <a:pt x="21" y="148"/>
                  </a:cubicBezTo>
                  <a:cubicBezTo>
                    <a:pt x="20" y="134"/>
                    <a:pt x="18" y="117"/>
                    <a:pt x="14" y="100"/>
                  </a:cubicBezTo>
                  <a:cubicBezTo>
                    <a:pt x="14" y="99"/>
                    <a:pt x="13" y="95"/>
                    <a:pt x="13" y="93"/>
                  </a:cubicBezTo>
                  <a:cubicBezTo>
                    <a:pt x="12" y="92"/>
                    <a:pt x="9" y="87"/>
                    <a:pt x="9" y="88"/>
                  </a:cubicBezTo>
                  <a:cubicBezTo>
                    <a:pt x="9" y="84"/>
                    <a:pt x="23" y="76"/>
                    <a:pt x="24" y="71"/>
                  </a:cubicBezTo>
                  <a:cubicBezTo>
                    <a:pt x="36" y="68"/>
                    <a:pt x="44" y="58"/>
                    <a:pt x="54" y="53"/>
                  </a:cubicBezTo>
                  <a:cubicBezTo>
                    <a:pt x="64" y="48"/>
                    <a:pt x="75" y="45"/>
                    <a:pt x="84" y="37"/>
                  </a:cubicBezTo>
                  <a:cubicBezTo>
                    <a:pt x="101" y="33"/>
                    <a:pt x="117" y="21"/>
                    <a:pt x="133" y="19"/>
                  </a:cubicBezTo>
                  <a:cubicBezTo>
                    <a:pt x="157" y="8"/>
                    <a:pt x="186" y="3"/>
                    <a:pt x="214" y="1"/>
                  </a:cubicBezTo>
                  <a:cubicBezTo>
                    <a:pt x="247" y="0"/>
                    <a:pt x="275" y="8"/>
                    <a:pt x="296" y="28"/>
                  </a:cubicBezTo>
                  <a:cubicBezTo>
                    <a:pt x="303" y="35"/>
                    <a:pt x="309" y="43"/>
                    <a:pt x="314" y="52"/>
                  </a:cubicBezTo>
                  <a:cubicBezTo>
                    <a:pt x="321" y="66"/>
                    <a:pt x="326" y="76"/>
                    <a:pt x="325" y="95"/>
                  </a:cubicBezTo>
                  <a:cubicBezTo>
                    <a:pt x="324" y="104"/>
                    <a:pt x="323" y="112"/>
                    <a:pt x="320" y="122"/>
                  </a:cubicBezTo>
                  <a:cubicBezTo>
                    <a:pt x="318" y="127"/>
                    <a:pt x="314" y="132"/>
                    <a:pt x="312" y="137"/>
                  </a:cubicBezTo>
                  <a:cubicBezTo>
                    <a:pt x="305" y="150"/>
                    <a:pt x="296" y="164"/>
                    <a:pt x="286" y="174"/>
                  </a:cubicBezTo>
                  <a:cubicBezTo>
                    <a:pt x="282" y="178"/>
                    <a:pt x="279" y="182"/>
                    <a:pt x="276" y="186"/>
                  </a:cubicBezTo>
                  <a:cubicBezTo>
                    <a:pt x="269" y="193"/>
                    <a:pt x="261" y="199"/>
                    <a:pt x="253" y="206"/>
                  </a:cubicBezTo>
                  <a:cubicBezTo>
                    <a:pt x="243" y="216"/>
                    <a:pt x="231" y="227"/>
                    <a:pt x="218" y="235"/>
                  </a:cubicBezTo>
                  <a:cubicBezTo>
                    <a:pt x="201" y="245"/>
                    <a:pt x="182" y="257"/>
                    <a:pt x="164" y="266"/>
                  </a:cubicBezTo>
                  <a:cubicBezTo>
                    <a:pt x="155" y="272"/>
                    <a:pt x="144" y="275"/>
                    <a:pt x="135" y="280"/>
                  </a:cubicBezTo>
                  <a:cubicBezTo>
                    <a:pt x="131" y="282"/>
                    <a:pt x="128" y="287"/>
                    <a:pt x="123" y="288"/>
                  </a:cubicBezTo>
                  <a:cubicBezTo>
                    <a:pt x="113" y="296"/>
                    <a:pt x="100" y="315"/>
                    <a:pt x="107" y="333"/>
                  </a:cubicBezTo>
                  <a:cubicBezTo>
                    <a:pt x="108" y="337"/>
                    <a:pt x="113" y="339"/>
                    <a:pt x="116" y="343"/>
                  </a:cubicBezTo>
                  <a:cubicBezTo>
                    <a:pt x="130" y="346"/>
                    <a:pt x="136" y="341"/>
                    <a:pt x="145" y="332"/>
                  </a:cubicBezTo>
                  <a:cubicBezTo>
                    <a:pt x="152" y="324"/>
                    <a:pt x="158" y="314"/>
                    <a:pt x="164" y="305"/>
                  </a:cubicBezTo>
                  <a:cubicBezTo>
                    <a:pt x="167" y="300"/>
                    <a:pt x="171" y="295"/>
                    <a:pt x="173" y="291"/>
                  </a:cubicBezTo>
                  <a:cubicBezTo>
                    <a:pt x="175" y="286"/>
                    <a:pt x="176" y="274"/>
                    <a:pt x="184" y="276"/>
                  </a:cubicBezTo>
                  <a:cubicBezTo>
                    <a:pt x="189" y="277"/>
                    <a:pt x="189" y="282"/>
                    <a:pt x="187" y="288"/>
                  </a:cubicBezTo>
                  <a:close/>
                  <a:moveTo>
                    <a:pt x="157" y="328"/>
                  </a:moveTo>
                  <a:cubicBezTo>
                    <a:pt x="152" y="335"/>
                    <a:pt x="135" y="352"/>
                    <a:pt x="126" y="353"/>
                  </a:cubicBezTo>
                  <a:cubicBezTo>
                    <a:pt x="119" y="353"/>
                    <a:pt x="114" y="348"/>
                    <a:pt x="107" y="347"/>
                  </a:cubicBezTo>
                  <a:cubicBezTo>
                    <a:pt x="101" y="336"/>
                    <a:pt x="95" y="331"/>
                    <a:pt x="98" y="314"/>
                  </a:cubicBezTo>
                  <a:cubicBezTo>
                    <a:pt x="100" y="302"/>
                    <a:pt x="113" y="289"/>
                    <a:pt x="122" y="282"/>
                  </a:cubicBezTo>
                  <a:cubicBezTo>
                    <a:pt x="128" y="277"/>
                    <a:pt x="132" y="276"/>
                    <a:pt x="137" y="273"/>
                  </a:cubicBezTo>
                  <a:cubicBezTo>
                    <a:pt x="140" y="272"/>
                    <a:pt x="141" y="269"/>
                    <a:pt x="143" y="268"/>
                  </a:cubicBezTo>
                  <a:cubicBezTo>
                    <a:pt x="145" y="267"/>
                    <a:pt x="148" y="267"/>
                    <a:pt x="151" y="265"/>
                  </a:cubicBezTo>
                  <a:cubicBezTo>
                    <a:pt x="163" y="259"/>
                    <a:pt x="175" y="253"/>
                    <a:pt x="186" y="246"/>
                  </a:cubicBezTo>
                  <a:cubicBezTo>
                    <a:pt x="204" y="236"/>
                    <a:pt x="223" y="226"/>
                    <a:pt x="239" y="212"/>
                  </a:cubicBezTo>
                  <a:cubicBezTo>
                    <a:pt x="254" y="198"/>
                    <a:pt x="271" y="185"/>
                    <a:pt x="283" y="169"/>
                  </a:cubicBezTo>
                  <a:cubicBezTo>
                    <a:pt x="296" y="153"/>
                    <a:pt x="307" y="136"/>
                    <a:pt x="316" y="115"/>
                  </a:cubicBezTo>
                  <a:cubicBezTo>
                    <a:pt x="316" y="102"/>
                    <a:pt x="321" y="94"/>
                    <a:pt x="319" y="80"/>
                  </a:cubicBezTo>
                  <a:cubicBezTo>
                    <a:pt x="318" y="76"/>
                    <a:pt x="315" y="69"/>
                    <a:pt x="312" y="63"/>
                  </a:cubicBezTo>
                  <a:cubicBezTo>
                    <a:pt x="305" y="49"/>
                    <a:pt x="300" y="42"/>
                    <a:pt x="289" y="32"/>
                  </a:cubicBezTo>
                  <a:cubicBezTo>
                    <a:pt x="281" y="25"/>
                    <a:pt x="274" y="20"/>
                    <a:pt x="265" y="16"/>
                  </a:cubicBezTo>
                  <a:cubicBezTo>
                    <a:pt x="251" y="9"/>
                    <a:pt x="227" y="7"/>
                    <a:pt x="209" y="8"/>
                  </a:cubicBezTo>
                  <a:cubicBezTo>
                    <a:pt x="166" y="10"/>
                    <a:pt x="134" y="22"/>
                    <a:pt x="103" y="37"/>
                  </a:cubicBezTo>
                  <a:cubicBezTo>
                    <a:pt x="71" y="52"/>
                    <a:pt x="37" y="65"/>
                    <a:pt x="19" y="90"/>
                  </a:cubicBezTo>
                  <a:cubicBezTo>
                    <a:pt x="24" y="110"/>
                    <a:pt x="27" y="132"/>
                    <a:pt x="28" y="156"/>
                  </a:cubicBezTo>
                  <a:cubicBezTo>
                    <a:pt x="36" y="150"/>
                    <a:pt x="40" y="141"/>
                    <a:pt x="47" y="135"/>
                  </a:cubicBezTo>
                  <a:cubicBezTo>
                    <a:pt x="65" y="120"/>
                    <a:pt x="110" y="97"/>
                    <a:pt x="145" y="96"/>
                  </a:cubicBezTo>
                  <a:cubicBezTo>
                    <a:pt x="167" y="95"/>
                    <a:pt x="185" y="101"/>
                    <a:pt x="192" y="116"/>
                  </a:cubicBezTo>
                  <a:cubicBezTo>
                    <a:pt x="201" y="134"/>
                    <a:pt x="183" y="157"/>
                    <a:pt x="171" y="170"/>
                  </a:cubicBezTo>
                  <a:cubicBezTo>
                    <a:pt x="159" y="184"/>
                    <a:pt x="146" y="192"/>
                    <a:pt x="132" y="200"/>
                  </a:cubicBezTo>
                  <a:cubicBezTo>
                    <a:pt x="91" y="222"/>
                    <a:pt x="54" y="250"/>
                    <a:pt x="32" y="289"/>
                  </a:cubicBezTo>
                  <a:cubicBezTo>
                    <a:pt x="20" y="308"/>
                    <a:pt x="10" y="325"/>
                    <a:pt x="13" y="355"/>
                  </a:cubicBezTo>
                  <a:cubicBezTo>
                    <a:pt x="16" y="396"/>
                    <a:pt x="42" y="424"/>
                    <a:pt x="79" y="433"/>
                  </a:cubicBezTo>
                  <a:cubicBezTo>
                    <a:pt x="109" y="440"/>
                    <a:pt x="141" y="433"/>
                    <a:pt x="161" y="423"/>
                  </a:cubicBezTo>
                  <a:cubicBezTo>
                    <a:pt x="179" y="414"/>
                    <a:pt x="186" y="410"/>
                    <a:pt x="202" y="399"/>
                  </a:cubicBezTo>
                  <a:cubicBezTo>
                    <a:pt x="208" y="395"/>
                    <a:pt x="218" y="387"/>
                    <a:pt x="219" y="384"/>
                  </a:cubicBezTo>
                  <a:cubicBezTo>
                    <a:pt x="220" y="379"/>
                    <a:pt x="212" y="371"/>
                    <a:pt x="208" y="365"/>
                  </a:cubicBezTo>
                  <a:cubicBezTo>
                    <a:pt x="204" y="358"/>
                    <a:pt x="201" y="352"/>
                    <a:pt x="197" y="346"/>
                  </a:cubicBezTo>
                  <a:cubicBezTo>
                    <a:pt x="196" y="337"/>
                    <a:pt x="191" y="329"/>
                    <a:pt x="188" y="321"/>
                  </a:cubicBezTo>
                  <a:cubicBezTo>
                    <a:pt x="185" y="313"/>
                    <a:pt x="185" y="303"/>
                    <a:pt x="181" y="294"/>
                  </a:cubicBezTo>
                  <a:cubicBezTo>
                    <a:pt x="173" y="302"/>
                    <a:pt x="167" y="316"/>
                    <a:pt x="157" y="328"/>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3" name="Freeform 21"/>
            <p:cNvSpPr>
              <a:spLocks noEditPoints="1"/>
            </p:cNvSpPr>
            <p:nvPr/>
          </p:nvSpPr>
          <p:spPr bwMode="auto">
            <a:xfrm>
              <a:off x="3571" y="970"/>
              <a:ext cx="70" cy="73"/>
            </a:xfrm>
            <a:custGeom>
              <a:avLst/>
              <a:gdLst/>
              <a:ahLst/>
              <a:cxnLst>
                <a:cxn ang="0">
                  <a:pos x="34" y="2"/>
                </a:cxn>
                <a:cxn ang="0">
                  <a:pos x="38" y="61"/>
                </a:cxn>
                <a:cxn ang="0">
                  <a:pos x="1" y="40"/>
                </a:cxn>
                <a:cxn ang="0">
                  <a:pos x="4" y="22"/>
                </a:cxn>
                <a:cxn ang="0">
                  <a:pos x="34" y="2"/>
                </a:cxn>
                <a:cxn ang="0">
                  <a:pos x="11" y="24"/>
                </a:cxn>
                <a:cxn ang="0">
                  <a:pos x="38" y="52"/>
                </a:cxn>
                <a:cxn ang="0">
                  <a:pos x="34" y="9"/>
                </a:cxn>
                <a:cxn ang="0">
                  <a:pos x="33" y="10"/>
                </a:cxn>
                <a:cxn ang="0">
                  <a:pos x="11" y="24"/>
                </a:cxn>
              </a:cxnLst>
              <a:rect l="0" t="0" r="r" b="b"/>
              <a:pathLst>
                <a:path w="63" h="66">
                  <a:moveTo>
                    <a:pt x="34" y="2"/>
                  </a:moveTo>
                  <a:cubicBezTo>
                    <a:pt x="63" y="0"/>
                    <a:pt x="57" y="53"/>
                    <a:pt x="38" y="61"/>
                  </a:cubicBezTo>
                  <a:cubicBezTo>
                    <a:pt x="26" y="66"/>
                    <a:pt x="2" y="56"/>
                    <a:pt x="1" y="40"/>
                  </a:cubicBezTo>
                  <a:cubicBezTo>
                    <a:pt x="0" y="36"/>
                    <a:pt x="2" y="27"/>
                    <a:pt x="4" y="22"/>
                  </a:cubicBezTo>
                  <a:cubicBezTo>
                    <a:pt x="8" y="15"/>
                    <a:pt x="21" y="3"/>
                    <a:pt x="34" y="2"/>
                  </a:cubicBezTo>
                  <a:close/>
                  <a:moveTo>
                    <a:pt x="11" y="24"/>
                  </a:moveTo>
                  <a:cubicBezTo>
                    <a:pt x="1" y="45"/>
                    <a:pt x="22" y="59"/>
                    <a:pt x="38" y="52"/>
                  </a:cubicBezTo>
                  <a:cubicBezTo>
                    <a:pt x="48" y="42"/>
                    <a:pt x="51" y="14"/>
                    <a:pt x="34" y="9"/>
                  </a:cubicBezTo>
                  <a:cubicBezTo>
                    <a:pt x="34" y="9"/>
                    <a:pt x="33" y="9"/>
                    <a:pt x="33" y="10"/>
                  </a:cubicBezTo>
                  <a:cubicBezTo>
                    <a:pt x="24" y="11"/>
                    <a:pt x="15" y="17"/>
                    <a:pt x="11" y="2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mc:AlternateContent xmlns:mc="http://schemas.openxmlformats.org/markup-compatibility/2006">
    <mc:Choice xmlns:p14="http://schemas.microsoft.com/office/powerpoint/2010/main" xmlns="" Requires="p14">
      <p:transition spd="slow" p14:dur="2000" advClick="0" advTm="2900">
        <p:push dir="r"/>
      </p:transition>
    </mc:Choice>
    <mc:Fallback>
      <p:transition spd="slow" advClick="0" advTm="2900">
        <p:push dir="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20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30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3117350" y="481089"/>
            <a:ext cx="2909300" cy="6089234"/>
          </a:xfrm>
          <a:prstGeom prst="rect">
            <a:avLst/>
          </a:prstGeom>
          <a:effectLst>
            <a:outerShdw blurRad="50800" dist="12700" dir="5400000" algn="ctr" rotWithShape="0">
              <a:srgbClr val="000000">
                <a:alpha val="43137"/>
              </a:srgbClr>
            </a:outerShdw>
            <a:softEdge rad="0"/>
          </a:effectLst>
        </p:spPr>
      </p:pic>
      <p:grpSp>
        <p:nvGrpSpPr>
          <p:cNvPr id="2" name="Group 9"/>
          <p:cNvGrpSpPr>
            <a:grpSpLocks noChangeAspect="1"/>
          </p:cNvGrpSpPr>
          <p:nvPr/>
        </p:nvGrpSpPr>
        <p:grpSpPr bwMode="auto">
          <a:xfrm rot="20845058">
            <a:off x="3444875" y="693738"/>
            <a:ext cx="485775" cy="866775"/>
            <a:chOff x="2170" y="437"/>
            <a:chExt cx="306" cy="546"/>
          </a:xfrm>
        </p:grpSpPr>
        <p:sp>
          <p:nvSpPr>
            <p:cNvPr id="9" name="AutoShape 8"/>
            <p:cNvSpPr>
              <a:spLocks noChangeAspect="1" noChangeArrowheads="1" noTextEdit="1"/>
            </p:cNvSpPr>
            <p:nvPr/>
          </p:nvSpPr>
          <p:spPr bwMode="auto">
            <a:xfrm>
              <a:off x="2170" y="437"/>
              <a:ext cx="306" cy="546"/>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 name="Freeform 10"/>
            <p:cNvSpPr>
              <a:spLocks noEditPoints="1"/>
            </p:cNvSpPr>
            <p:nvPr/>
          </p:nvSpPr>
          <p:spPr bwMode="auto">
            <a:xfrm>
              <a:off x="2169" y="435"/>
              <a:ext cx="306" cy="452"/>
            </a:xfrm>
            <a:custGeom>
              <a:avLst/>
              <a:gdLst/>
              <a:ahLst/>
              <a:cxnLst>
                <a:cxn ang="0">
                  <a:pos x="198" y="245"/>
                </a:cxn>
                <a:cxn ang="0">
                  <a:pos x="212" y="317"/>
                </a:cxn>
                <a:cxn ang="0">
                  <a:pos x="201" y="347"/>
                </a:cxn>
                <a:cxn ang="0">
                  <a:pos x="152" y="368"/>
                </a:cxn>
                <a:cxn ang="0">
                  <a:pos x="65" y="377"/>
                </a:cxn>
                <a:cxn ang="0">
                  <a:pos x="19" y="346"/>
                </a:cxn>
                <a:cxn ang="0">
                  <a:pos x="2" y="289"/>
                </a:cxn>
                <a:cxn ang="0">
                  <a:pos x="17" y="247"/>
                </a:cxn>
                <a:cxn ang="0">
                  <a:pos x="39" y="221"/>
                </a:cxn>
                <a:cxn ang="0">
                  <a:pos x="107" y="180"/>
                </a:cxn>
                <a:cxn ang="0">
                  <a:pos x="132" y="166"/>
                </a:cxn>
                <a:cxn ang="0">
                  <a:pos x="150" y="140"/>
                </a:cxn>
                <a:cxn ang="0">
                  <a:pos x="60" y="115"/>
                </a:cxn>
                <a:cxn ang="0">
                  <a:pos x="33" y="141"/>
                </a:cxn>
                <a:cxn ang="0">
                  <a:pos x="26" y="83"/>
                </a:cxn>
                <a:cxn ang="0">
                  <a:pos x="21" y="63"/>
                </a:cxn>
                <a:cxn ang="0">
                  <a:pos x="43" y="37"/>
                </a:cxn>
                <a:cxn ang="0">
                  <a:pos x="81" y="16"/>
                </a:cxn>
                <a:cxn ang="0">
                  <a:pos x="97" y="10"/>
                </a:cxn>
                <a:cxn ang="0">
                  <a:pos x="156" y="1"/>
                </a:cxn>
                <a:cxn ang="0">
                  <a:pos x="198" y="14"/>
                </a:cxn>
                <a:cxn ang="0">
                  <a:pos x="256" y="90"/>
                </a:cxn>
                <a:cxn ang="0">
                  <a:pos x="249" y="141"/>
                </a:cxn>
                <a:cxn ang="0">
                  <a:pos x="225" y="176"/>
                </a:cxn>
                <a:cxn ang="0">
                  <a:pos x="176" y="212"/>
                </a:cxn>
                <a:cxn ang="0">
                  <a:pos x="139" y="231"/>
                </a:cxn>
                <a:cxn ang="0">
                  <a:pos x="138" y="284"/>
                </a:cxn>
                <a:cxn ang="0">
                  <a:pos x="182" y="259"/>
                </a:cxn>
                <a:cxn ang="0">
                  <a:pos x="154" y="287"/>
                </a:cxn>
                <a:cxn ang="0">
                  <a:pos x="126" y="289"/>
                </a:cxn>
                <a:cxn ang="0">
                  <a:pos x="108" y="280"/>
                </a:cxn>
                <a:cxn ang="0">
                  <a:pos x="108" y="248"/>
                </a:cxn>
                <a:cxn ang="0">
                  <a:pos x="126" y="230"/>
                </a:cxn>
                <a:cxn ang="0">
                  <a:pos x="145" y="219"/>
                </a:cxn>
                <a:cxn ang="0">
                  <a:pos x="172" y="206"/>
                </a:cxn>
                <a:cxn ang="0">
                  <a:pos x="208" y="183"/>
                </a:cxn>
                <a:cxn ang="0">
                  <a:pos x="247" y="130"/>
                </a:cxn>
                <a:cxn ang="0">
                  <a:pos x="163" y="9"/>
                </a:cxn>
                <a:cxn ang="0">
                  <a:pos x="84" y="23"/>
                </a:cxn>
                <a:cxn ang="0">
                  <a:pos x="45" y="44"/>
                </a:cxn>
                <a:cxn ang="0">
                  <a:pos x="39" y="125"/>
                </a:cxn>
                <a:cxn ang="0">
                  <a:pos x="129" y="95"/>
                </a:cxn>
                <a:cxn ang="0">
                  <a:pos x="158" y="134"/>
                </a:cxn>
                <a:cxn ang="0">
                  <a:pos x="119" y="182"/>
                </a:cxn>
                <a:cxn ang="0">
                  <a:pos x="26" y="247"/>
                </a:cxn>
                <a:cxn ang="0">
                  <a:pos x="9" y="289"/>
                </a:cxn>
                <a:cxn ang="0">
                  <a:pos x="88" y="373"/>
                </a:cxn>
                <a:cxn ang="0">
                  <a:pos x="162" y="356"/>
                </a:cxn>
                <a:cxn ang="0">
                  <a:pos x="203" y="332"/>
                </a:cxn>
                <a:cxn ang="0">
                  <a:pos x="191" y="262"/>
                </a:cxn>
              </a:cxnLst>
              <a:rect l="0" t="0" r="r" b="b"/>
              <a:pathLst>
                <a:path w="258" h="383">
                  <a:moveTo>
                    <a:pt x="187" y="245"/>
                  </a:moveTo>
                  <a:cubicBezTo>
                    <a:pt x="190" y="243"/>
                    <a:pt x="194" y="245"/>
                    <a:pt x="198" y="245"/>
                  </a:cubicBezTo>
                  <a:cubicBezTo>
                    <a:pt x="202" y="251"/>
                    <a:pt x="200" y="257"/>
                    <a:pt x="201" y="263"/>
                  </a:cubicBezTo>
                  <a:cubicBezTo>
                    <a:pt x="202" y="281"/>
                    <a:pt x="209" y="299"/>
                    <a:pt x="212" y="317"/>
                  </a:cubicBezTo>
                  <a:cubicBezTo>
                    <a:pt x="213" y="323"/>
                    <a:pt x="215" y="332"/>
                    <a:pt x="215" y="334"/>
                  </a:cubicBezTo>
                  <a:cubicBezTo>
                    <a:pt x="213" y="341"/>
                    <a:pt x="204" y="341"/>
                    <a:pt x="201" y="347"/>
                  </a:cubicBezTo>
                  <a:cubicBezTo>
                    <a:pt x="187" y="352"/>
                    <a:pt x="176" y="360"/>
                    <a:pt x="162" y="364"/>
                  </a:cubicBezTo>
                  <a:cubicBezTo>
                    <a:pt x="159" y="365"/>
                    <a:pt x="155" y="367"/>
                    <a:pt x="152" y="368"/>
                  </a:cubicBezTo>
                  <a:cubicBezTo>
                    <a:pt x="145" y="370"/>
                    <a:pt x="139" y="371"/>
                    <a:pt x="132" y="374"/>
                  </a:cubicBezTo>
                  <a:cubicBezTo>
                    <a:pt x="116" y="379"/>
                    <a:pt x="87" y="383"/>
                    <a:pt x="65" y="377"/>
                  </a:cubicBezTo>
                  <a:cubicBezTo>
                    <a:pt x="51" y="372"/>
                    <a:pt x="41" y="368"/>
                    <a:pt x="31" y="358"/>
                  </a:cubicBezTo>
                  <a:cubicBezTo>
                    <a:pt x="26" y="354"/>
                    <a:pt x="23" y="351"/>
                    <a:pt x="19" y="346"/>
                  </a:cubicBezTo>
                  <a:cubicBezTo>
                    <a:pt x="17" y="343"/>
                    <a:pt x="15" y="340"/>
                    <a:pt x="12" y="335"/>
                  </a:cubicBezTo>
                  <a:cubicBezTo>
                    <a:pt x="7" y="325"/>
                    <a:pt x="0" y="308"/>
                    <a:pt x="2" y="289"/>
                  </a:cubicBezTo>
                  <a:cubicBezTo>
                    <a:pt x="3" y="278"/>
                    <a:pt x="8" y="262"/>
                    <a:pt x="13" y="252"/>
                  </a:cubicBezTo>
                  <a:cubicBezTo>
                    <a:pt x="14" y="250"/>
                    <a:pt x="16" y="249"/>
                    <a:pt x="17" y="247"/>
                  </a:cubicBezTo>
                  <a:cubicBezTo>
                    <a:pt x="18" y="245"/>
                    <a:pt x="18" y="242"/>
                    <a:pt x="19" y="241"/>
                  </a:cubicBezTo>
                  <a:cubicBezTo>
                    <a:pt x="24" y="235"/>
                    <a:pt x="32" y="227"/>
                    <a:pt x="39" y="221"/>
                  </a:cubicBezTo>
                  <a:cubicBezTo>
                    <a:pt x="47" y="215"/>
                    <a:pt x="53" y="208"/>
                    <a:pt x="61" y="204"/>
                  </a:cubicBezTo>
                  <a:cubicBezTo>
                    <a:pt x="76" y="195"/>
                    <a:pt x="91" y="188"/>
                    <a:pt x="107" y="180"/>
                  </a:cubicBezTo>
                  <a:cubicBezTo>
                    <a:pt x="113" y="177"/>
                    <a:pt x="121" y="175"/>
                    <a:pt x="128" y="171"/>
                  </a:cubicBezTo>
                  <a:cubicBezTo>
                    <a:pt x="130" y="170"/>
                    <a:pt x="130" y="168"/>
                    <a:pt x="132" y="166"/>
                  </a:cubicBezTo>
                  <a:cubicBezTo>
                    <a:pt x="134" y="165"/>
                    <a:pt x="137" y="165"/>
                    <a:pt x="138" y="164"/>
                  </a:cubicBezTo>
                  <a:cubicBezTo>
                    <a:pt x="140" y="162"/>
                    <a:pt x="149" y="146"/>
                    <a:pt x="150" y="140"/>
                  </a:cubicBezTo>
                  <a:cubicBezTo>
                    <a:pt x="159" y="92"/>
                    <a:pt x="99" y="101"/>
                    <a:pt x="70" y="111"/>
                  </a:cubicBezTo>
                  <a:cubicBezTo>
                    <a:pt x="65" y="112"/>
                    <a:pt x="64" y="111"/>
                    <a:pt x="60" y="115"/>
                  </a:cubicBezTo>
                  <a:cubicBezTo>
                    <a:pt x="57" y="118"/>
                    <a:pt x="49" y="123"/>
                    <a:pt x="46" y="128"/>
                  </a:cubicBezTo>
                  <a:cubicBezTo>
                    <a:pt x="43" y="134"/>
                    <a:pt x="44" y="145"/>
                    <a:pt x="33" y="141"/>
                  </a:cubicBezTo>
                  <a:cubicBezTo>
                    <a:pt x="31" y="138"/>
                    <a:pt x="34" y="134"/>
                    <a:pt x="33" y="130"/>
                  </a:cubicBezTo>
                  <a:cubicBezTo>
                    <a:pt x="33" y="116"/>
                    <a:pt x="27" y="98"/>
                    <a:pt x="26" y="83"/>
                  </a:cubicBezTo>
                  <a:cubicBezTo>
                    <a:pt x="25" y="79"/>
                    <a:pt x="27" y="75"/>
                    <a:pt x="26" y="71"/>
                  </a:cubicBezTo>
                  <a:cubicBezTo>
                    <a:pt x="25" y="68"/>
                    <a:pt x="22" y="66"/>
                    <a:pt x="21" y="63"/>
                  </a:cubicBezTo>
                  <a:cubicBezTo>
                    <a:pt x="19" y="60"/>
                    <a:pt x="24" y="59"/>
                    <a:pt x="26" y="57"/>
                  </a:cubicBezTo>
                  <a:cubicBezTo>
                    <a:pt x="32" y="50"/>
                    <a:pt x="37" y="43"/>
                    <a:pt x="43" y="37"/>
                  </a:cubicBezTo>
                  <a:cubicBezTo>
                    <a:pt x="48" y="32"/>
                    <a:pt x="55" y="31"/>
                    <a:pt x="59" y="25"/>
                  </a:cubicBezTo>
                  <a:cubicBezTo>
                    <a:pt x="69" y="24"/>
                    <a:pt x="75" y="20"/>
                    <a:pt x="81" y="16"/>
                  </a:cubicBezTo>
                  <a:cubicBezTo>
                    <a:pt x="86" y="16"/>
                    <a:pt x="90" y="14"/>
                    <a:pt x="95" y="13"/>
                  </a:cubicBezTo>
                  <a:cubicBezTo>
                    <a:pt x="96" y="13"/>
                    <a:pt x="96" y="10"/>
                    <a:pt x="97" y="10"/>
                  </a:cubicBezTo>
                  <a:cubicBezTo>
                    <a:pt x="100" y="9"/>
                    <a:pt x="104" y="9"/>
                    <a:pt x="107" y="8"/>
                  </a:cubicBezTo>
                  <a:cubicBezTo>
                    <a:pt x="123" y="4"/>
                    <a:pt x="137" y="0"/>
                    <a:pt x="156" y="1"/>
                  </a:cubicBezTo>
                  <a:cubicBezTo>
                    <a:pt x="166" y="2"/>
                    <a:pt x="176" y="6"/>
                    <a:pt x="184" y="9"/>
                  </a:cubicBezTo>
                  <a:cubicBezTo>
                    <a:pt x="190" y="11"/>
                    <a:pt x="193" y="11"/>
                    <a:pt x="198" y="14"/>
                  </a:cubicBezTo>
                  <a:cubicBezTo>
                    <a:pt x="215" y="23"/>
                    <a:pt x="232" y="40"/>
                    <a:pt x="244" y="55"/>
                  </a:cubicBezTo>
                  <a:cubicBezTo>
                    <a:pt x="247" y="67"/>
                    <a:pt x="255" y="78"/>
                    <a:pt x="256" y="90"/>
                  </a:cubicBezTo>
                  <a:cubicBezTo>
                    <a:pt x="258" y="101"/>
                    <a:pt x="258" y="114"/>
                    <a:pt x="256" y="125"/>
                  </a:cubicBezTo>
                  <a:cubicBezTo>
                    <a:pt x="255" y="130"/>
                    <a:pt x="252" y="136"/>
                    <a:pt x="249" y="141"/>
                  </a:cubicBezTo>
                  <a:cubicBezTo>
                    <a:pt x="244" y="153"/>
                    <a:pt x="239" y="163"/>
                    <a:pt x="230" y="172"/>
                  </a:cubicBezTo>
                  <a:cubicBezTo>
                    <a:pt x="229" y="174"/>
                    <a:pt x="226" y="174"/>
                    <a:pt x="225" y="176"/>
                  </a:cubicBezTo>
                  <a:cubicBezTo>
                    <a:pt x="214" y="185"/>
                    <a:pt x="201" y="197"/>
                    <a:pt x="188" y="205"/>
                  </a:cubicBezTo>
                  <a:cubicBezTo>
                    <a:pt x="184" y="207"/>
                    <a:pt x="180" y="209"/>
                    <a:pt x="176" y="212"/>
                  </a:cubicBezTo>
                  <a:cubicBezTo>
                    <a:pt x="172" y="214"/>
                    <a:pt x="168" y="216"/>
                    <a:pt x="164" y="218"/>
                  </a:cubicBezTo>
                  <a:cubicBezTo>
                    <a:pt x="156" y="223"/>
                    <a:pt x="147" y="226"/>
                    <a:pt x="139" y="231"/>
                  </a:cubicBezTo>
                  <a:cubicBezTo>
                    <a:pt x="124" y="239"/>
                    <a:pt x="104" y="253"/>
                    <a:pt x="115" y="273"/>
                  </a:cubicBezTo>
                  <a:cubicBezTo>
                    <a:pt x="119" y="279"/>
                    <a:pt x="130" y="285"/>
                    <a:pt x="138" y="284"/>
                  </a:cubicBezTo>
                  <a:cubicBezTo>
                    <a:pt x="146" y="284"/>
                    <a:pt x="155" y="276"/>
                    <a:pt x="161" y="272"/>
                  </a:cubicBezTo>
                  <a:cubicBezTo>
                    <a:pt x="166" y="269"/>
                    <a:pt x="180" y="262"/>
                    <a:pt x="182" y="259"/>
                  </a:cubicBezTo>
                  <a:cubicBezTo>
                    <a:pt x="186" y="254"/>
                    <a:pt x="183" y="248"/>
                    <a:pt x="187" y="245"/>
                  </a:cubicBezTo>
                  <a:close/>
                  <a:moveTo>
                    <a:pt x="154" y="287"/>
                  </a:moveTo>
                  <a:cubicBezTo>
                    <a:pt x="149" y="290"/>
                    <a:pt x="141" y="293"/>
                    <a:pt x="135" y="293"/>
                  </a:cubicBezTo>
                  <a:cubicBezTo>
                    <a:pt x="131" y="293"/>
                    <a:pt x="128" y="290"/>
                    <a:pt x="126" y="289"/>
                  </a:cubicBezTo>
                  <a:cubicBezTo>
                    <a:pt x="122" y="288"/>
                    <a:pt x="118" y="289"/>
                    <a:pt x="116" y="287"/>
                  </a:cubicBezTo>
                  <a:cubicBezTo>
                    <a:pt x="113" y="286"/>
                    <a:pt x="110" y="282"/>
                    <a:pt x="108" y="280"/>
                  </a:cubicBezTo>
                  <a:cubicBezTo>
                    <a:pt x="106" y="275"/>
                    <a:pt x="101" y="263"/>
                    <a:pt x="104" y="254"/>
                  </a:cubicBezTo>
                  <a:cubicBezTo>
                    <a:pt x="104" y="251"/>
                    <a:pt x="107" y="250"/>
                    <a:pt x="108" y="248"/>
                  </a:cubicBezTo>
                  <a:cubicBezTo>
                    <a:pt x="110" y="246"/>
                    <a:pt x="111" y="244"/>
                    <a:pt x="112" y="240"/>
                  </a:cubicBezTo>
                  <a:cubicBezTo>
                    <a:pt x="118" y="238"/>
                    <a:pt x="121" y="233"/>
                    <a:pt x="126" y="230"/>
                  </a:cubicBezTo>
                  <a:cubicBezTo>
                    <a:pt x="127" y="229"/>
                    <a:pt x="130" y="228"/>
                    <a:pt x="132" y="227"/>
                  </a:cubicBezTo>
                  <a:cubicBezTo>
                    <a:pt x="137" y="224"/>
                    <a:pt x="141" y="221"/>
                    <a:pt x="145" y="219"/>
                  </a:cubicBezTo>
                  <a:cubicBezTo>
                    <a:pt x="148" y="218"/>
                    <a:pt x="151" y="218"/>
                    <a:pt x="153" y="217"/>
                  </a:cubicBezTo>
                  <a:cubicBezTo>
                    <a:pt x="159" y="215"/>
                    <a:pt x="165" y="210"/>
                    <a:pt x="172" y="206"/>
                  </a:cubicBezTo>
                  <a:cubicBezTo>
                    <a:pt x="182" y="200"/>
                    <a:pt x="191" y="194"/>
                    <a:pt x="199" y="188"/>
                  </a:cubicBezTo>
                  <a:cubicBezTo>
                    <a:pt x="202" y="186"/>
                    <a:pt x="206" y="185"/>
                    <a:pt x="208" y="183"/>
                  </a:cubicBezTo>
                  <a:cubicBezTo>
                    <a:pt x="215" y="177"/>
                    <a:pt x="220" y="168"/>
                    <a:pt x="228" y="164"/>
                  </a:cubicBezTo>
                  <a:cubicBezTo>
                    <a:pt x="234" y="152"/>
                    <a:pt x="243" y="144"/>
                    <a:pt x="247" y="130"/>
                  </a:cubicBezTo>
                  <a:cubicBezTo>
                    <a:pt x="252" y="110"/>
                    <a:pt x="248" y="82"/>
                    <a:pt x="240" y="65"/>
                  </a:cubicBezTo>
                  <a:cubicBezTo>
                    <a:pt x="228" y="40"/>
                    <a:pt x="195" y="15"/>
                    <a:pt x="163" y="9"/>
                  </a:cubicBezTo>
                  <a:cubicBezTo>
                    <a:pt x="140" y="4"/>
                    <a:pt x="112" y="11"/>
                    <a:pt x="95" y="18"/>
                  </a:cubicBezTo>
                  <a:cubicBezTo>
                    <a:pt x="91" y="19"/>
                    <a:pt x="88" y="22"/>
                    <a:pt x="84" y="23"/>
                  </a:cubicBezTo>
                  <a:cubicBezTo>
                    <a:pt x="77" y="26"/>
                    <a:pt x="73" y="26"/>
                    <a:pt x="67" y="29"/>
                  </a:cubicBezTo>
                  <a:cubicBezTo>
                    <a:pt x="56" y="34"/>
                    <a:pt x="54" y="40"/>
                    <a:pt x="45" y="44"/>
                  </a:cubicBezTo>
                  <a:cubicBezTo>
                    <a:pt x="44" y="54"/>
                    <a:pt x="35" y="56"/>
                    <a:pt x="32" y="63"/>
                  </a:cubicBezTo>
                  <a:cubicBezTo>
                    <a:pt x="35" y="82"/>
                    <a:pt x="38" y="106"/>
                    <a:pt x="39" y="125"/>
                  </a:cubicBezTo>
                  <a:cubicBezTo>
                    <a:pt x="46" y="120"/>
                    <a:pt x="50" y="112"/>
                    <a:pt x="57" y="108"/>
                  </a:cubicBezTo>
                  <a:cubicBezTo>
                    <a:pt x="70" y="100"/>
                    <a:pt x="111" y="93"/>
                    <a:pt x="129" y="95"/>
                  </a:cubicBezTo>
                  <a:cubicBezTo>
                    <a:pt x="138" y="96"/>
                    <a:pt x="152" y="108"/>
                    <a:pt x="154" y="113"/>
                  </a:cubicBezTo>
                  <a:cubicBezTo>
                    <a:pt x="157" y="118"/>
                    <a:pt x="159" y="128"/>
                    <a:pt x="158" y="134"/>
                  </a:cubicBezTo>
                  <a:cubicBezTo>
                    <a:pt x="158" y="146"/>
                    <a:pt x="146" y="167"/>
                    <a:pt x="139" y="172"/>
                  </a:cubicBezTo>
                  <a:cubicBezTo>
                    <a:pt x="134" y="176"/>
                    <a:pt x="126" y="179"/>
                    <a:pt x="119" y="182"/>
                  </a:cubicBezTo>
                  <a:cubicBezTo>
                    <a:pt x="97" y="191"/>
                    <a:pt x="76" y="201"/>
                    <a:pt x="58" y="212"/>
                  </a:cubicBezTo>
                  <a:cubicBezTo>
                    <a:pt x="47" y="222"/>
                    <a:pt x="33" y="233"/>
                    <a:pt x="26" y="247"/>
                  </a:cubicBezTo>
                  <a:cubicBezTo>
                    <a:pt x="25" y="249"/>
                    <a:pt x="23" y="250"/>
                    <a:pt x="22" y="252"/>
                  </a:cubicBezTo>
                  <a:cubicBezTo>
                    <a:pt x="16" y="262"/>
                    <a:pt x="10" y="277"/>
                    <a:pt x="9" y="289"/>
                  </a:cubicBezTo>
                  <a:cubicBezTo>
                    <a:pt x="8" y="311"/>
                    <a:pt x="17" y="328"/>
                    <a:pt x="27" y="344"/>
                  </a:cubicBezTo>
                  <a:cubicBezTo>
                    <a:pt x="43" y="358"/>
                    <a:pt x="62" y="372"/>
                    <a:pt x="88" y="373"/>
                  </a:cubicBezTo>
                  <a:cubicBezTo>
                    <a:pt x="111" y="374"/>
                    <a:pt x="132" y="365"/>
                    <a:pt x="147" y="360"/>
                  </a:cubicBezTo>
                  <a:cubicBezTo>
                    <a:pt x="152" y="359"/>
                    <a:pt x="157" y="358"/>
                    <a:pt x="162" y="356"/>
                  </a:cubicBezTo>
                  <a:cubicBezTo>
                    <a:pt x="170" y="354"/>
                    <a:pt x="176" y="349"/>
                    <a:pt x="183" y="345"/>
                  </a:cubicBezTo>
                  <a:cubicBezTo>
                    <a:pt x="191" y="341"/>
                    <a:pt x="199" y="337"/>
                    <a:pt x="203" y="332"/>
                  </a:cubicBezTo>
                  <a:cubicBezTo>
                    <a:pt x="207" y="320"/>
                    <a:pt x="201" y="310"/>
                    <a:pt x="199" y="300"/>
                  </a:cubicBezTo>
                  <a:cubicBezTo>
                    <a:pt x="196" y="288"/>
                    <a:pt x="195" y="274"/>
                    <a:pt x="191" y="262"/>
                  </a:cubicBezTo>
                  <a:cubicBezTo>
                    <a:pt x="180" y="266"/>
                    <a:pt x="169" y="280"/>
                    <a:pt x="154" y="287"/>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1" name="Freeform 11"/>
            <p:cNvSpPr>
              <a:spLocks noEditPoints="1"/>
            </p:cNvSpPr>
            <p:nvPr/>
          </p:nvSpPr>
          <p:spPr bwMode="auto">
            <a:xfrm>
              <a:off x="2273" y="918"/>
              <a:ext cx="70" cy="66"/>
            </a:xfrm>
            <a:custGeom>
              <a:avLst/>
              <a:gdLst/>
              <a:ahLst/>
              <a:cxnLst>
                <a:cxn ang="0">
                  <a:pos x="26" y="1"/>
                </a:cxn>
                <a:cxn ang="0">
                  <a:pos x="27" y="0"/>
                </a:cxn>
                <a:cxn ang="0">
                  <a:pos x="49" y="13"/>
                </a:cxn>
                <a:cxn ang="0">
                  <a:pos x="28" y="54"/>
                </a:cxn>
                <a:cxn ang="0">
                  <a:pos x="3" y="28"/>
                </a:cxn>
                <a:cxn ang="0">
                  <a:pos x="26" y="1"/>
                </a:cxn>
                <a:cxn ang="0">
                  <a:pos x="25" y="20"/>
                </a:cxn>
                <a:cxn ang="0">
                  <a:pos x="21" y="16"/>
                </a:cxn>
                <a:cxn ang="0">
                  <a:pos x="11" y="26"/>
                </a:cxn>
                <a:cxn ang="0">
                  <a:pos x="29" y="47"/>
                </a:cxn>
                <a:cxn ang="0">
                  <a:pos x="39" y="42"/>
                </a:cxn>
                <a:cxn ang="0">
                  <a:pos x="30" y="12"/>
                </a:cxn>
                <a:cxn ang="0">
                  <a:pos x="25" y="20"/>
                </a:cxn>
              </a:cxnLst>
              <a:rect l="0" t="0" r="r" b="b"/>
              <a:pathLst>
                <a:path w="59" h="56">
                  <a:moveTo>
                    <a:pt x="26" y="1"/>
                  </a:moveTo>
                  <a:cubicBezTo>
                    <a:pt x="26" y="0"/>
                    <a:pt x="26" y="0"/>
                    <a:pt x="27" y="0"/>
                  </a:cubicBezTo>
                  <a:cubicBezTo>
                    <a:pt x="36" y="6"/>
                    <a:pt x="45" y="5"/>
                    <a:pt x="49" y="13"/>
                  </a:cubicBezTo>
                  <a:cubicBezTo>
                    <a:pt x="59" y="30"/>
                    <a:pt x="44" y="53"/>
                    <a:pt x="28" y="54"/>
                  </a:cubicBezTo>
                  <a:cubicBezTo>
                    <a:pt x="11" y="56"/>
                    <a:pt x="0" y="41"/>
                    <a:pt x="3" y="28"/>
                  </a:cubicBezTo>
                  <a:cubicBezTo>
                    <a:pt x="6" y="18"/>
                    <a:pt x="19" y="6"/>
                    <a:pt x="26" y="1"/>
                  </a:cubicBezTo>
                  <a:close/>
                  <a:moveTo>
                    <a:pt x="25" y="20"/>
                  </a:moveTo>
                  <a:cubicBezTo>
                    <a:pt x="22" y="20"/>
                    <a:pt x="25" y="15"/>
                    <a:pt x="21" y="16"/>
                  </a:cubicBezTo>
                  <a:cubicBezTo>
                    <a:pt x="16" y="17"/>
                    <a:pt x="14" y="23"/>
                    <a:pt x="11" y="26"/>
                  </a:cubicBezTo>
                  <a:cubicBezTo>
                    <a:pt x="9" y="41"/>
                    <a:pt x="19" y="45"/>
                    <a:pt x="29" y="47"/>
                  </a:cubicBezTo>
                  <a:cubicBezTo>
                    <a:pt x="32" y="45"/>
                    <a:pt x="35" y="43"/>
                    <a:pt x="39" y="42"/>
                  </a:cubicBezTo>
                  <a:cubicBezTo>
                    <a:pt x="46" y="32"/>
                    <a:pt x="44" y="13"/>
                    <a:pt x="30" y="12"/>
                  </a:cubicBezTo>
                  <a:cubicBezTo>
                    <a:pt x="32" y="16"/>
                    <a:pt x="29" y="19"/>
                    <a:pt x="25" y="2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3" name="Group 11"/>
          <p:cNvGrpSpPr>
            <a:grpSpLocks noChangeAspect="1"/>
          </p:cNvGrpSpPr>
          <p:nvPr/>
        </p:nvGrpSpPr>
        <p:grpSpPr bwMode="auto">
          <a:xfrm>
            <a:off x="4564062" y="381000"/>
            <a:ext cx="360363" cy="539750"/>
            <a:chOff x="2880" y="240"/>
            <a:chExt cx="227" cy="340"/>
          </a:xfrm>
        </p:grpSpPr>
        <p:sp>
          <p:nvSpPr>
            <p:cNvPr id="13" name="AutoShape 13"/>
            <p:cNvSpPr>
              <a:spLocks noChangeAspect="1" noChangeArrowheads="1" noTextEdit="1"/>
            </p:cNvSpPr>
            <p:nvPr/>
          </p:nvSpPr>
          <p:spPr bwMode="auto">
            <a:xfrm>
              <a:off x="2880" y="240"/>
              <a:ext cx="227" cy="340"/>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 name="Freeform 15"/>
            <p:cNvSpPr>
              <a:spLocks noEditPoints="1"/>
            </p:cNvSpPr>
            <p:nvPr/>
          </p:nvSpPr>
          <p:spPr bwMode="auto">
            <a:xfrm>
              <a:off x="2875" y="238"/>
              <a:ext cx="235" cy="275"/>
            </a:xfrm>
            <a:custGeom>
              <a:avLst/>
              <a:gdLst/>
              <a:ahLst/>
              <a:cxnLst>
                <a:cxn ang="0">
                  <a:pos x="186" y="235"/>
                </a:cxn>
                <a:cxn ang="0">
                  <a:pos x="207" y="229"/>
                </a:cxn>
                <a:cxn ang="0">
                  <a:pos x="247" y="256"/>
                </a:cxn>
                <a:cxn ang="0">
                  <a:pos x="192" y="298"/>
                </a:cxn>
                <a:cxn ang="0">
                  <a:pos x="37" y="303"/>
                </a:cxn>
                <a:cxn ang="0">
                  <a:pos x="32" y="227"/>
                </a:cxn>
                <a:cxn ang="0">
                  <a:pos x="154" y="179"/>
                </a:cxn>
                <a:cxn ang="0">
                  <a:pos x="155" y="108"/>
                </a:cxn>
                <a:cxn ang="0">
                  <a:pos x="62" y="125"/>
                </a:cxn>
                <a:cxn ang="0">
                  <a:pos x="39" y="120"/>
                </a:cxn>
                <a:cxn ang="0">
                  <a:pos x="42" y="54"/>
                </a:cxn>
                <a:cxn ang="0">
                  <a:pos x="84" y="24"/>
                </a:cxn>
                <a:cxn ang="0">
                  <a:pos x="193" y="3"/>
                </a:cxn>
                <a:cxn ang="0">
                  <a:pos x="269" y="111"/>
                </a:cxn>
                <a:cxn ang="0">
                  <a:pos x="151" y="227"/>
                </a:cxn>
                <a:cxn ang="0">
                  <a:pos x="184" y="246"/>
                </a:cxn>
                <a:cxn ang="0">
                  <a:pos x="136" y="240"/>
                </a:cxn>
                <a:cxn ang="0">
                  <a:pos x="170" y="208"/>
                </a:cxn>
                <a:cxn ang="0">
                  <a:pos x="255" y="138"/>
                </a:cxn>
                <a:cxn ang="0">
                  <a:pos x="218" y="18"/>
                </a:cxn>
                <a:cxn ang="0">
                  <a:pos x="58" y="50"/>
                </a:cxn>
                <a:cxn ang="0">
                  <a:pos x="46" y="61"/>
                </a:cxn>
                <a:cxn ang="0">
                  <a:pos x="64" y="117"/>
                </a:cxn>
                <a:cxn ang="0">
                  <a:pos x="165" y="107"/>
                </a:cxn>
                <a:cxn ang="0">
                  <a:pos x="163" y="179"/>
                </a:cxn>
                <a:cxn ang="0">
                  <a:pos x="101" y="201"/>
                </a:cxn>
                <a:cxn ang="0">
                  <a:pos x="19" y="243"/>
                </a:cxn>
                <a:cxn ang="0">
                  <a:pos x="15" y="249"/>
                </a:cxn>
                <a:cxn ang="0">
                  <a:pos x="48" y="301"/>
                </a:cxn>
                <a:cxn ang="0">
                  <a:pos x="131" y="310"/>
                </a:cxn>
                <a:cxn ang="0">
                  <a:pos x="234" y="261"/>
                </a:cxn>
                <a:cxn ang="0">
                  <a:pos x="184" y="246"/>
                </a:cxn>
              </a:cxnLst>
              <a:rect l="0" t="0" r="r" b="b"/>
              <a:pathLst>
                <a:path w="273" h="320">
                  <a:moveTo>
                    <a:pt x="144" y="250"/>
                  </a:moveTo>
                  <a:cubicBezTo>
                    <a:pt x="157" y="254"/>
                    <a:pt x="176" y="245"/>
                    <a:pt x="186" y="235"/>
                  </a:cubicBezTo>
                  <a:cubicBezTo>
                    <a:pt x="191" y="230"/>
                    <a:pt x="195" y="219"/>
                    <a:pt x="201" y="220"/>
                  </a:cubicBezTo>
                  <a:cubicBezTo>
                    <a:pt x="207" y="221"/>
                    <a:pt x="205" y="223"/>
                    <a:pt x="207" y="229"/>
                  </a:cubicBezTo>
                  <a:cubicBezTo>
                    <a:pt x="212" y="236"/>
                    <a:pt x="220" y="240"/>
                    <a:pt x="225" y="247"/>
                  </a:cubicBezTo>
                  <a:cubicBezTo>
                    <a:pt x="231" y="251"/>
                    <a:pt x="240" y="252"/>
                    <a:pt x="247" y="256"/>
                  </a:cubicBezTo>
                  <a:cubicBezTo>
                    <a:pt x="249" y="263"/>
                    <a:pt x="240" y="267"/>
                    <a:pt x="236" y="270"/>
                  </a:cubicBezTo>
                  <a:cubicBezTo>
                    <a:pt x="223" y="280"/>
                    <a:pt x="209" y="290"/>
                    <a:pt x="192" y="298"/>
                  </a:cubicBezTo>
                  <a:cubicBezTo>
                    <a:pt x="164" y="311"/>
                    <a:pt x="129" y="320"/>
                    <a:pt x="86" y="317"/>
                  </a:cubicBezTo>
                  <a:cubicBezTo>
                    <a:pt x="70" y="316"/>
                    <a:pt x="53" y="311"/>
                    <a:pt x="37" y="303"/>
                  </a:cubicBezTo>
                  <a:cubicBezTo>
                    <a:pt x="25" y="297"/>
                    <a:pt x="8" y="285"/>
                    <a:pt x="6" y="274"/>
                  </a:cubicBezTo>
                  <a:cubicBezTo>
                    <a:pt x="0" y="249"/>
                    <a:pt x="19" y="236"/>
                    <a:pt x="32" y="227"/>
                  </a:cubicBezTo>
                  <a:cubicBezTo>
                    <a:pt x="45" y="217"/>
                    <a:pt x="62" y="208"/>
                    <a:pt x="80" y="202"/>
                  </a:cubicBezTo>
                  <a:cubicBezTo>
                    <a:pt x="106" y="191"/>
                    <a:pt x="134" y="190"/>
                    <a:pt x="154" y="179"/>
                  </a:cubicBezTo>
                  <a:cubicBezTo>
                    <a:pt x="164" y="172"/>
                    <a:pt x="181" y="154"/>
                    <a:pt x="179" y="134"/>
                  </a:cubicBezTo>
                  <a:cubicBezTo>
                    <a:pt x="177" y="121"/>
                    <a:pt x="166" y="117"/>
                    <a:pt x="155" y="108"/>
                  </a:cubicBezTo>
                  <a:cubicBezTo>
                    <a:pt x="133" y="101"/>
                    <a:pt x="110" y="110"/>
                    <a:pt x="88" y="117"/>
                  </a:cubicBezTo>
                  <a:cubicBezTo>
                    <a:pt x="80" y="120"/>
                    <a:pt x="71" y="122"/>
                    <a:pt x="62" y="125"/>
                  </a:cubicBezTo>
                  <a:cubicBezTo>
                    <a:pt x="54" y="128"/>
                    <a:pt x="46" y="133"/>
                    <a:pt x="38" y="131"/>
                  </a:cubicBezTo>
                  <a:cubicBezTo>
                    <a:pt x="34" y="128"/>
                    <a:pt x="39" y="124"/>
                    <a:pt x="39" y="120"/>
                  </a:cubicBezTo>
                  <a:cubicBezTo>
                    <a:pt x="39" y="110"/>
                    <a:pt x="40" y="95"/>
                    <a:pt x="41" y="81"/>
                  </a:cubicBezTo>
                  <a:cubicBezTo>
                    <a:pt x="42" y="71"/>
                    <a:pt x="46" y="63"/>
                    <a:pt x="42" y="54"/>
                  </a:cubicBezTo>
                  <a:cubicBezTo>
                    <a:pt x="47" y="46"/>
                    <a:pt x="56" y="43"/>
                    <a:pt x="63" y="38"/>
                  </a:cubicBezTo>
                  <a:cubicBezTo>
                    <a:pt x="70" y="34"/>
                    <a:pt x="77" y="28"/>
                    <a:pt x="84" y="24"/>
                  </a:cubicBezTo>
                  <a:cubicBezTo>
                    <a:pt x="103" y="14"/>
                    <a:pt x="122" y="7"/>
                    <a:pt x="147" y="4"/>
                  </a:cubicBezTo>
                  <a:cubicBezTo>
                    <a:pt x="159" y="2"/>
                    <a:pt x="178" y="0"/>
                    <a:pt x="193" y="3"/>
                  </a:cubicBezTo>
                  <a:cubicBezTo>
                    <a:pt x="211" y="6"/>
                    <a:pt x="239" y="20"/>
                    <a:pt x="250" y="32"/>
                  </a:cubicBezTo>
                  <a:cubicBezTo>
                    <a:pt x="264" y="48"/>
                    <a:pt x="273" y="86"/>
                    <a:pt x="269" y="111"/>
                  </a:cubicBezTo>
                  <a:cubicBezTo>
                    <a:pt x="262" y="156"/>
                    <a:pt x="228" y="188"/>
                    <a:pt x="188" y="206"/>
                  </a:cubicBezTo>
                  <a:cubicBezTo>
                    <a:pt x="176" y="212"/>
                    <a:pt x="159" y="218"/>
                    <a:pt x="151" y="227"/>
                  </a:cubicBezTo>
                  <a:cubicBezTo>
                    <a:pt x="146" y="232"/>
                    <a:pt x="143" y="238"/>
                    <a:pt x="144" y="250"/>
                  </a:cubicBezTo>
                  <a:close/>
                  <a:moveTo>
                    <a:pt x="184" y="246"/>
                  </a:moveTo>
                  <a:cubicBezTo>
                    <a:pt x="177" y="251"/>
                    <a:pt x="152" y="261"/>
                    <a:pt x="144" y="258"/>
                  </a:cubicBezTo>
                  <a:cubicBezTo>
                    <a:pt x="135" y="256"/>
                    <a:pt x="134" y="247"/>
                    <a:pt x="136" y="240"/>
                  </a:cubicBezTo>
                  <a:cubicBezTo>
                    <a:pt x="137" y="237"/>
                    <a:pt x="139" y="236"/>
                    <a:pt x="140" y="234"/>
                  </a:cubicBezTo>
                  <a:cubicBezTo>
                    <a:pt x="148" y="217"/>
                    <a:pt x="154" y="215"/>
                    <a:pt x="170" y="208"/>
                  </a:cubicBezTo>
                  <a:cubicBezTo>
                    <a:pt x="200" y="195"/>
                    <a:pt x="229" y="180"/>
                    <a:pt x="246" y="153"/>
                  </a:cubicBezTo>
                  <a:cubicBezTo>
                    <a:pt x="249" y="148"/>
                    <a:pt x="253" y="143"/>
                    <a:pt x="255" y="138"/>
                  </a:cubicBezTo>
                  <a:cubicBezTo>
                    <a:pt x="270" y="105"/>
                    <a:pt x="263" y="52"/>
                    <a:pt x="240" y="32"/>
                  </a:cubicBezTo>
                  <a:cubicBezTo>
                    <a:pt x="235" y="27"/>
                    <a:pt x="226" y="22"/>
                    <a:pt x="218" y="18"/>
                  </a:cubicBezTo>
                  <a:cubicBezTo>
                    <a:pt x="203" y="11"/>
                    <a:pt x="187" y="6"/>
                    <a:pt x="168" y="7"/>
                  </a:cubicBezTo>
                  <a:cubicBezTo>
                    <a:pt x="123" y="7"/>
                    <a:pt x="90" y="25"/>
                    <a:pt x="58" y="50"/>
                  </a:cubicBezTo>
                  <a:cubicBezTo>
                    <a:pt x="54" y="50"/>
                    <a:pt x="57" y="55"/>
                    <a:pt x="55" y="57"/>
                  </a:cubicBezTo>
                  <a:cubicBezTo>
                    <a:pt x="52" y="59"/>
                    <a:pt x="46" y="57"/>
                    <a:pt x="46" y="61"/>
                  </a:cubicBezTo>
                  <a:cubicBezTo>
                    <a:pt x="48" y="82"/>
                    <a:pt x="45" y="101"/>
                    <a:pt x="45" y="124"/>
                  </a:cubicBezTo>
                  <a:cubicBezTo>
                    <a:pt x="52" y="124"/>
                    <a:pt x="58" y="119"/>
                    <a:pt x="64" y="117"/>
                  </a:cubicBezTo>
                  <a:cubicBezTo>
                    <a:pt x="75" y="114"/>
                    <a:pt x="87" y="110"/>
                    <a:pt x="100" y="107"/>
                  </a:cubicBezTo>
                  <a:cubicBezTo>
                    <a:pt x="127" y="98"/>
                    <a:pt x="147" y="97"/>
                    <a:pt x="165" y="107"/>
                  </a:cubicBezTo>
                  <a:cubicBezTo>
                    <a:pt x="178" y="115"/>
                    <a:pt x="191" y="126"/>
                    <a:pt x="185" y="147"/>
                  </a:cubicBezTo>
                  <a:cubicBezTo>
                    <a:pt x="182" y="157"/>
                    <a:pt x="171" y="170"/>
                    <a:pt x="163" y="179"/>
                  </a:cubicBezTo>
                  <a:cubicBezTo>
                    <a:pt x="157" y="185"/>
                    <a:pt x="143" y="188"/>
                    <a:pt x="132" y="192"/>
                  </a:cubicBezTo>
                  <a:cubicBezTo>
                    <a:pt x="122" y="195"/>
                    <a:pt x="111" y="198"/>
                    <a:pt x="101" y="201"/>
                  </a:cubicBezTo>
                  <a:cubicBezTo>
                    <a:pt x="74" y="207"/>
                    <a:pt x="49" y="220"/>
                    <a:pt x="32" y="233"/>
                  </a:cubicBezTo>
                  <a:cubicBezTo>
                    <a:pt x="27" y="237"/>
                    <a:pt x="22" y="239"/>
                    <a:pt x="19" y="243"/>
                  </a:cubicBezTo>
                  <a:cubicBezTo>
                    <a:pt x="18" y="244"/>
                    <a:pt x="19" y="246"/>
                    <a:pt x="18" y="247"/>
                  </a:cubicBezTo>
                  <a:cubicBezTo>
                    <a:pt x="18" y="248"/>
                    <a:pt x="16" y="247"/>
                    <a:pt x="15" y="249"/>
                  </a:cubicBezTo>
                  <a:cubicBezTo>
                    <a:pt x="9" y="261"/>
                    <a:pt x="15" y="278"/>
                    <a:pt x="22" y="285"/>
                  </a:cubicBezTo>
                  <a:cubicBezTo>
                    <a:pt x="27" y="290"/>
                    <a:pt x="38" y="297"/>
                    <a:pt x="48" y="301"/>
                  </a:cubicBezTo>
                  <a:cubicBezTo>
                    <a:pt x="62" y="308"/>
                    <a:pt x="78" y="309"/>
                    <a:pt x="92" y="309"/>
                  </a:cubicBezTo>
                  <a:cubicBezTo>
                    <a:pt x="104" y="309"/>
                    <a:pt x="119" y="311"/>
                    <a:pt x="131" y="310"/>
                  </a:cubicBezTo>
                  <a:cubicBezTo>
                    <a:pt x="135" y="309"/>
                    <a:pt x="140" y="307"/>
                    <a:pt x="145" y="306"/>
                  </a:cubicBezTo>
                  <a:cubicBezTo>
                    <a:pt x="182" y="298"/>
                    <a:pt x="213" y="284"/>
                    <a:pt x="234" y="261"/>
                  </a:cubicBezTo>
                  <a:cubicBezTo>
                    <a:pt x="222" y="252"/>
                    <a:pt x="209" y="245"/>
                    <a:pt x="202" y="231"/>
                  </a:cubicBezTo>
                  <a:cubicBezTo>
                    <a:pt x="195" y="233"/>
                    <a:pt x="191" y="241"/>
                    <a:pt x="184" y="246"/>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noEditPoints="1"/>
            </p:cNvSpPr>
            <p:nvPr/>
          </p:nvSpPr>
          <p:spPr bwMode="auto">
            <a:xfrm>
              <a:off x="2954" y="541"/>
              <a:ext cx="48" cy="41"/>
            </a:xfrm>
            <a:custGeom>
              <a:avLst/>
              <a:gdLst/>
              <a:ahLst/>
              <a:cxnLst>
                <a:cxn ang="0">
                  <a:pos x="47" y="4"/>
                </a:cxn>
                <a:cxn ang="0">
                  <a:pos x="27" y="46"/>
                </a:cxn>
                <a:cxn ang="0">
                  <a:pos x="15" y="43"/>
                </a:cxn>
                <a:cxn ang="0">
                  <a:pos x="22" y="0"/>
                </a:cxn>
                <a:cxn ang="0">
                  <a:pos x="47" y="4"/>
                </a:cxn>
                <a:cxn ang="0">
                  <a:pos x="38" y="7"/>
                </a:cxn>
                <a:cxn ang="0">
                  <a:pos x="25" y="7"/>
                </a:cxn>
                <a:cxn ang="0">
                  <a:pos x="25" y="40"/>
                </a:cxn>
                <a:cxn ang="0">
                  <a:pos x="43" y="13"/>
                </a:cxn>
                <a:cxn ang="0">
                  <a:pos x="38" y="7"/>
                </a:cxn>
              </a:cxnLst>
              <a:rect l="0" t="0" r="r" b="b"/>
              <a:pathLst>
                <a:path w="56" h="47">
                  <a:moveTo>
                    <a:pt x="47" y="4"/>
                  </a:moveTo>
                  <a:cubicBezTo>
                    <a:pt x="56" y="18"/>
                    <a:pt x="41" y="45"/>
                    <a:pt x="27" y="46"/>
                  </a:cubicBezTo>
                  <a:cubicBezTo>
                    <a:pt x="23" y="47"/>
                    <a:pt x="16" y="45"/>
                    <a:pt x="15" y="43"/>
                  </a:cubicBezTo>
                  <a:cubicBezTo>
                    <a:pt x="0" y="34"/>
                    <a:pt x="8" y="6"/>
                    <a:pt x="22" y="0"/>
                  </a:cubicBezTo>
                  <a:cubicBezTo>
                    <a:pt x="34" y="0"/>
                    <a:pt x="40" y="0"/>
                    <a:pt x="47" y="4"/>
                  </a:cubicBezTo>
                  <a:close/>
                  <a:moveTo>
                    <a:pt x="38" y="7"/>
                  </a:moveTo>
                  <a:cubicBezTo>
                    <a:pt x="34" y="6"/>
                    <a:pt x="27" y="6"/>
                    <a:pt x="25" y="7"/>
                  </a:cubicBezTo>
                  <a:cubicBezTo>
                    <a:pt x="12" y="10"/>
                    <a:pt x="8" y="39"/>
                    <a:pt x="25" y="40"/>
                  </a:cubicBezTo>
                  <a:cubicBezTo>
                    <a:pt x="37" y="40"/>
                    <a:pt x="41" y="25"/>
                    <a:pt x="43" y="13"/>
                  </a:cubicBezTo>
                  <a:cubicBezTo>
                    <a:pt x="41" y="11"/>
                    <a:pt x="40" y="8"/>
                    <a:pt x="38" y="7"/>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4" name="Group 16"/>
          <p:cNvGrpSpPr>
            <a:grpSpLocks noChangeAspect="1"/>
          </p:cNvGrpSpPr>
          <p:nvPr/>
        </p:nvGrpSpPr>
        <p:grpSpPr bwMode="auto">
          <a:xfrm rot="844600">
            <a:off x="5529263" y="682625"/>
            <a:ext cx="566737" cy="968375"/>
            <a:chOff x="3483" y="430"/>
            <a:chExt cx="357" cy="610"/>
          </a:xfrm>
        </p:grpSpPr>
        <p:sp>
          <p:nvSpPr>
            <p:cNvPr id="18" name="AutoShape 18"/>
            <p:cNvSpPr>
              <a:spLocks noChangeAspect="1" noChangeArrowheads="1" noTextEdit="1"/>
            </p:cNvSpPr>
            <p:nvPr/>
          </p:nvSpPr>
          <p:spPr bwMode="auto">
            <a:xfrm>
              <a:off x="3483" y="430"/>
              <a:ext cx="357" cy="610"/>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 name="Freeform 20"/>
            <p:cNvSpPr>
              <a:spLocks noEditPoints="1"/>
            </p:cNvSpPr>
            <p:nvPr/>
          </p:nvSpPr>
          <p:spPr bwMode="auto">
            <a:xfrm>
              <a:off x="3477" y="429"/>
              <a:ext cx="363" cy="493"/>
            </a:xfrm>
            <a:custGeom>
              <a:avLst/>
              <a:gdLst/>
              <a:ahLst/>
              <a:cxnLst>
                <a:cxn ang="0">
                  <a:pos x="221" y="368"/>
                </a:cxn>
                <a:cxn ang="0">
                  <a:pos x="232" y="385"/>
                </a:cxn>
                <a:cxn ang="0">
                  <a:pos x="204" y="406"/>
                </a:cxn>
                <a:cxn ang="0">
                  <a:pos x="79" y="442"/>
                </a:cxn>
                <a:cxn ang="0">
                  <a:pos x="37" y="421"/>
                </a:cxn>
                <a:cxn ang="0">
                  <a:pos x="16" y="306"/>
                </a:cxn>
                <a:cxn ang="0">
                  <a:pos x="33" y="276"/>
                </a:cxn>
                <a:cxn ang="0">
                  <a:pos x="170" y="163"/>
                </a:cxn>
                <a:cxn ang="0">
                  <a:pos x="176" y="156"/>
                </a:cxn>
                <a:cxn ang="0">
                  <a:pos x="186" y="131"/>
                </a:cxn>
                <a:cxn ang="0">
                  <a:pos x="36" y="157"/>
                </a:cxn>
                <a:cxn ang="0">
                  <a:pos x="21" y="148"/>
                </a:cxn>
                <a:cxn ang="0">
                  <a:pos x="13" y="93"/>
                </a:cxn>
                <a:cxn ang="0">
                  <a:pos x="24" y="71"/>
                </a:cxn>
                <a:cxn ang="0">
                  <a:pos x="84" y="37"/>
                </a:cxn>
                <a:cxn ang="0">
                  <a:pos x="214" y="1"/>
                </a:cxn>
                <a:cxn ang="0">
                  <a:pos x="314" y="52"/>
                </a:cxn>
                <a:cxn ang="0">
                  <a:pos x="320" y="122"/>
                </a:cxn>
                <a:cxn ang="0">
                  <a:pos x="286" y="174"/>
                </a:cxn>
                <a:cxn ang="0">
                  <a:pos x="253" y="206"/>
                </a:cxn>
                <a:cxn ang="0">
                  <a:pos x="164" y="266"/>
                </a:cxn>
                <a:cxn ang="0">
                  <a:pos x="123" y="288"/>
                </a:cxn>
                <a:cxn ang="0">
                  <a:pos x="116" y="343"/>
                </a:cxn>
                <a:cxn ang="0">
                  <a:pos x="164" y="305"/>
                </a:cxn>
                <a:cxn ang="0">
                  <a:pos x="184" y="276"/>
                </a:cxn>
                <a:cxn ang="0">
                  <a:pos x="157" y="328"/>
                </a:cxn>
                <a:cxn ang="0">
                  <a:pos x="107" y="347"/>
                </a:cxn>
                <a:cxn ang="0">
                  <a:pos x="122" y="282"/>
                </a:cxn>
                <a:cxn ang="0">
                  <a:pos x="143" y="268"/>
                </a:cxn>
                <a:cxn ang="0">
                  <a:pos x="186" y="246"/>
                </a:cxn>
                <a:cxn ang="0">
                  <a:pos x="283" y="169"/>
                </a:cxn>
                <a:cxn ang="0">
                  <a:pos x="319" y="80"/>
                </a:cxn>
                <a:cxn ang="0">
                  <a:pos x="289" y="32"/>
                </a:cxn>
                <a:cxn ang="0">
                  <a:pos x="209" y="8"/>
                </a:cxn>
                <a:cxn ang="0">
                  <a:pos x="19" y="90"/>
                </a:cxn>
                <a:cxn ang="0">
                  <a:pos x="47" y="135"/>
                </a:cxn>
                <a:cxn ang="0">
                  <a:pos x="192" y="116"/>
                </a:cxn>
                <a:cxn ang="0">
                  <a:pos x="132" y="200"/>
                </a:cxn>
                <a:cxn ang="0">
                  <a:pos x="13" y="355"/>
                </a:cxn>
                <a:cxn ang="0">
                  <a:pos x="161" y="423"/>
                </a:cxn>
                <a:cxn ang="0">
                  <a:pos x="219" y="384"/>
                </a:cxn>
                <a:cxn ang="0">
                  <a:pos x="197" y="346"/>
                </a:cxn>
                <a:cxn ang="0">
                  <a:pos x="181" y="294"/>
                </a:cxn>
              </a:cxnLst>
              <a:rect l="0" t="0" r="r" b="b"/>
              <a:pathLst>
                <a:path w="326" h="444">
                  <a:moveTo>
                    <a:pt x="187" y="288"/>
                  </a:moveTo>
                  <a:cubicBezTo>
                    <a:pt x="196" y="316"/>
                    <a:pt x="204" y="346"/>
                    <a:pt x="221" y="368"/>
                  </a:cubicBezTo>
                  <a:cubicBezTo>
                    <a:pt x="223" y="371"/>
                    <a:pt x="224" y="374"/>
                    <a:pt x="227" y="377"/>
                  </a:cubicBezTo>
                  <a:cubicBezTo>
                    <a:pt x="228" y="379"/>
                    <a:pt x="232" y="381"/>
                    <a:pt x="232" y="385"/>
                  </a:cubicBezTo>
                  <a:cubicBezTo>
                    <a:pt x="227" y="391"/>
                    <a:pt x="220" y="394"/>
                    <a:pt x="213" y="399"/>
                  </a:cubicBezTo>
                  <a:cubicBezTo>
                    <a:pt x="210" y="401"/>
                    <a:pt x="207" y="403"/>
                    <a:pt x="204" y="406"/>
                  </a:cubicBezTo>
                  <a:cubicBezTo>
                    <a:pt x="185" y="420"/>
                    <a:pt x="159" y="437"/>
                    <a:pt x="128" y="441"/>
                  </a:cubicBezTo>
                  <a:cubicBezTo>
                    <a:pt x="110" y="444"/>
                    <a:pt x="95" y="443"/>
                    <a:pt x="79" y="442"/>
                  </a:cubicBezTo>
                  <a:cubicBezTo>
                    <a:pt x="74" y="439"/>
                    <a:pt x="67" y="438"/>
                    <a:pt x="61" y="436"/>
                  </a:cubicBezTo>
                  <a:cubicBezTo>
                    <a:pt x="53" y="429"/>
                    <a:pt x="45" y="427"/>
                    <a:pt x="37" y="421"/>
                  </a:cubicBezTo>
                  <a:cubicBezTo>
                    <a:pt x="13" y="401"/>
                    <a:pt x="0" y="364"/>
                    <a:pt x="9" y="327"/>
                  </a:cubicBezTo>
                  <a:cubicBezTo>
                    <a:pt x="11" y="318"/>
                    <a:pt x="13" y="314"/>
                    <a:pt x="16" y="306"/>
                  </a:cubicBezTo>
                  <a:cubicBezTo>
                    <a:pt x="20" y="297"/>
                    <a:pt x="23" y="292"/>
                    <a:pt x="28" y="284"/>
                  </a:cubicBezTo>
                  <a:cubicBezTo>
                    <a:pt x="30" y="281"/>
                    <a:pt x="31" y="279"/>
                    <a:pt x="33" y="276"/>
                  </a:cubicBezTo>
                  <a:cubicBezTo>
                    <a:pt x="52" y="245"/>
                    <a:pt x="86" y="221"/>
                    <a:pt x="119" y="202"/>
                  </a:cubicBezTo>
                  <a:cubicBezTo>
                    <a:pt x="138" y="191"/>
                    <a:pt x="155" y="180"/>
                    <a:pt x="170" y="163"/>
                  </a:cubicBezTo>
                  <a:cubicBezTo>
                    <a:pt x="171" y="162"/>
                    <a:pt x="171" y="159"/>
                    <a:pt x="172" y="158"/>
                  </a:cubicBezTo>
                  <a:cubicBezTo>
                    <a:pt x="173" y="157"/>
                    <a:pt x="175" y="157"/>
                    <a:pt x="176" y="156"/>
                  </a:cubicBezTo>
                  <a:cubicBezTo>
                    <a:pt x="179" y="151"/>
                    <a:pt x="180" y="143"/>
                    <a:pt x="183" y="137"/>
                  </a:cubicBezTo>
                  <a:cubicBezTo>
                    <a:pt x="185" y="133"/>
                    <a:pt x="186" y="134"/>
                    <a:pt x="186" y="131"/>
                  </a:cubicBezTo>
                  <a:cubicBezTo>
                    <a:pt x="188" y="105"/>
                    <a:pt x="156" y="100"/>
                    <a:pt x="133" y="103"/>
                  </a:cubicBezTo>
                  <a:cubicBezTo>
                    <a:pt x="95" y="109"/>
                    <a:pt x="53" y="131"/>
                    <a:pt x="36" y="157"/>
                  </a:cubicBezTo>
                  <a:cubicBezTo>
                    <a:pt x="31" y="164"/>
                    <a:pt x="35" y="169"/>
                    <a:pt x="23" y="170"/>
                  </a:cubicBezTo>
                  <a:cubicBezTo>
                    <a:pt x="20" y="163"/>
                    <a:pt x="22" y="157"/>
                    <a:pt x="21" y="148"/>
                  </a:cubicBezTo>
                  <a:cubicBezTo>
                    <a:pt x="20" y="134"/>
                    <a:pt x="18" y="117"/>
                    <a:pt x="14" y="100"/>
                  </a:cubicBezTo>
                  <a:cubicBezTo>
                    <a:pt x="14" y="99"/>
                    <a:pt x="13" y="95"/>
                    <a:pt x="13" y="93"/>
                  </a:cubicBezTo>
                  <a:cubicBezTo>
                    <a:pt x="12" y="92"/>
                    <a:pt x="9" y="87"/>
                    <a:pt x="9" y="88"/>
                  </a:cubicBezTo>
                  <a:cubicBezTo>
                    <a:pt x="9" y="84"/>
                    <a:pt x="23" y="76"/>
                    <a:pt x="24" y="71"/>
                  </a:cubicBezTo>
                  <a:cubicBezTo>
                    <a:pt x="36" y="68"/>
                    <a:pt x="44" y="58"/>
                    <a:pt x="54" y="53"/>
                  </a:cubicBezTo>
                  <a:cubicBezTo>
                    <a:pt x="64" y="48"/>
                    <a:pt x="75" y="45"/>
                    <a:pt x="84" y="37"/>
                  </a:cubicBezTo>
                  <a:cubicBezTo>
                    <a:pt x="101" y="33"/>
                    <a:pt x="117" y="21"/>
                    <a:pt x="133" y="19"/>
                  </a:cubicBezTo>
                  <a:cubicBezTo>
                    <a:pt x="157" y="8"/>
                    <a:pt x="186" y="3"/>
                    <a:pt x="214" y="1"/>
                  </a:cubicBezTo>
                  <a:cubicBezTo>
                    <a:pt x="247" y="0"/>
                    <a:pt x="275" y="8"/>
                    <a:pt x="296" y="28"/>
                  </a:cubicBezTo>
                  <a:cubicBezTo>
                    <a:pt x="303" y="35"/>
                    <a:pt x="309" y="43"/>
                    <a:pt x="314" y="52"/>
                  </a:cubicBezTo>
                  <a:cubicBezTo>
                    <a:pt x="321" y="66"/>
                    <a:pt x="326" y="76"/>
                    <a:pt x="325" y="95"/>
                  </a:cubicBezTo>
                  <a:cubicBezTo>
                    <a:pt x="324" y="104"/>
                    <a:pt x="323" y="112"/>
                    <a:pt x="320" y="122"/>
                  </a:cubicBezTo>
                  <a:cubicBezTo>
                    <a:pt x="318" y="127"/>
                    <a:pt x="314" y="132"/>
                    <a:pt x="312" y="137"/>
                  </a:cubicBezTo>
                  <a:cubicBezTo>
                    <a:pt x="305" y="150"/>
                    <a:pt x="296" y="164"/>
                    <a:pt x="286" y="174"/>
                  </a:cubicBezTo>
                  <a:cubicBezTo>
                    <a:pt x="282" y="178"/>
                    <a:pt x="279" y="182"/>
                    <a:pt x="276" y="186"/>
                  </a:cubicBezTo>
                  <a:cubicBezTo>
                    <a:pt x="269" y="193"/>
                    <a:pt x="261" y="199"/>
                    <a:pt x="253" y="206"/>
                  </a:cubicBezTo>
                  <a:cubicBezTo>
                    <a:pt x="243" y="216"/>
                    <a:pt x="231" y="227"/>
                    <a:pt x="218" y="235"/>
                  </a:cubicBezTo>
                  <a:cubicBezTo>
                    <a:pt x="201" y="245"/>
                    <a:pt x="182" y="257"/>
                    <a:pt x="164" y="266"/>
                  </a:cubicBezTo>
                  <a:cubicBezTo>
                    <a:pt x="155" y="272"/>
                    <a:pt x="144" y="275"/>
                    <a:pt x="135" y="280"/>
                  </a:cubicBezTo>
                  <a:cubicBezTo>
                    <a:pt x="131" y="282"/>
                    <a:pt x="128" y="287"/>
                    <a:pt x="123" y="288"/>
                  </a:cubicBezTo>
                  <a:cubicBezTo>
                    <a:pt x="113" y="296"/>
                    <a:pt x="100" y="315"/>
                    <a:pt x="107" y="333"/>
                  </a:cubicBezTo>
                  <a:cubicBezTo>
                    <a:pt x="108" y="337"/>
                    <a:pt x="113" y="339"/>
                    <a:pt x="116" y="343"/>
                  </a:cubicBezTo>
                  <a:cubicBezTo>
                    <a:pt x="130" y="346"/>
                    <a:pt x="136" y="341"/>
                    <a:pt x="145" y="332"/>
                  </a:cubicBezTo>
                  <a:cubicBezTo>
                    <a:pt x="152" y="324"/>
                    <a:pt x="158" y="314"/>
                    <a:pt x="164" y="305"/>
                  </a:cubicBezTo>
                  <a:cubicBezTo>
                    <a:pt x="167" y="300"/>
                    <a:pt x="171" y="295"/>
                    <a:pt x="173" y="291"/>
                  </a:cubicBezTo>
                  <a:cubicBezTo>
                    <a:pt x="175" y="286"/>
                    <a:pt x="176" y="274"/>
                    <a:pt x="184" y="276"/>
                  </a:cubicBezTo>
                  <a:cubicBezTo>
                    <a:pt x="189" y="277"/>
                    <a:pt x="189" y="282"/>
                    <a:pt x="187" y="288"/>
                  </a:cubicBezTo>
                  <a:close/>
                  <a:moveTo>
                    <a:pt x="157" y="328"/>
                  </a:moveTo>
                  <a:cubicBezTo>
                    <a:pt x="152" y="335"/>
                    <a:pt x="135" y="352"/>
                    <a:pt x="126" y="353"/>
                  </a:cubicBezTo>
                  <a:cubicBezTo>
                    <a:pt x="119" y="353"/>
                    <a:pt x="114" y="348"/>
                    <a:pt x="107" y="347"/>
                  </a:cubicBezTo>
                  <a:cubicBezTo>
                    <a:pt x="101" y="336"/>
                    <a:pt x="95" y="331"/>
                    <a:pt x="98" y="314"/>
                  </a:cubicBezTo>
                  <a:cubicBezTo>
                    <a:pt x="100" y="302"/>
                    <a:pt x="113" y="289"/>
                    <a:pt x="122" y="282"/>
                  </a:cubicBezTo>
                  <a:cubicBezTo>
                    <a:pt x="128" y="277"/>
                    <a:pt x="132" y="276"/>
                    <a:pt x="137" y="273"/>
                  </a:cubicBezTo>
                  <a:cubicBezTo>
                    <a:pt x="140" y="272"/>
                    <a:pt x="141" y="269"/>
                    <a:pt x="143" y="268"/>
                  </a:cubicBezTo>
                  <a:cubicBezTo>
                    <a:pt x="145" y="267"/>
                    <a:pt x="148" y="267"/>
                    <a:pt x="151" y="265"/>
                  </a:cubicBezTo>
                  <a:cubicBezTo>
                    <a:pt x="163" y="259"/>
                    <a:pt x="175" y="253"/>
                    <a:pt x="186" y="246"/>
                  </a:cubicBezTo>
                  <a:cubicBezTo>
                    <a:pt x="204" y="236"/>
                    <a:pt x="223" y="226"/>
                    <a:pt x="239" y="212"/>
                  </a:cubicBezTo>
                  <a:cubicBezTo>
                    <a:pt x="254" y="198"/>
                    <a:pt x="271" y="185"/>
                    <a:pt x="283" y="169"/>
                  </a:cubicBezTo>
                  <a:cubicBezTo>
                    <a:pt x="296" y="153"/>
                    <a:pt x="307" y="136"/>
                    <a:pt x="316" y="115"/>
                  </a:cubicBezTo>
                  <a:cubicBezTo>
                    <a:pt x="316" y="102"/>
                    <a:pt x="321" y="94"/>
                    <a:pt x="319" y="80"/>
                  </a:cubicBezTo>
                  <a:cubicBezTo>
                    <a:pt x="318" y="76"/>
                    <a:pt x="315" y="69"/>
                    <a:pt x="312" y="63"/>
                  </a:cubicBezTo>
                  <a:cubicBezTo>
                    <a:pt x="305" y="49"/>
                    <a:pt x="300" y="42"/>
                    <a:pt x="289" y="32"/>
                  </a:cubicBezTo>
                  <a:cubicBezTo>
                    <a:pt x="281" y="25"/>
                    <a:pt x="274" y="20"/>
                    <a:pt x="265" y="16"/>
                  </a:cubicBezTo>
                  <a:cubicBezTo>
                    <a:pt x="251" y="9"/>
                    <a:pt x="227" y="7"/>
                    <a:pt x="209" y="8"/>
                  </a:cubicBezTo>
                  <a:cubicBezTo>
                    <a:pt x="166" y="10"/>
                    <a:pt x="134" y="22"/>
                    <a:pt x="103" y="37"/>
                  </a:cubicBezTo>
                  <a:cubicBezTo>
                    <a:pt x="71" y="52"/>
                    <a:pt x="37" y="65"/>
                    <a:pt x="19" y="90"/>
                  </a:cubicBezTo>
                  <a:cubicBezTo>
                    <a:pt x="24" y="110"/>
                    <a:pt x="27" y="132"/>
                    <a:pt x="28" y="156"/>
                  </a:cubicBezTo>
                  <a:cubicBezTo>
                    <a:pt x="36" y="150"/>
                    <a:pt x="40" y="141"/>
                    <a:pt x="47" y="135"/>
                  </a:cubicBezTo>
                  <a:cubicBezTo>
                    <a:pt x="65" y="120"/>
                    <a:pt x="110" y="97"/>
                    <a:pt x="145" y="96"/>
                  </a:cubicBezTo>
                  <a:cubicBezTo>
                    <a:pt x="167" y="95"/>
                    <a:pt x="185" y="101"/>
                    <a:pt x="192" y="116"/>
                  </a:cubicBezTo>
                  <a:cubicBezTo>
                    <a:pt x="201" y="134"/>
                    <a:pt x="183" y="157"/>
                    <a:pt x="171" y="170"/>
                  </a:cubicBezTo>
                  <a:cubicBezTo>
                    <a:pt x="159" y="184"/>
                    <a:pt x="146" y="192"/>
                    <a:pt x="132" y="200"/>
                  </a:cubicBezTo>
                  <a:cubicBezTo>
                    <a:pt x="91" y="222"/>
                    <a:pt x="54" y="250"/>
                    <a:pt x="32" y="289"/>
                  </a:cubicBezTo>
                  <a:cubicBezTo>
                    <a:pt x="20" y="308"/>
                    <a:pt x="10" y="325"/>
                    <a:pt x="13" y="355"/>
                  </a:cubicBezTo>
                  <a:cubicBezTo>
                    <a:pt x="16" y="396"/>
                    <a:pt x="42" y="424"/>
                    <a:pt x="79" y="433"/>
                  </a:cubicBezTo>
                  <a:cubicBezTo>
                    <a:pt x="109" y="440"/>
                    <a:pt x="141" y="433"/>
                    <a:pt x="161" y="423"/>
                  </a:cubicBezTo>
                  <a:cubicBezTo>
                    <a:pt x="179" y="414"/>
                    <a:pt x="186" y="410"/>
                    <a:pt x="202" y="399"/>
                  </a:cubicBezTo>
                  <a:cubicBezTo>
                    <a:pt x="208" y="395"/>
                    <a:pt x="218" y="387"/>
                    <a:pt x="219" y="384"/>
                  </a:cubicBezTo>
                  <a:cubicBezTo>
                    <a:pt x="220" y="379"/>
                    <a:pt x="212" y="371"/>
                    <a:pt x="208" y="365"/>
                  </a:cubicBezTo>
                  <a:cubicBezTo>
                    <a:pt x="204" y="358"/>
                    <a:pt x="201" y="352"/>
                    <a:pt x="197" y="346"/>
                  </a:cubicBezTo>
                  <a:cubicBezTo>
                    <a:pt x="196" y="337"/>
                    <a:pt x="191" y="329"/>
                    <a:pt x="188" y="321"/>
                  </a:cubicBezTo>
                  <a:cubicBezTo>
                    <a:pt x="185" y="313"/>
                    <a:pt x="185" y="303"/>
                    <a:pt x="181" y="294"/>
                  </a:cubicBezTo>
                  <a:cubicBezTo>
                    <a:pt x="173" y="302"/>
                    <a:pt x="167" y="316"/>
                    <a:pt x="157" y="328"/>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0" name="Freeform 21"/>
            <p:cNvSpPr>
              <a:spLocks noEditPoints="1"/>
            </p:cNvSpPr>
            <p:nvPr/>
          </p:nvSpPr>
          <p:spPr bwMode="auto">
            <a:xfrm>
              <a:off x="3571" y="970"/>
              <a:ext cx="70" cy="73"/>
            </a:xfrm>
            <a:custGeom>
              <a:avLst/>
              <a:gdLst/>
              <a:ahLst/>
              <a:cxnLst>
                <a:cxn ang="0">
                  <a:pos x="34" y="2"/>
                </a:cxn>
                <a:cxn ang="0">
                  <a:pos x="38" y="61"/>
                </a:cxn>
                <a:cxn ang="0">
                  <a:pos x="1" y="40"/>
                </a:cxn>
                <a:cxn ang="0">
                  <a:pos x="4" y="22"/>
                </a:cxn>
                <a:cxn ang="0">
                  <a:pos x="34" y="2"/>
                </a:cxn>
                <a:cxn ang="0">
                  <a:pos x="11" y="24"/>
                </a:cxn>
                <a:cxn ang="0">
                  <a:pos x="38" y="52"/>
                </a:cxn>
                <a:cxn ang="0">
                  <a:pos x="34" y="9"/>
                </a:cxn>
                <a:cxn ang="0">
                  <a:pos x="33" y="10"/>
                </a:cxn>
                <a:cxn ang="0">
                  <a:pos x="11" y="24"/>
                </a:cxn>
              </a:cxnLst>
              <a:rect l="0" t="0" r="r" b="b"/>
              <a:pathLst>
                <a:path w="63" h="66">
                  <a:moveTo>
                    <a:pt x="34" y="2"/>
                  </a:moveTo>
                  <a:cubicBezTo>
                    <a:pt x="63" y="0"/>
                    <a:pt x="57" y="53"/>
                    <a:pt x="38" y="61"/>
                  </a:cubicBezTo>
                  <a:cubicBezTo>
                    <a:pt x="26" y="66"/>
                    <a:pt x="2" y="56"/>
                    <a:pt x="1" y="40"/>
                  </a:cubicBezTo>
                  <a:cubicBezTo>
                    <a:pt x="0" y="36"/>
                    <a:pt x="2" y="27"/>
                    <a:pt x="4" y="22"/>
                  </a:cubicBezTo>
                  <a:cubicBezTo>
                    <a:pt x="8" y="15"/>
                    <a:pt x="21" y="3"/>
                    <a:pt x="34" y="2"/>
                  </a:cubicBezTo>
                  <a:close/>
                  <a:moveTo>
                    <a:pt x="11" y="24"/>
                  </a:moveTo>
                  <a:cubicBezTo>
                    <a:pt x="1" y="45"/>
                    <a:pt x="22" y="59"/>
                    <a:pt x="38" y="52"/>
                  </a:cubicBezTo>
                  <a:cubicBezTo>
                    <a:pt x="48" y="42"/>
                    <a:pt x="51" y="14"/>
                    <a:pt x="34" y="9"/>
                  </a:cubicBezTo>
                  <a:cubicBezTo>
                    <a:pt x="34" y="9"/>
                    <a:pt x="33" y="9"/>
                    <a:pt x="33" y="10"/>
                  </a:cubicBezTo>
                  <a:cubicBezTo>
                    <a:pt x="24" y="11"/>
                    <a:pt x="15" y="17"/>
                    <a:pt x="11" y="2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mc:AlternateContent xmlns:mc="http://schemas.openxmlformats.org/markup-compatibility/2006">
    <mc:Choice xmlns:p14="http://schemas.microsoft.com/office/powerpoint/2010/main" xmlns="" Requires="p14">
      <p:transition spd="slow" p14:dur="2000" advClick="0" advTm="0">
        <p:cut/>
      </p:transition>
    </mc:Choice>
    <mc:Fallback>
      <p:transition spd="slow" advClick="0" advTm="0">
        <p:cu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p:nvPr/>
        </p:nvGrpSpPr>
        <p:grpSpPr>
          <a:xfrm>
            <a:off x="809897" y="1057275"/>
            <a:ext cx="5019403" cy="4141742"/>
            <a:chOff x="1384300" y="1057275"/>
            <a:chExt cx="4445000" cy="3333750"/>
          </a:xfrm>
        </p:grpSpPr>
        <p:sp>
          <p:nvSpPr>
            <p:cNvPr id="76" name="Rectangle 75"/>
            <p:cNvSpPr/>
            <p:nvPr/>
          </p:nvSpPr>
          <p:spPr bwMode="auto">
            <a:xfrm>
              <a:off x="1384300" y="1057275"/>
              <a:ext cx="4445000" cy="3333750"/>
            </a:xfrm>
            <a:prstGeom prst="rect">
              <a:avLst/>
            </a:prstGeom>
            <a:noFill/>
            <a:ln w="177800" cap="sq">
              <a:gradFill flip="none" rotWithShape="1">
                <a:gsLst>
                  <a:gs pos="0">
                    <a:srgbClr val="FFFFFF">
                      <a:alpha val="57000"/>
                    </a:srgbClr>
                  </a:gs>
                  <a:gs pos="7001">
                    <a:srgbClr val="E6E6E6">
                      <a:alpha val="74000"/>
                    </a:srgbClr>
                  </a:gs>
                  <a:gs pos="32001">
                    <a:srgbClr val="7D8496">
                      <a:alpha val="64000"/>
                    </a:srgbClr>
                  </a:gs>
                  <a:gs pos="47000">
                    <a:srgbClr val="E6E6E6">
                      <a:alpha val="69000"/>
                    </a:srgbClr>
                  </a:gs>
                  <a:gs pos="85001">
                    <a:srgbClr val="7D8496">
                      <a:alpha val="70000"/>
                    </a:srgbClr>
                  </a:gs>
                  <a:gs pos="100000">
                    <a:srgbClr val="E6E6E6">
                      <a:alpha val="64000"/>
                    </a:srgbClr>
                  </a:gs>
                </a:gsLst>
                <a:lin ang="5400000" scaled="0"/>
                <a:tileRect r="-100000" b="-100000"/>
              </a:gradFill>
              <a:round/>
            </a:ln>
            <a:effectLst>
              <a:glow rad="127000">
                <a:schemeClr val="bg1">
                  <a:alpha val="5000"/>
                </a:schemeClr>
              </a:glo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indent="0" algn="ctr" fontAlgn="base">
                <a:lnSpc>
                  <a:spcPct val="100000"/>
                </a:lnSpc>
                <a:spcBef>
                  <a:spcPct val="0"/>
                </a:spcBef>
                <a:spcAft>
                  <a:spcPct val="0"/>
                </a:spcAft>
                <a:buClrTx/>
                <a:buSzTx/>
                <a:buFontTx/>
                <a:buNone/>
                <a:tabLst/>
              </a:pPr>
              <a:endParaRPr lang="en-US" sz="2400">
                <a:solidFill>
                  <a:schemeClr val="lt1"/>
                </a:solidFill>
              </a:endParaRPr>
            </a:p>
          </p:txBody>
        </p:sp>
        <p:sp>
          <p:nvSpPr>
            <p:cNvPr id="77" name="Rectangle 76"/>
            <p:cNvSpPr/>
            <p:nvPr/>
          </p:nvSpPr>
          <p:spPr>
            <a:xfrm>
              <a:off x="1492249" y="1154339"/>
              <a:ext cx="4232275" cy="3141435"/>
            </a:xfrm>
            <a:prstGeom prst="rect">
              <a:avLst/>
            </a:prstGeom>
            <a:gradFill>
              <a:gsLst>
                <a:gs pos="0">
                  <a:schemeClr val="bg1">
                    <a:lumMod val="98000"/>
                    <a:lumOff val="2000"/>
                    <a:alpha val="21000"/>
                  </a:schemeClr>
                </a:gs>
                <a:gs pos="39999">
                  <a:schemeClr val="bg1">
                    <a:lumMod val="75000"/>
                    <a:alpha val="18000"/>
                  </a:schemeClr>
                </a:gs>
                <a:gs pos="70000">
                  <a:schemeClr val="bg1">
                    <a:lumMod val="65000"/>
                    <a:alpha val="14000"/>
                  </a:schemeClr>
                </a:gs>
                <a:gs pos="100000">
                  <a:schemeClr val="bg1">
                    <a:alpha val="14000"/>
                  </a:schemeClr>
                </a:gs>
              </a:gsLst>
              <a:lin ang="540000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pic>
        <p:nvPicPr>
          <p:cNvPr id="78"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5046662" y="1099569"/>
            <a:ext cx="2903538" cy="5409214"/>
          </a:xfrm>
          <a:prstGeom prst="rect">
            <a:avLst/>
          </a:prstGeom>
          <a:effectLst>
            <a:outerShdw blurRad="50800" dist="127000" dir="3600000" algn="t" rotWithShape="0">
              <a:prstClr val="black">
                <a:alpha val="40000"/>
              </a:prstClr>
            </a:outerShdw>
          </a:effectLst>
        </p:spPr>
      </p:pic>
      <p:sp>
        <p:nvSpPr>
          <p:cNvPr id="31" name="Rectangle 30"/>
          <p:cNvSpPr/>
          <p:nvPr/>
        </p:nvSpPr>
        <p:spPr>
          <a:xfrm>
            <a:off x="1045028" y="1321249"/>
            <a:ext cx="4572000" cy="3170099"/>
          </a:xfrm>
          <a:prstGeom prst="rect">
            <a:avLst/>
          </a:prstGeom>
        </p:spPr>
        <p:txBody>
          <a:bodyPr wrap="square">
            <a:spAutoFit/>
          </a:bodyPr>
          <a:lstStyle/>
          <a:p>
            <a:r>
              <a:rPr lang="en-US" sz="2000" b="1" dirty="0" smtClean="0">
                <a:solidFill>
                  <a:schemeClr val="accent6"/>
                </a:solidFill>
                <a:latin typeface="MV Boli" pitchFamily="2" charset="0"/>
                <a:cs typeface="MV Boli" pitchFamily="2" charset="0"/>
              </a:rPr>
              <a:t>Solid </a:t>
            </a:r>
            <a:r>
              <a:rPr lang="en-US" sz="2000" b="1" dirty="0" smtClean="0">
                <a:solidFill>
                  <a:schemeClr val="bg1"/>
                </a:solidFill>
                <a:latin typeface="MV Boli" pitchFamily="2" charset="0"/>
                <a:cs typeface="MV Boli" pitchFamily="2" charset="0"/>
              </a:rPr>
              <a:t>is not very useful because of the difficulties of moving it from the storage tank to the combustion chamber. Power plants that burn coal crush it to a powder first, as that can be pumped and handled almost like a liquid. Late model steam locomotives used the powder or used coal in small pieces and transported it via a screw conveyer. </a:t>
            </a:r>
            <a:endParaRPr lang="en-US" sz="2000" b="1" dirty="0">
              <a:solidFill>
                <a:schemeClr val="bg1"/>
              </a:solidFill>
              <a:latin typeface="MV Boli" pitchFamily="2" charset="0"/>
              <a:cs typeface="MV Boli" pitchFamily="2" charset="0"/>
            </a:endParaRPr>
          </a:p>
        </p:txBody>
      </p:sp>
    </p:spTree>
  </p:cSld>
  <p:clrMapOvr>
    <a:masterClrMapping/>
  </p:clrMapOvr>
  <p:transition spd="slow" advClick="0" advTm="42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52000" fill="hold" nodeType="withEffect">
                                  <p:stCondLst>
                                    <p:cond delay="20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1000" fill="hold"/>
                                        <p:tgtEl>
                                          <p:spTgt spid="78"/>
                                        </p:tgtEl>
                                        <p:attrNameLst>
                                          <p:attrName>ppt_x</p:attrName>
                                        </p:attrNameLst>
                                      </p:cBhvr>
                                      <p:tavLst>
                                        <p:tav tm="0">
                                          <p:val>
                                            <p:strVal val="1+#ppt_w/2"/>
                                          </p:val>
                                        </p:tav>
                                        <p:tav tm="100000">
                                          <p:val>
                                            <p:strVal val="#ppt_x"/>
                                          </p:val>
                                        </p:tav>
                                      </p:tavLst>
                                    </p:anim>
                                    <p:anim calcmode="lin" valueType="num">
                                      <p:cBhvr additive="base">
                                        <p:cTn id="12" dur="10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p:nvPr/>
        </p:nvGrpSpPr>
        <p:grpSpPr>
          <a:xfrm>
            <a:off x="2795451" y="848269"/>
            <a:ext cx="5019403" cy="4141742"/>
            <a:chOff x="1384300" y="1057275"/>
            <a:chExt cx="4445000" cy="3333750"/>
          </a:xfrm>
        </p:grpSpPr>
        <p:sp>
          <p:nvSpPr>
            <p:cNvPr id="76" name="Rectangle 75"/>
            <p:cNvSpPr/>
            <p:nvPr/>
          </p:nvSpPr>
          <p:spPr bwMode="auto">
            <a:xfrm>
              <a:off x="1384300" y="1057275"/>
              <a:ext cx="4445000" cy="3333750"/>
            </a:xfrm>
            <a:prstGeom prst="rect">
              <a:avLst/>
            </a:prstGeom>
            <a:noFill/>
            <a:ln w="177800" cap="sq">
              <a:gradFill flip="none" rotWithShape="1">
                <a:gsLst>
                  <a:gs pos="0">
                    <a:srgbClr val="FFFFFF">
                      <a:alpha val="57000"/>
                    </a:srgbClr>
                  </a:gs>
                  <a:gs pos="7001">
                    <a:srgbClr val="E6E6E6">
                      <a:alpha val="74000"/>
                    </a:srgbClr>
                  </a:gs>
                  <a:gs pos="32001">
                    <a:srgbClr val="7D8496">
                      <a:alpha val="64000"/>
                    </a:srgbClr>
                  </a:gs>
                  <a:gs pos="47000">
                    <a:srgbClr val="E6E6E6">
                      <a:alpha val="69000"/>
                    </a:srgbClr>
                  </a:gs>
                  <a:gs pos="85001">
                    <a:srgbClr val="7D8496">
                      <a:alpha val="70000"/>
                    </a:srgbClr>
                  </a:gs>
                  <a:gs pos="100000">
                    <a:srgbClr val="E6E6E6">
                      <a:alpha val="64000"/>
                    </a:srgbClr>
                  </a:gs>
                </a:gsLst>
                <a:lin ang="5400000" scaled="0"/>
                <a:tileRect r="-100000" b="-100000"/>
              </a:gradFill>
              <a:round/>
            </a:ln>
            <a:effectLst>
              <a:glow rad="127000">
                <a:schemeClr val="bg1">
                  <a:alpha val="5000"/>
                </a:schemeClr>
              </a:glo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indent="0" algn="ctr" fontAlgn="base">
                <a:lnSpc>
                  <a:spcPct val="100000"/>
                </a:lnSpc>
                <a:spcBef>
                  <a:spcPct val="0"/>
                </a:spcBef>
                <a:spcAft>
                  <a:spcPct val="0"/>
                </a:spcAft>
                <a:buClrTx/>
                <a:buSzTx/>
                <a:buFontTx/>
                <a:buNone/>
                <a:tabLst/>
              </a:pPr>
              <a:endParaRPr lang="en-US" sz="2400">
                <a:solidFill>
                  <a:schemeClr val="lt1"/>
                </a:solidFill>
              </a:endParaRPr>
            </a:p>
          </p:txBody>
        </p:sp>
        <p:sp>
          <p:nvSpPr>
            <p:cNvPr id="77" name="Rectangle 76"/>
            <p:cNvSpPr/>
            <p:nvPr/>
          </p:nvSpPr>
          <p:spPr>
            <a:xfrm>
              <a:off x="1492249" y="1154339"/>
              <a:ext cx="4232275" cy="3141435"/>
            </a:xfrm>
            <a:prstGeom prst="rect">
              <a:avLst/>
            </a:prstGeom>
            <a:gradFill>
              <a:gsLst>
                <a:gs pos="0">
                  <a:schemeClr val="bg1">
                    <a:lumMod val="98000"/>
                    <a:lumOff val="2000"/>
                    <a:alpha val="21000"/>
                  </a:schemeClr>
                </a:gs>
                <a:gs pos="39999">
                  <a:schemeClr val="bg1">
                    <a:lumMod val="75000"/>
                    <a:alpha val="18000"/>
                  </a:schemeClr>
                </a:gs>
                <a:gs pos="70000">
                  <a:schemeClr val="bg1">
                    <a:lumMod val="65000"/>
                    <a:alpha val="14000"/>
                  </a:schemeClr>
                </a:gs>
                <a:gs pos="100000">
                  <a:schemeClr val="bg1">
                    <a:alpha val="14000"/>
                  </a:schemeClr>
                </a:gs>
              </a:gsLst>
              <a:lin ang="540000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pic>
        <p:nvPicPr>
          <p:cNvPr id="78" name="Picture 2"/>
          <p:cNvPicPr>
            <a:picLocks noChangeAspect="1" noChangeArrowheads="1"/>
          </p:cNvPicPr>
          <p:nvPr/>
        </p:nvPicPr>
        <p:blipFill>
          <a:blip r:embed="rId3" cstate="email">
            <a:extLst>
              <a:ext uri="{28A0092B-C50C-407E-A947-70E740481C1C}">
                <a14:useLocalDpi xmlns:a14="http://schemas.microsoft.com/office/drawing/2010/main" xmlns=""/>
              </a:ext>
            </a:extLst>
          </a:blip>
          <a:stretch>
            <a:fillRect/>
          </a:stretch>
        </p:blipFill>
        <p:spPr bwMode="auto">
          <a:xfrm flipH="1">
            <a:off x="213405" y="995066"/>
            <a:ext cx="2905125" cy="5410200"/>
          </a:xfrm>
          <a:prstGeom prst="rect">
            <a:avLst/>
          </a:prstGeom>
          <a:noFill/>
          <a:ln>
            <a:noFill/>
          </a:ln>
        </p:spPr>
      </p:pic>
      <p:sp>
        <p:nvSpPr>
          <p:cNvPr id="31" name="Rectangle 30"/>
          <p:cNvSpPr/>
          <p:nvPr/>
        </p:nvSpPr>
        <p:spPr>
          <a:xfrm>
            <a:off x="3056709" y="1255935"/>
            <a:ext cx="4572000" cy="3416320"/>
          </a:xfrm>
          <a:prstGeom prst="rect">
            <a:avLst/>
          </a:prstGeom>
        </p:spPr>
        <p:txBody>
          <a:bodyPr wrap="square">
            <a:spAutoFit/>
          </a:bodyPr>
          <a:lstStyle/>
          <a:p>
            <a:r>
              <a:rPr lang="en-US" sz="2400" dirty="0" smtClean="0">
                <a:solidFill>
                  <a:schemeClr val="accent6"/>
                </a:solidFill>
                <a:latin typeface="MV Boli" pitchFamily="2" charset="0"/>
                <a:cs typeface="MV Boli" pitchFamily="2" charset="0"/>
              </a:rPr>
              <a:t>Gas</a:t>
            </a:r>
            <a:r>
              <a:rPr lang="en-US" sz="2400" dirty="0" smtClean="0">
                <a:solidFill>
                  <a:schemeClr val="bg1"/>
                </a:solidFill>
                <a:latin typeface="MV Boli" pitchFamily="2" charset="0"/>
                <a:cs typeface="MV Boli" pitchFamily="2" charset="0"/>
              </a:rPr>
              <a:t> is not that useful either, as you have to compress it or </a:t>
            </a:r>
            <a:r>
              <a:rPr lang="en-US" sz="2400" dirty="0" err="1" smtClean="0">
                <a:solidFill>
                  <a:schemeClr val="bg1"/>
                </a:solidFill>
                <a:latin typeface="MV Boli" pitchFamily="2" charset="0"/>
                <a:cs typeface="MV Boli" pitchFamily="2" charset="0"/>
              </a:rPr>
              <a:t>liquify</a:t>
            </a:r>
            <a:r>
              <a:rPr lang="en-US" sz="2400" dirty="0" smtClean="0">
                <a:solidFill>
                  <a:schemeClr val="bg1"/>
                </a:solidFill>
                <a:latin typeface="MV Boli" pitchFamily="2" charset="0"/>
                <a:cs typeface="MV Boli" pitchFamily="2" charset="0"/>
              </a:rPr>
              <a:t> it to store any significant amount of fuel, and then the storage for compressed gas becomes very heavy, or the storage for </a:t>
            </a:r>
            <a:r>
              <a:rPr lang="en-US" sz="2400" dirty="0" err="1" smtClean="0">
                <a:solidFill>
                  <a:schemeClr val="bg1"/>
                </a:solidFill>
                <a:latin typeface="MV Boli" pitchFamily="2" charset="0"/>
                <a:cs typeface="MV Boli" pitchFamily="2" charset="0"/>
              </a:rPr>
              <a:t>liquified</a:t>
            </a:r>
            <a:r>
              <a:rPr lang="en-US" sz="2400" dirty="0" smtClean="0">
                <a:solidFill>
                  <a:schemeClr val="bg1"/>
                </a:solidFill>
                <a:latin typeface="MV Boli" pitchFamily="2" charset="0"/>
                <a:cs typeface="MV Boli" pitchFamily="2" charset="0"/>
              </a:rPr>
              <a:t> gas becomes power intensive to keep it liquid</a:t>
            </a:r>
            <a:r>
              <a:rPr lang="en-US" sz="2000" dirty="0" smtClean="0"/>
              <a:t>.</a:t>
            </a:r>
            <a:endParaRPr lang="en-US" sz="2000" b="1" dirty="0">
              <a:solidFill>
                <a:schemeClr val="bg1"/>
              </a:solidFill>
              <a:latin typeface="MV Boli" pitchFamily="2" charset="0"/>
              <a:cs typeface="MV Boli" pitchFamily="2" charset="0"/>
            </a:endParaRPr>
          </a:p>
        </p:txBody>
      </p:sp>
    </p:spTree>
  </p:cSld>
  <p:clrMapOvr>
    <a:masterClrMapping/>
  </p:clrMapOvr>
  <p:transition spd="slow" advClick="0" advTm="42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52000" fill="hold" nodeType="withEffect">
                                  <p:stCondLst>
                                    <p:cond delay="20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1000" fill="hold"/>
                                        <p:tgtEl>
                                          <p:spTgt spid="78"/>
                                        </p:tgtEl>
                                        <p:attrNameLst>
                                          <p:attrName>ppt_x</p:attrName>
                                        </p:attrNameLst>
                                      </p:cBhvr>
                                      <p:tavLst>
                                        <p:tav tm="0">
                                          <p:val>
                                            <p:strVal val="1+#ppt_w/2"/>
                                          </p:val>
                                        </p:tav>
                                        <p:tav tm="100000">
                                          <p:val>
                                            <p:strVal val="#ppt_x"/>
                                          </p:val>
                                        </p:tav>
                                      </p:tavLst>
                                    </p:anim>
                                    <p:anim calcmode="lin" valueType="num">
                                      <p:cBhvr additive="base">
                                        <p:cTn id="12" dur="10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rot="16561240">
            <a:off x="705302" y="3047936"/>
            <a:ext cx="272333" cy="4469317"/>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2540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sp>
        <p:nvSpPr>
          <p:cNvPr id="21" name="Rectangle 20"/>
          <p:cNvSpPr/>
          <p:nvPr/>
        </p:nvSpPr>
        <p:spPr>
          <a:xfrm rot="14734979">
            <a:off x="2628422" y="8880864"/>
            <a:ext cx="272333" cy="4469317"/>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2540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sp>
        <p:nvSpPr>
          <p:cNvPr id="22" name="Rectangle 21"/>
          <p:cNvSpPr/>
          <p:nvPr/>
        </p:nvSpPr>
        <p:spPr>
          <a:xfrm rot="16588231">
            <a:off x="7958649" y="9192395"/>
            <a:ext cx="272333" cy="6620803"/>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2540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sp>
        <p:nvSpPr>
          <p:cNvPr id="23" name="Isosceles Triangle 22"/>
          <p:cNvSpPr/>
          <p:nvPr/>
        </p:nvSpPr>
        <p:spPr>
          <a:xfrm flipH="1">
            <a:off x="1902390" y="11346092"/>
            <a:ext cx="1119300" cy="1266821"/>
          </a:xfrm>
          <a:prstGeom prst="triangle">
            <a:avLst/>
          </a:prstGeom>
          <a:solidFill>
            <a:srgbClr val="CEB966"/>
          </a:solidFill>
          <a:ln w="25400" cap="flat" cmpd="sng" algn="ctr">
            <a:solidFill>
              <a:schemeClr val="bg1"/>
            </a:solidFill>
            <a:prstDash val="solid"/>
          </a:ln>
          <a:effectLst/>
          <a:scene3d>
            <a:camera prst="isometricOffAxis1Right">
              <a:rot lat="1080000" lon="1560000" rev="0"/>
            </a:camera>
            <a:lightRig rig="twoPt" dir="t"/>
          </a:scene3d>
          <a:sp3d extrusionH="603250" contourW="25400" prstMaterial="legacyWireframe">
            <a:bevelT prst="slope"/>
            <a:contourClr>
              <a:srgbClr val="B2B2B2"/>
            </a:contourClr>
          </a:sp3d>
        </p:spPr>
        <p:txBody>
          <a:bodyPr rtlCol="0" anchor="ctr"/>
          <a:lstStyle/>
          <a:p>
            <a:pPr algn="ctr">
              <a:defRPr/>
            </a:pPr>
            <a:endParaRPr lang="en-US" kern="0">
              <a:solidFill>
                <a:sysClr val="window" lastClr="FFFFFF"/>
              </a:solidFill>
              <a:latin typeface="Book Antiqua"/>
            </a:endParaRPr>
          </a:p>
        </p:txBody>
      </p:sp>
      <p:sp>
        <p:nvSpPr>
          <p:cNvPr id="17" name="Flowchart: Process 16"/>
          <p:cNvSpPr/>
          <p:nvPr/>
        </p:nvSpPr>
        <p:spPr>
          <a:xfrm>
            <a:off x="5111552" y="10982657"/>
            <a:ext cx="1990288" cy="226363"/>
          </a:xfrm>
          <a:prstGeom prst="flowChartProcess">
            <a:avLst/>
          </a:prstGeom>
          <a:scene3d>
            <a:camera prst="isometricOffAxis2Left">
              <a:rot lat="763508" lon="947097" rev="180000"/>
            </a:camera>
            <a:lightRig rig="threePt" dir="t"/>
          </a:scene3d>
          <a:sp3d extrusionH="514350" contourW="25400" prstMaterial="legacyWireframe">
            <a:contourClr>
              <a:schemeClr val="bg1">
                <a:lumMod val="65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57200" y="14248430"/>
            <a:ext cx="800100" cy="37528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3"/>
          <a:srcRect/>
          <a:stretch>
            <a:fillRect/>
          </a:stretch>
        </p:blipFill>
        <p:spPr bwMode="auto">
          <a:xfrm>
            <a:off x="5057774" y="7740162"/>
            <a:ext cx="2333625" cy="3385038"/>
          </a:xfrm>
          <a:prstGeom prst="rect">
            <a:avLst/>
          </a:prstGeom>
          <a:extLst>
            <a:ext uri="{53640926-AAD7-44D8-BBD7-CCE9431645EC}">
              <a14:shadowObscured xmlns:a14="http://schemas.microsoft.com/office/drawing/2010/main" xmlns="" val="1"/>
            </a:ext>
          </a:extLst>
        </p:spPr>
      </p:pic>
      <p:grpSp>
        <p:nvGrpSpPr>
          <p:cNvPr id="14" name="Group 13"/>
          <p:cNvGrpSpPr/>
          <p:nvPr/>
        </p:nvGrpSpPr>
        <p:grpSpPr>
          <a:xfrm rot="15794151">
            <a:off x="267150" y="9949415"/>
            <a:ext cx="1872512" cy="207645"/>
            <a:chOff x="3309257" y="2240280"/>
            <a:chExt cx="2131640" cy="236380"/>
          </a:xfrm>
          <a:effectLst>
            <a:outerShdw blurRad="50800" dist="165100" dir="2100000" algn="t" rotWithShape="0">
              <a:prstClr val="black">
                <a:alpha val="40000"/>
              </a:prstClr>
            </a:outerShdw>
          </a:effectLst>
        </p:grpSpPr>
        <p:sp>
          <p:nvSpPr>
            <p:cNvPr id="15" name="Flowchart: Process 14"/>
            <p:cNvSpPr/>
            <p:nvPr/>
          </p:nvSpPr>
          <p:spPr>
            <a:xfrm>
              <a:off x="3309257" y="2240280"/>
              <a:ext cx="2131640" cy="68361"/>
            </a:xfrm>
            <a:prstGeom prst="flowChartProcess">
              <a:avLst/>
            </a:prstGeom>
            <a:blipFill dpi="0" rotWithShape="1">
              <a:blip r:embed="rId4" cstate="email">
                <a:extLst>
                  <a:ext uri="{28A0092B-C50C-407E-A947-70E740481C1C}">
                    <a14:useLocalDpi xmlns:a14="http://schemas.microsoft.com/office/drawing/2010/main" xmlns=""/>
                  </a:ext>
                </a:extLst>
              </a:blip>
              <a:srcRect/>
              <a:tile tx="0" ty="0" sx="93000" sy="34000" flip="none" algn="tl"/>
            </a:blipFill>
            <a:ln>
              <a:noFill/>
            </a:ln>
            <a:scene3d>
              <a:camera prst="perspectiveContrastingLeftFacing">
                <a:rot lat="259434" lon="2054387" rev="21340234"/>
              </a:camera>
              <a:lightRig rig="threePt" dir="t"/>
            </a:scene3d>
            <a:sp3d extrusionH="133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5253967" y="2318056"/>
              <a:ext cx="175597" cy="158604"/>
            </a:xfrm>
            <a:prstGeom prst="ellipse">
              <a:avLst/>
            </a:prstGeom>
            <a:solidFill>
              <a:srgbClr val="DF5B4D"/>
            </a:solidFill>
            <a:ln>
              <a:noFill/>
            </a:ln>
            <a:scene3d>
              <a:camera prst="orthographicFront"/>
              <a:lightRig rig="threePt" dir="t"/>
            </a:scene3d>
            <a:sp3d prstMaterial="matte">
              <a:bevelT w="114300" h="177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p:cNvGrpSpPr/>
          <p:nvPr/>
        </p:nvGrpSpPr>
        <p:grpSpPr>
          <a:xfrm rot="952384">
            <a:off x="4921058" y="10254169"/>
            <a:ext cx="1215135" cy="599865"/>
            <a:chOff x="3744686" y="4606834"/>
            <a:chExt cx="2124891" cy="1079863"/>
          </a:xfrm>
          <a:scene3d>
            <a:camera prst="orthographicFront"/>
            <a:lightRig rig="balanced" dir="t"/>
          </a:scene3d>
        </p:grpSpPr>
        <p:sp>
          <p:nvSpPr>
            <p:cNvPr id="19" name="Freeform 18"/>
            <p:cNvSpPr/>
            <p:nvPr/>
          </p:nvSpPr>
          <p:spPr bwMode="auto">
            <a:xfrm>
              <a:off x="3753394" y="4606834"/>
              <a:ext cx="2081349" cy="1036320"/>
            </a:xfrm>
            <a:custGeom>
              <a:avLst/>
              <a:gdLst>
                <a:gd name="connsiteX0" fmla="*/ 0 w 2081349"/>
                <a:gd name="connsiteY0" fmla="*/ 1036320 h 1036320"/>
                <a:gd name="connsiteX1" fmla="*/ 43543 w 2081349"/>
                <a:gd name="connsiteY1" fmla="*/ 992777 h 1036320"/>
                <a:gd name="connsiteX2" fmla="*/ 69669 w 2081349"/>
                <a:gd name="connsiteY2" fmla="*/ 975360 h 1036320"/>
                <a:gd name="connsiteX3" fmla="*/ 87086 w 2081349"/>
                <a:gd name="connsiteY3" fmla="*/ 949235 h 1036320"/>
                <a:gd name="connsiteX4" fmla="*/ 130629 w 2081349"/>
                <a:gd name="connsiteY4" fmla="*/ 914400 h 1036320"/>
                <a:gd name="connsiteX5" fmla="*/ 165463 w 2081349"/>
                <a:gd name="connsiteY5" fmla="*/ 870857 h 1036320"/>
                <a:gd name="connsiteX6" fmla="*/ 217715 w 2081349"/>
                <a:gd name="connsiteY6" fmla="*/ 836023 h 1036320"/>
                <a:gd name="connsiteX7" fmla="*/ 261257 w 2081349"/>
                <a:gd name="connsiteY7" fmla="*/ 801189 h 1036320"/>
                <a:gd name="connsiteX8" fmla="*/ 304800 w 2081349"/>
                <a:gd name="connsiteY8" fmla="*/ 766355 h 1036320"/>
                <a:gd name="connsiteX9" fmla="*/ 383177 w 2081349"/>
                <a:gd name="connsiteY9" fmla="*/ 740229 h 1036320"/>
                <a:gd name="connsiteX10" fmla="*/ 435429 w 2081349"/>
                <a:gd name="connsiteY10" fmla="*/ 722812 h 1036320"/>
                <a:gd name="connsiteX11" fmla="*/ 461555 w 2081349"/>
                <a:gd name="connsiteY11" fmla="*/ 714103 h 1036320"/>
                <a:gd name="connsiteX12" fmla="*/ 496389 w 2081349"/>
                <a:gd name="connsiteY12" fmla="*/ 705395 h 1036320"/>
                <a:gd name="connsiteX13" fmla="*/ 574766 w 2081349"/>
                <a:gd name="connsiteY13" fmla="*/ 687977 h 1036320"/>
                <a:gd name="connsiteX14" fmla="*/ 635726 w 2081349"/>
                <a:gd name="connsiteY14" fmla="*/ 670560 h 1036320"/>
                <a:gd name="connsiteX15" fmla="*/ 801189 w 2081349"/>
                <a:gd name="connsiteY15" fmla="*/ 653143 h 1036320"/>
                <a:gd name="connsiteX16" fmla="*/ 862149 w 2081349"/>
                <a:gd name="connsiteY16" fmla="*/ 661852 h 1036320"/>
                <a:gd name="connsiteX17" fmla="*/ 966652 w 2081349"/>
                <a:gd name="connsiteY17" fmla="*/ 670560 h 1036320"/>
                <a:gd name="connsiteX18" fmla="*/ 1001486 w 2081349"/>
                <a:gd name="connsiteY18" fmla="*/ 679269 h 1036320"/>
                <a:gd name="connsiteX19" fmla="*/ 1114697 w 2081349"/>
                <a:gd name="connsiteY19" fmla="*/ 705395 h 1036320"/>
                <a:gd name="connsiteX20" fmla="*/ 1149532 w 2081349"/>
                <a:gd name="connsiteY20" fmla="*/ 714103 h 1036320"/>
                <a:gd name="connsiteX21" fmla="*/ 1245326 w 2081349"/>
                <a:gd name="connsiteY21" fmla="*/ 722812 h 1036320"/>
                <a:gd name="connsiteX22" fmla="*/ 1436915 w 2081349"/>
                <a:gd name="connsiteY22" fmla="*/ 705395 h 1036320"/>
                <a:gd name="connsiteX23" fmla="*/ 1489166 w 2081349"/>
                <a:gd name="connsiteY23" fmla="*/ 696686 h 1036320"/>
                <a:gd name="connsiteX24" fmla="*/ 1593669 w 2081349"/>
                <a:gd name="connsiteY24" fmla="*/ 679269 h 1036320"/>
                <a:gd name="connsiteX25" fmla="*/ 1645920 w 2081349"/>
                <a:gd name="connsiteY25" fmla="*/ 661852 h 1036320"/>
                <a:gd name="connsiteX26" fmla="*/ 1698172 w 2081349"/>
                <a:gd name="connsiteY26" fmla="*/ 644435 h 1036320"/>
                <a:gd name="connsiteX27" fmla="*/ 1724297 w 2081349"/>
                <a:gd name="connsiteY27" fmla="*/ 635726 h 1036320"/>
                <a:gd name="connsiteX28" fmla="*/ 1750423 w 2081349"/>
                <a:gd name="connsiteY28" fmla="*/ 618309 h 1036320"/>
                <a:gd name="connsiteX29" fmla="*/ 1802675 w 2081349"/>
                <a:gd name="connsiteY29" fmla="*/ 600892 h 1036320"/>
                <a:gd name="connsiteX30" fmla="*/ 1828800 w 2081349"/>
                <a:gd name="connsiteY30" fmla="*/ 583475 h 1036320"/>
                <a:gd name="connsiteX31" fmla="*/ 1863635 w 2081349"/>
                <a:gd name="connsiteY31" fmla="*/ 548640 h 1036320"/>
                <a:gd name="connsiteX32" fmla="*/ 1889760 w 2081349"/>
                <a:gd name="connsiteY32" fmla="*/ 539932 h 1036320"/>
                <a:gd name="connsiteX33" fmla="*/ 1933303 w 2081349"/>
                <a:gd name="connsiteY33" fmla="*/ 505097 h 1036320"/>
                <a:gd name="connsiteX34" fmla="*/ 1950720 w 2081349"/>
                <a:gd name="connsiteY34" fmla="*/ 478972 h 1036320"/>
                <a:gd name="connsiteX35" fmla="*/ 2011680 w 2081349"/>
                <a:gd name="connsiteY35" fmla="*/ 400595 h 1036320"/>
                <a:gd name="connsiteX36" fmla="*/ 2020389 w 2081349"/>
                <a:gd name="connsiteY36" fmla="*/ 374469 h 1036320"/>
                <a:gd name="connsiteX37" fmla="*/ 2037806 w 2081349"/>
                <a:gd name="connsiteY37" fmla="*/ 348343 h 1036320"/>
                <a:gd name="connsiteX38" fmla="*/ 2055223 w 2081349"/>
                <a:gd name="connsiteY38" fmla="*/ 296092 h 1036320"/>
                <a:gd name="connsiteX39" fmla="*/ 2063932 w 2081349"/>
                <a:gd name="connsiteY39" fmla="*/ 269966 h 1036320"/>
                <a:gd name="connsiteX40" fmla="*/ 2072640 w 2081349"/>
                <a:gd name="connsiteY40" fmla="*/ 243840 h 1036320"/>
                <a:gd name="connsiteX41" fmla="*/ 2081349 w 2081349"/>
                <a:gd name="connsiteY41" fmla="*/ 182880 h 1036320"/>
                <a:gd name="connsiteX42" fmla="*/ 2072640 w 2081349"/>
                <a:gd name="connsiteY42" fmla="*/ 148046 h 1036320"/>
                <a:gd name="connsiteX43" fmla="*/ 2055223 w 2081349"/>
                <a:gd name="connsiteY43" fmla="*/ 69669 h 1036320"/>
                <a:gd name="connsiteX44" fmla="*/ 2072640 w 2081349"/>
                <a:gd name="connsiteY44" fmla="*/ 0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81349" h="1036320">
                  <a:moveTo>
                    <a:pt x="0" y="1036320"/>
                  </a:moveTo>
                  <a:cubicBezTo>
                    <a:pt x="14514" y="1021806"/>
                    <a:pt x="28095" y="1006294"/>
                    <a:pt x="43543" y="992777"/>
                  </a:cubicBezTo>
                  <a:cubicBezTo>
                    <a:pt x="51420" y="985885"/>
                    <a:pt x="62268" y="982761"/>
                    <a:pt x="69669" y="975360"/>
                  </a:cubicBezTo>
                  <a:cubicBezTo>
                    <a:pt x="77070" y="967959"/>
                    <a:pt x="80548" y="957408"/>
                    <a:pt x="87086" y="949235"/>
                  </a:cubicBezTo>
                  <a:cubicBezTo>
                    <a:pt x="101270" y="931505"/>
                    <a:pt x="111227" y="927335"/>
                    <a:pt x="130629" y="914400"/>
                  </a:cubicBezTo>
                  <a:cubicBezTo>
                    <a:pt x="142053" y="897265"/>
                    <a:pt x="148920" y="883264"/>
                    <a:pt x="165463" y="870857"/>
                  </a:cubicBezTo>
                  <a:cubicBezTo>
                    <a:pt x="182209" y="858297"/>
                    <a:pt x="217715" y="836023"/>
                    <a:pt x="217715" y="836023"/>
                  </a:cubicBezTo>
                  <a:cubicBezTo>
                    <a:pt x="252404" y="783989"/>
                    <a:pt x="214521" y="829230"/>
                    <a:pt x="261257" y="801189"/>
                  </a:cubicBezTo>
                  <a:cubicBezTo>
                    <a:pt x="312959" y="770169"/>
                    <a:pt x="237575" y="796233"/>
                    <a:pt x="304800" y="766355"/>
                  </a:cubicBezTo>
                  <a:cubicBezTo>
                    <a:pt x="304817" y="766347"/>
                    <a:pt x="370105" y="744586"/>
                    <a:pt x="383177" y="740229"/>
                  </a:cubicBezTo>
                  <a:lnTo>
                    <a:pt x="435429" y="722812"/>
                  </a:lnTo>
                  <a:cubicBezTo>
                    <a:pt x="444138" y="719909"/>
                    <a:pt x="452649" y="716329"/>
                    <a:pt x="461555" y="714103"/>
                  </a:cubicBezTo>
                  <a:cubicBezTo>
                    <a:pt x="473166" y="711200"/>
                    <a:pt x="484705" y="707991"/>
                    <a:pt x="496389" y="705395"/>
                  </a:cubicBezTo>
                  <a:cubicBezTo>
                    <a:pt x="536801" y="696415"/>
                    <a:pt x="537594" y="698598"/>
                    <a:pt x="574766" y="687977"/>
                  </a:cubicBezTo>
                  <a:cubicBezTo>
                    <a:pt x="603744" y="679698"/>
                    <a:pt x="603072" y="676002"/>
                    <a:pt x="635726" y="670560"/>
                  </a:cubicBezTo>
                  <a:cubicBezTo>
                    <a:pt x="681379" y="662951"/>
                    <a:pt x="758576" y="657017"/>
                    <a:pt x="801189" y="653143"/>
                  </a:cubicBezTo>
                  <a:cubicBezTo>
                    <a:pt x="821509" y="656046"/>
                    <a:pt x="841735" y="659703"/>
                    <a:pt x="862149" y="661852"/>
                  </a:cubicBezTo>
                  <a:cubicBezTo>
                    <a:pt x="896912" y="665511"/>
                    <a:pt x="931967" y="666224"/>
                    <a:pt x="966652" y="670560"/>
                  </a:cubicBezTo>
                  <a:cubicBezTo>
                    <a:pt x="978528" y="672045"/>
                    <a:pt x="989802" y="676673"/>
                    <a:pt x="1001486" y="679269"/>
                  </a:cubicBezTo>
                  <a:cubicBezTo>
                    <a:pt x="1122159" y="706085"/>
                    <a:pt x="943894" y="662694"/>
                    <a:pt x="1114697" y="705395"/>
                  </a:cubicBezTo>
                  <a:cubicBezTo>
                    <a:pt x="1126309" y="708298"/>
                    <a:pt x="1137612" y="713019"/>
                    <a:pt x="1149532" y="714103"/>
                  </a:cubicBezTo>
                  <a:lnTo>
                    <a:pt x="1245326" y="722812"/>
                  </a:lnTo>
                  <a:cubicBezTo>
                    <a:pt x="1291259" y="718984"/>
                    <a:pt x="1388194" y="711485"/>
                    <a:pt x="1436915" y="705395"/>
                  </a:cubicBezTo>
                  <a:cubicBezTo>
                    <a:pt x="1454436" y="703205"/>
                    <a:pt x="1471714" y="699371"/>
                    <a:pt x="1489166" y="696686"/>
                  </a:cubicBezTo>
                  <a:cubicBezTo>
                    <a:pt x="1517742" y="692289"/>
                    <a:pt x="1563917" y="687383"/>
                    <a:pt x="1593669" y="679269"/>
                  </a:cubicBezTo>
                  <a:cubicBezTo>
                    <a:pt x="1611381" y="674439"/>
                    <a:pt x="1628503" y="667658"/>
                    <a:pt x="1645920" y="661852"/>
                  </a:cubicBezTo>
                  <a:lnTo>
                    <a:pt x="1698172" y="644435"/>
                  </a:lnTo>
                  <a:cubicBezTo>
                    <a:pt x="1706880" y="641532"/>
                    <a:pt x="1716659" y="640818"/>
                    <a:pt x="1724297" y="635726"/>
                  </a:cubicBezTo>
                  <a:cubicBezTo>
                    <a:pt x="1733006" y="629920"/>
                    <a:pt x="1740859" y="622560"/>
                    <a:pt x="1750423" y="618309"/>
                  </a:cubicBezTo>
                  <a:cubicBezTo>
                    <a:pt x="1767200" y="610853"/>
                    <a:pt x="1802675" y="600892"/>
                    <a:pt x="1802675" y="600892"/>
                  </a:cubicBezTo>
                  <a:cubicBezTo>
                    <a:pt x="1811383" y="595086"/>
                    <a:pt x="1820854" y="590286"/>
                    <a:pt x="1828800" y="583475"/>
                  </a:cubicBezTo>
                  <a:cubicBezTo>
                    <a:pt x="1841268" y="572788"/>
                    <a:pt x="1848056" y="553833"/>
                    <a:pt x="1863635" y="548640"/>
                  </a:cubicBezTo>
                  <a:lnTo>
                    <a:pt x="1889760" y="539932"/>
                  </a:lnTo>
                  <a:cubicBezTo>
                    <a:pt x="1909162" y="526997"/>
                    <a:pt x="1919119" y="522827"/>
                    <a:pt x="1933303" y="505097"/>
                  </a:cubicBezTo>
                  <a:cubicBezTo>
                    <a:pt x="1939841" y="496924"/>
                    <a:pt x="1944020" y="487012"/>
                    <a:pt x="1950720" y="478972"/>
                  </a:cubicBezTo>
                  <a:cubicBezTo>
                    <a:pt x="1975767" y="448916"/>
                    <a:pt x="1997006" y="444615"/>
                    <a:pt x="2011680" y="400595"/>
                  </a:cubicBezTo>
                  <a:cubicBezTo>
                    <a:pt x="2014583" y="391886"/>
                    <a:pt x="2016284" y="382680"/>
                    <a:pt x="2020389" y="374469"/>
                  </a:cubicBezTo>
                  <a:cubicBezTo>
                    <a:pt x="2025070" y="365108"/>
                    <a:pt x="2033555" y="357907"/>
                    <a:pt x="2037806" y="348343"/>
                  </a:cubicBezTo>
                  <a:cubicBezTo>
                    <a:pt x="2045262" y="331566"/>
                    <a:pt x="2049417" y="313509"/>
                    <a:pt x="2055223" y="296092"/>
                  </a:cubicBezTo>
                  <a:lnTo>
                    <a:pt x="2063932" y="269966"/>
                  </a:lnTo>
                  <a:lnTo>
                    <a:pt x="2072640" y="243840"/>
                  </a:lnTo>
                  <a:cubicBezTo>
                    <a:pt x="2075543" y="223520"/>
                    <a:pt x="2081349" y="203406"/>
                    <a:pt x="2081349" y="182880"/>
                  </a:cubicBezTo>
                  <a:cubicBezTo>
                    <a:pt x="2081349" y="170911"/>
                    <a:pt x="2075236" y="159730"/>
                    <a:pt x="2072640" y="148046"/>
                  </a:cubicBezTo>
                  <a:cubicBezTo>
                    <a:pt x="2050529" y="48544"/>
                    <a:pt x="2076462" y="154622"/>
                    <a:pt x="2055223" y="69669"/>
                  </a:cubicBezTo>
                  <a:cubicBezTo>
                    <a:pt x="2064513" y="4645"/>
                    <a:pt x="2049419" y="23224"/>
                    <a:pt x="2072640" y="0"/>
                  </a:cubicBezTo>
                </a:path>
              </a:pathLst>
            </a:custGeom>
            <a:noFill/>
            <a:ln w="25400" cap="flat" cmpd="sng" algn="ctr">
              <a:solidFill>
                <a:schemeClr val="tx1">
                  <a:lumMod val="85000"/>
                  <a:lumOff val="15000"/>
                </a:schemeClr>
              </a:solidFill>
              <a:prstDash val="solid"/>
              <a:round/>
              <a:headEnd type="none" w="med" len="med"/>
              <a:tailEnd type="none" w="med" len="med"/>
            </a:ln>
            <a:effectLst/>
            <a:sp3d prstMaterial="matte">
              <a:bevelT w="12700" h="12700"/>
            </a:sp3d>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bwMode="auto">
            <a:xfrm>
              <a:off x="3796937" y="4640053"/>
              <a:ext cx="2072640" cy="1046644"/>
            </a:xfrm>
            <a:custGeom>
              <a:avLst/>
              <a:gdLst>
                <a:gd name="connsiteX0" fmla="*/ 0 w 2072640"/>
                <a:gd name="connsiteY0" fmla="*/ 1046644 h 1046644"/>
                <a:gd name="connsiteX1" fmla="*/ 17417 w 2072640"/>
                <a:gd name="connsiteY1" fmla="*/ 933433 h 1046644"/>
                <a:gd name="connsiteX2" fmla="*/ 34834 w 2072640"/>
                <a:gd name="connsiteY2" fmla="*/ 907307 h 1046644"/>
                <a:gd name="connsiteX3" fmla="*/ 52252 w 2072640"/>
                <a:gd name="connsiteY3" fmla="*/ 889890 h 1046644"/>
                <a:gd name="connsiteX4" fmla="*/ 69669 w 2072640"/>
                <a:gd name="connsiteY4" fmla="*/ 863764 h 1046644"/>
                <a:gd name="connsiteX5" fmla="*/ 121920 w 2072640"/>
                <a:gd name="connsiteY5" fmla="*/ 846347 h 1046644"/>
                <a:gd name="connsiteX6" fmla="*/ 148046 w 2072640"/>
                <a:gd name="connsiteY6" fmla="*/ 828930 h 1046644"/>
                <a:gd name="connsiteX7" fmla="*/ 174172 w 2072640"/>
                <a:gd name="connsiteY7" fmla="*/ 837638 h 1046644"/>
                <a:gd name="connsiteX8" fmla="*/ 226423 w 2072640"/>
                <a:gd name="connsiteY8" fmla="*/ 820221 h 1046644"/>
                <a:gd name="connsiteX9" fmla="*/ 296092 w 2072640"/>
                <a:gd name="connsiteY9" fmla="*/ 759261 h 1046644"/>
                <a:gd name="connsiteX10" fmla="*/ 322217 w 2072640"/>
                <a:gd name="connsiteY10" fmla="*/ 741844 h 1046644"/>
                <a:gd name="connsiteX11" fmla="*/ 357052 w 2072640"/>
                <a:gd name="connsiteY11" fmla="*/ 698301 h 1046644"/>
                <a:gd name="connsiteX12" fmla="*/ 409303 w 2072640"/>
                <a:gd name="connsiteY12" fmla="*/ 680884 h 1046644"/>
                <a:gd name="connsiteX13" fmla="*/ 461554 w 2072640"/>
                <a:gd name="connsiteY13" fmla="*/ 654758 h 1046644"/>
                <a:gd name="connsiteX14" fmla="*/ 513806 w 2072640"/>
                <a:gd name="connsiteY14" fmla="*/ 663467 h 1046644"/>
                <a:gd name="connsiteX15" fmla="*/ 539932 w 2072640"/>
                <a:gd name="connsiteY15" fmla="*/ 672176 h 1046644"/>
                <a:gd name="connsiteX16" fmla="*/ 592183 w 2072640"/>
                <a:gd name="connsiteY16" fmla="*/ 680884 h 1046644"/>
                <a:gd name="connsiteX17" fmla="*/ 618309 w 2072640"/>
                <a:gd name="connsiteY17" fmla="*/ 672176 h 1046644"/>
                <a:gd name="connsiteX18" fmla="*/ 635726 w 2072640"/>
                <a:gd name="connsiteY18" fmla="*/ 654758 h 1046644"/>
                <a:gd name="connsiteX19" fmla="*/ 687977 w 2072640"/>
                <a:gd name="connsiteY19" fmla="*/ 637341 h 1046644"/>
                <a:gd name="connsiteX20" fmla="*/ 714103 w 2072640"/>
                <a:gd name="connsiteY20" fmla="*/ 619924 h 1046644"/>
                <a:gd name="connsiteX21" fmla="*/ 766354 w 2072640"/>
                <a:gd name="connsiteY21" fmla="*/ 602507 h 1046644"/>
                <a:gd name="connsiteX22" fmla="*/ 792480 w 2072640"/>
                <a:gd name="connsiteY22" fmla="*/ 593798 h 1046644"/>
                <a:gd name="connsiteX23" fmla="*/ 844732 w 2072640"/>
                <a:gd name="connsiteY23" fmla="*/ 602507 h 1046644"/>
                <a:gd name="connsiteX24" fmla="*/ 896983 w 2072640"/>
                <a:gd name="connsiteY24" fmla="*/ 619924 h 1046644"/>
                <a:gd name="connsiteX25" fmla="*/ 914400 w 2072640"/>
                <a:gd name="connsiteY25" fmla="*/ 646050 h 1046644"/>
                <a:gd name="connsiteX26" fmla="*/ 940526 w 2072640"/>
                <a:gd name="connsiteY26" fmla="*/ 654758 h 1046644"/>
                <a:gd name="connsiteX27" fmla="*/ 949234 w 2072640"/>
                <a:gd name="connsiteY27" fmla="*/ 680884 h 1046644"/>
                <a:gd name="connsiteX28" fmla="*/ 1001486 w 2072640"/>
                <a:gd name="connsiteY28" fmla="*/ 698301 h 1046644"/>
                <a:gd name="connsiteX29" fmla="*/ 1027612 w 2072640"/>
                <a:gd name="connsiteY29" fmla="*/ 707010 h 1046644"/>
                <a:gd name="connsiteX30" fmla="*/ 1105989 w 2072640"/>
                <a:gd name="connsiteY30" fmla="*/ 680884 h 1046644"/>
                <a:gd name="connsiteX31" fmla="*/ 1132114 w 2072640"/>
                <a:gd name="connsiteY31" fmla="*/ 672176 h 1046644"/>
                <a:gd name="connsiteX32" fmla="*/ 1254034 w 2072640"/>
                <a:gd name="connsiteY32" fmla="*/ 663467 h 1046644"/>
                <a:gd name="connsiteX33" fmla="*/ 1288869 w 2072640"/>
                <a:gd name="connsiteY33" fmla="*/ 672176 h 1046644"/>
                <a:gd name="connsiteX34" fmla="*/ 1332412 w 2072640"/>
                <a:gd name="connsiteY34" fmla="*/ 680884 h 1046644"/>
                <a:gd name="connsiteX35" fmla="*/ 1358537 w 2072640"/>
                <a:gd name="connsiteY35" fmla="*/ 689593 h 1046644"/>
                <a:gd name="connsiteX36" fmla="*/ 1393372 w 2072640"/>
                <a:gd name="connsiteY36" fmla="*/ 698301 h 1046644"/>
                <a:gd name="connsiteX37" fmla="*/ 1471749 w 2072640"/>
                <a:gd name="connsiteY37" fmla="*/ 680884 h 1046644"/>
                <a:gd name="connsiteX38" fmla="*/ 1497874 w 2072640"/>
                <a:gd name="connsiteY38" fmla="*/ 672176 h 1046644"/>
                <a:gd name="connsiteX39" fmla="*/ 1515292 w 2072640"/>
                <a:gd name="connsiteY39" fmla="*/ 654758 h 1046644"/>
                <a:gd name="connsiteX40" fmla="*/ 1567543 w 2072640"/>
                <a:gd name="connsiteY40" fmla="*/ 637341 h 1046644"/>
                <a:gd name="connsiteX41" fmla="*/ 1602377 w 2072640"/>
                <a:gd name="connsiteY41" fmla="*/ 628633 h 1046644"/>
                <a:gd name="connsiteX42" fmla="*/ 1698172 w 2072640"/>
                <a:gd name="connsiteY42" fmla="*/ 611216 h 1046644"/>
                <a:gd name="connsiteX43" fmla="*/ 1802674 w 2072640"/>
                <a:gd name="connsiteY43" fmla="*/ 585090 h 1046644"/>
                <a:gd name="connsiteX44" fmla="*/ 1846217 w 2072640"/>
                <a:gd name="connsiteY44" fmla="*/ 550256 h 1046644"/>
                <a:gd name="connsiteX45" fmla="*/ 1898469 w 2072640"/>
                <a:gd name="connsiteY45" fmla="*/ 489296 h 1046644"/>
                <a:gd name="connsiteX46" fmla="*/ 1924594 w 2072640"/>
                <a:gd name="connsiteY46" fmla="*/ 437044 h 1046644"/>
                <a:gd name="connsiteX47" fmla="*/ 1942012 w 2072640"/>
                <a:gd name="connsiteY47" fmla="*/ 367376 h 1046644"/>
                <a:gd name="connsiteX48" fmla="*/ 1950720 w 2072640"/>
                <a:gd name="connsiteY48" fmla="*/ 341250 h 1046644"/>
                <a:gd name="connsiteX49" fmla="*/ 2002972 w 2072640"/>
                <a:gd name="connsiteY49" fmla="*/ 315124 h 1046644"/>
                <a:gd name="connsiteX50" fmla="*/ 2037806 w 2072640"/>
                <a:gd name="connsiteY50" fmla="*/ 262873 h 1046644"/>
                <a:gd name="connsiteX51" fmla="*/ 2055223 w 2072640"/>
                <a:gd name="connsiteY51" fmla="*/ 236747 h 1046644"/>
                <a:gd name="connsiteX52" fmla="*/ 2072640 w 2072640"/>
                <a:gd name="connsiteY52" fmla="*/ 184496 h 1046644"/>
                <a:gd name="connsiteX53" fmla="*/ 2063932 w 2072640"/>
                <a:gd name="connsiteY53" fmla="*/ 149661 h 1046644"/>
                <a:gd name="connsiteX54" fmla="*/ 2046514 w 2072640"/>
                <a:gd name="connsiteY54" fmla="*/ 132244 h 1046644"/>
                <a:gd name="connsiteX55" fmla="*/ 2029097 w 2072640"/>
                <a:gd name="connsiteY55" fmla="*/ 106118 h 1046644"/>
                <a:gd name="connsiteX56" fmla="*/ 2011680 w 2072640"/>
                <a:gd name="connsiteY56" fmla="*/ 53867 h 1046644"/>
                <a:gd name="connsiteX57" fmla="*/ 2020389 w 2072640"/>
                <a:gd name="connsiteY57" fmla="*/ 27741 h 1046644"/>
                <a:gd name="connsiteX58" fmla="*/ 2037806 w 2072640"/>
                <a:gd name="connsiteY58" fmla="*/ 1616 h 1046644"/>
                <a:gd name="connsiteX59" fmla="*/ 2011680 w 2072640"/>
                <a:gd name="connsiteY59" fmla="*/ 19033 h 1046644"/>
                <a:gd name="connsiteX60" fmla="*/ 2002972 w 2072640"/>
                <a:gd name="connsiteY60" fmla="*/ 19033 h 104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072640" h="1046644">
                  <a:moveTo>
                    <a:pt x="0" y="1046644"/>
                  </a:moveTo>
                  <a:cubicBezTo>
                    <a:pt x="2497" y="1021674"/>
                    <a:pt x="1726" y="964816"/>
                    <a:pt x="17417" y="933433"/>
                  </a:cubicBezTo>
                  <a:cubicBezTo>
                    <a:pt x="22098" y="924071"/>
                    <a:pt x="28296" y="915480"/>
                    <a:pt x="34834" y="907307"/>
                  </a:cubicBezTo>
                  <a:cubicBezTo>
                    <a:pt x="39963" y="900896"/>
                    <a:pt x="47123" y="896301"/>
                    <a:pt x="52252" y="889890"/>
                  </a:cubicBezTo>
                  <a:cubicBezTo>
                    <a:pt x="58790" y="881717"/>
                    <a:pt x="60793" y="869311"/>
                    <a:pt x="69669" y="863764"/>
                  </a:cubicBezTo>
                  <a:cubicBezTo>
                    <a:pt x="85237" y="854034"/>
                    <a:pt x="106644" y="856531"/>
                    <a:pt x="121920" y="846347"/>
                  </a:cubicBezTo>
                  <a:lnTo>
                    <a:pt x="148046" y="828930"/>
                  </a:lnTo>
                  <a:cubicBezTo>
                    <a:pt x="156755" y="831833"/>
                    <a:pt x="165048" y="838652"/>
                    <a:pt x="174172" y="837638"/>
                  </a:cubicBezTo>
                  <a:cubicBezTo>
                    <a:pt x="192419" y="835610"/>
                    <a:pt x="226423" y="820221"/>
                    <a:pt x="226423" y="820221"/>
                  </a:cubicBezTo>
                  <a:cubicBezTo>
                    <a:pt x="255452" y="776679"/>
                    <a:pt x="235131" y="799902"/>
                    <a:pt x="296092" y="759261"/>
                  </a:cubicBezTo>
                  <a:lnTo>
                    <a:pt x="322217" y="741844"/>
                  </a:lnTo>
                  <a:cubicBezTo>
                    <a:pt x="328372" y="732612"/>
                    <a:pt x="344641" y="704507"/>
                    <a:pt x="357052" y="698301"/>
                  </a:cubicBezTo>
                  <a:cubicBezTo>
                    <a:pt x="373473" y="690091"/>
                    <a:pt x="394027" y="691068"/>
                    <a:pt x="409303" y="680884"/>
                  </a:cubicBezTo>
                  <a:cubicBezTo>
                    <a:pt x="443067" y="658375"/>
                    <a:pt x="425500" y="666777"/>
                    <a:pt x="461554" y="654758"/>
                  </a:cubicBezTo>
                  <a:cubicBezTo>
                    <a:pt x="478971" y="657661"/>
                    <a:pt x="496569" y="659636"/>
                    <a:pt x="513806" y="663467"/>
                  </a:cubicBezTo>
                  <a:cubicBezTo>
                    <a:pt x="522767" y="665458"/>
                    <a:pt x="530971" y="670185"/>
                    <a:pt x="539932" y="672176"/>
                  </a:cubicBezTo>
                  <a:cubicBezTo>
                    <a:pt x="557169" y="676006"/>
                    <a:pt x="574766" y="677981"/>
                    <a:pt x="592183" y="680884"/>
                  </a:cubicBezTo>
                  <a:cubicBezTo>
                    <a:pt x="600892" y="677981"/>
                    <a:pt x="610438" y="676899"/>
                    <a:pt x="618309" y="672176"/>
                  </a:cubicBezTo>
                  <a:cubicBezTo>
                    <a:pt x="625350" y="667952"/>
                    <a:pt x="628382" y="658430"/>
                    <a:pt x="635726" y="654758"/>
                  </a:cubicBezTo>
                  <a:cubicBezTo>
                    <a:pt x="652147" y="646547"/>
                    <a:pt x="672701" y="647525"/>
                    <a:pt x="687977" y="637341"/>
                  </a:cubicBezTo>
                  <a:cubicBezTo>
                    <a:pt x="696686" y="631535"/>
                    <a:pt x="704539" y="624175"/>
                    <a:pt x="714103" y="619924"/>
                  </a:cubicBezTo>
                  <a:cubicBezTo>
                    <a:pt x="730880" y="612468"/>
                    <a:pt x="748937" y="608313"/>
                    <a:pt x="766354" y="602507"/>
                  </a:cubicBezTo>
                  <a:lnTo>
                    <a:pt x="792480" y="593798"/>
                  </a:lnTo>
                  <a:cubicBezTo>
                    <a:pt x="809897" y="596701"/>
                    <a:pt x="827602" y="598224"/>
                    <a:pt x="844732" y="602507"/>
                  </a:cubicBezTo>
                  <a:cubicBezTo>
                    <a:pt x="862543" y="606960"/>
                    <a:pt x="896983" y="619924"/>
                    <a:pt x="896983" y="619924"/>
                  </a:cubicBezTo>
                  <a:cubicBezTo>
                    <a:pt x="902789" y="628633"/>
                    <a:pt x="906227" y="639512"/>
                    <a:pt x="914400" y="646050"/>
                  </a:cubicBezTo>
                  <a:cubicBezTo>
                    <a:pt x="921568" y="651784"/>
                    <a:pt x="934035" y="648267"/>
                    <a:pt x="940526" y="654758"/>
                  </a:cubicBezTo>
                  <a:cubicBezTo>
                    <a:pt x="947017" y="661249"/>
                    <a:pt x="941764" y="675548"/>
                    <a:pt x="949234" y="680884"/>
                  </a:cubicBezTo>
                  <a:cubicBezTo>
                    <a:pt x="964174" y="691555"/>
                    <a:pt x="984069" y="692495"/>
                    <a:pt x="1001486" y="698301"/>
                  </a:cubicBezTo>
                  <a:lnTo>
                    <a:pt x="1027612" y="707010"/>
                  </a:lnTo>
                  <a:lnTo>
                    <a:pt x="1105989" y="680884"/>
                  </a:lnTo>
                  <a:cubicBezTo>
                    <a:pt x="1114697" y="677981"/>
                    <a:pt x="1122958" y="672830"/>
                    <a:pt x="1132114" y="672176"/>
                  </a:cubicBezTo>
                  <a:lnTo>
                    <a:pt x="1254034" y="663467"/>
                  </a:lnTo>
                  <a:cubicBezTo>
                    <a:pt x="1265646" y="666370"/>
                    <a:pt x="1277185" y="669580"/>
                    <a:pt x="1288869" y="672176"/>
                  </a:cubicBezTo>
                  <a:cubicBezTo>
                    <a:pt x="1303318" y="675387"/>
                    <a:pt x="1318052" y="677294"/>
                    <a:pt x="1332412" y="680884"/>
                  </a:cubicBezTo>
                  <a:cubicBezTo>
                    <a:pt x="1341317" y="683110"/>
                    <a:pt x="1349711" y="687071"/>
                    <a:pt x="1358537" y="689593"/>
                  </a:cubicBezTo>
                  <a:cubicBezTo>
                    <a:pt x="1370045" y="692881"/>
                    <a:pt x="1381760" y="695398"/>
                    <a:pt x="1393372" y="698301"/>
                  </a:cubicBezTo>
                  <a:cubicBezTo>
                    <a:pt x="1423311" y="692313"/>
                    <a:pt x="1443045" y="689085"/>
                    <a:pt x="1471749" y="680884"/>
                  </a:cubicBezTo>
                  <a:cubicBezTo>
                    <a:pt x="1480575" y="678362"/>
                    <a:pt x="1489166" y="675079"/>
                    <a:pt x="1497874" y="672176"/>
                  </a:cubicBezTo>
                  <a:cubicBezTo>
                    <a:pt x="1503680" y="666370"/>
                    <a:pt x="1507948" y="658430"/>
                    <a:pt x="1515292" y="654758"/>
                  </a:cubicBezTo>
                  <a:cubicBezTo>
                    <a:pt x="1531713" y="646547"/>
                    <a:pt x="1549732" y="641794"/>
                    <a:pt x="1567543" y="637341"/>
                  </a:cubicBezTo>
                  <a:cubicBezTo>
                    <a:pt x="1579154" y="634438"/>
                    <a:pt x="1590693" y="631229"/>
                    <a:pt x="1602377" y="628633"/>
                  </a:cubicBezTo>
                  <a:cubicBezTo>
                    <a:pt x="1638908" y="620515"/>
                    <a:pt x="1660339" y="617521"/>
                    <a:pt x="1698172" y="611216"/>
                  </a:cubicBezTo>
                  <a:cubicBezTo>
                    <a:pt x="1767174" y="588214"/>
                    <a:pt x="1732314" y="596816"/>
                    <a:pt x="1802674" y="585090"/>
                  </a:cubicBezTo>
                  <a:cubicBezTo>
                    <a:pt x="1846626" y="570439"/>
                    <a:pt x="1814704" y="587020"/>
                    <a:pt x="1846217" y="550256"/>
                  </a:cubicBezTo>
                  <a:cubicBezTo>
                    <a:pt x="1909570" y="476345"/>
                    <a:pt x="1858484" y="549273"/>
                    <a:pt x="1898469" y="489296"/>
                  </a:cubicBezTo>
                  <a:cubicBezTo>
                    <a:pt x="1920355" y="423634"/>
                    <a:pt x="1890834" y="504564"/>
                    <a:pt x="1924594" y="437044"/>
                  </a:cubicBezTo>
                  <a:cubicBezTo>
                    <a:pt x="1934547" y="417137"/>
                    <a:pt x="1937043" y="387251"/>
                    <a:pt x="1942012" y="367376"/>
                  </a:cubicBezTo>
                  <a:cubicBezTo>
                    <a:pt x="1944238" y="358470"/>
                    <a:pt x="1944986" y="348418"/>
                    <a:pt x="1950720" y="341250"/>
                  </a:cubicBezTo>
                  <a:cubicBezTo>
                    <a:pt x="1962997" y="325904"/>
                    <a:pt x="1985762" y="320861"/>
                    <a:pt x="2002972" y="315124"/>
                  </a:cubicBezTo>
                  <a:lnTo>
                    <a:pt x="2037806" y="262873"/>
                  </a:lnTo>
                  <a:cubicBezTo>
                    <a:pt x="2043612" y="254164"/>
                    <a:pt x="2051913" y="246676"/>
                    <a:pt x="2055223" y="236747"/>
                  </a:cubicBezTo>
                  <a:lnTo>
                    <a:pt x="2072640" y="184496"/>
                  </a:lnTo>
                  <a:cubicBezTo>
                    <a:pt x="2069737" y="172884"/>
                    <a:pt x="2069285" y="160366"/>
                    <a:pt x="2063932" y="149661"/>
                  </a:cubicBezTo>
                  <a:cubicBezTo>
                    <a:pt x="2060260" y="142317"/>
                    <a:pt x="2051643" y="138655"/>
                    <a:pt x="2046514" y="132244"/>
                  </a:cubicBezTo>
                  <a:cubicBezTo>
                    <a:pt x="2039976" y="124071"/>
                    <a:pt x="2034903" y="114827"/>
                    <a:pt x="2029097" y="106118"/>
                  </a:cubicBezTo>
                  <a:cubicBezTo>
                    <a:pt x="2023291" y="88701"/>
                    <a:pt x="2005874" y="71284"/>
                    <a:pt x="2011680" y="53867"/>
                  </a:cubicBezTo>
                  <a:cubicBezTo>
                    <a:pt x="2014583" y="45158"/>
                    <a:pt x="2016284" y="35952"/>
                    <a:pt x="2020389" y="27741"/>
                  </a:cubicBezTo>
                  <a:cubicBezTo>
                    <a:pt x="2025070" y="18380"/>
                    <a:pt x="2045207" y="9016"/>
                    <a:pt x="2037806" y="1616"/>
                  </a:cubicBezTo>
                  <a:cubicBezTo>
                    <a:pt x="2030405" y="-5784"/>
                    <a:pt x="2021041" y="14352"/>
                    <a:pt x="2011680" y="19033"/>
                  </a:cubicBezTo>
                  <a:cubicBezTo>
                    <a:pt x="2009084" y="20331"/>
                    <a:pt x="2005875" y="19033"/>
                    <a:pt x="2002972" y="19033"/>
                  </a:cubicBezTo>
                </a:path>
              </a:pathLst>
            </a:custGeom>
            <a:noFill/>
            <a:ln w="25400" cap="flat" cmpd="sng" algn="ctr">
              <a:solidFill>
                <a:schemeClr val="tx1">
                  <a:lumMod val="85000"/>
                  <a:lumOff val="15000"/>
                </a:schemeClr>
              </a:solidFill>
              <a:prstDash val="solid"/>
              <a:round/>
              <a:headEnd type="none" w="med" len="med"/>
              <a:tailEnd type="none" w="med" len="med"/>
            </a:ln>
            <a:effectLst/>
            <a:sp3d prstMaterial="matte">
              <a:bevelT w="12700" h="12700"/>
            </a:sp3d>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bwMode="auto">
            <a:xfrm>
              <a:off x="3744686" y="4632960"/>
              <a:ext cx="2116183" cy="984069"/>
            </a:xfrm>
            <a:custGeom>
              <a:avLst/>
              <a:gdLst>
                <a:gd name="connsiteX0" fmla="*/ 0 w 2116183"/>
                <a:gd name="connsiteY0" fmla="*/ 984069 h 984069"/>
                <a:gd name="connsiteX1" fmla="*/ 104503 w 2116183"/>
                <a:gd name="connsiteY1" fmla="*/ 975360 h 984069"/>
                <a:gd name="connsiteX2" fmla="*/ 130628 w 2116183"/>
                <a:gd name="connsiteY2" fmla="*/ 966651 h 984069"/>
                <a:gd name="connsiteX3" fmla="*/ 148045 w 2116183"/>
                <a:gd name="connsiteY3" fmla="*/ 940526 h 984069"/>
                <a:gd name="connsiteX4" fmla="*/ 165463 w 2116183"/>
                <a:gd name="connsiteY4" fmla="*/ 923109 h 984069"/>
                <a:gd name="connsiteX5" fmla="*/ 191588 w 2116183"/>
                <a:gd name="connsiteY5" fmla="*/ 870857 h 984069"/>
                <a:gd name="connsiteX6" fmla="*/ 217714 w 2116183"/>
                <a:gd name="connsiteY6" fmla="*/ 853440 h 984069"/>
                <a:gd name="connsiteX7" fmla="*/ 226423 w 2116183"/>
                <a:gd name="connsiteY7" fmla="*/ 827314 h 984069"/>
                <a:gd name="connsiteX8" fmla="*/ 261257 w 2116183"/>
                <a:gd name="connsiteY8" fmla="*/ 783771 h 984069"/>
                <a:gd name="connsiteX9" fmla="*/ 269965 w 2116183"/>
                <a:gd name="connsiteY9" fmla="*/ 757646 h 984069"/>
                <a:gd name="connsiteX10" fmla="*/ 339634 w 2116183"/>
                <a:gd name="connsiteY10" fmla="*/ 722811 h 984069"/>
                <a:gd name="connsiteX11" fmla="*/ 365760 w 2116183"/>
                <a:gd name="connsiteY11" fmla="*/ 714103 h 984069"/>
                <a:gd name="connsiteX12" fmla="*/ 400594 w 2116183"/>
                <a:gd name="connsiteY12" fmla="*/ 722811 h 984069"/>
                <a:gd name="connsiteX13" fmla="*/ 452845 w 2116183"/>
                <a:gd name="connsiteY13" fmla="*/ 740229 h 984069"/>
                <a:gd name="connsiteX14" fmla="*/ 470263 w 2116183"/>
                <a:gd name="connsiteY14" fmla="*/ 722811 h 984069"/>
                <a:gd name="connsiteX15" fmla="*/ 496388 w 2116183"/>
                <a:gd name="connsiteY15" fmla="*/ 714103 h 984069"/>
                <a:gd name="connsiteX16" fmla="*/ 539931 w 2116183"/>
                <a:gd name="connsiteY16" fmla="*/ 679269 h 984069"/>
                <a:gd name="connsiteX17" fmla="*/ 557348 w 2116183"/>
                <a:gd name="connsiteY17" fmla="*/ 661851 h 984069"/>
                <a:gd name="connsiteX18" fmla="*/ 644434 w 2116183"/>
                <a:gd name="connsiteY18" fmla="*/ 635726 h 984069"/>
                <a:gd name="connsiteX19" fmla="*/ 696685 w 2116183"/>
                <a:gd name="connsiteY19" fmla="*/ 618309 h 984069"/>
                <a:gd name="connsiteX20" fmla="*/ 722811 w 2116183"/>
                <a:gd name="connsiteY20" fmla="*/ 609600 h 984069"/>
                <a:gd name="connsiteX21" fmla="*/ 748937 w 2116183"/>
                <a:gd name="connsiteY21" fmla="*/ 627017 h 984069"/>
                <a:gd name="connsiteX22" fmla="*/ 766354 w 2116183"/>
                <a:gd name="connsiteY22" fmla="*/ 653143 h 984069"/>
                <a:gd name="connsiteX23" fmla="*/ 818605 w 2116183"/>
                <a:gd name="connsiteY23" fmla="*/ 670560 h 984069"/>
                <a:gd name="connsiteX24" fmla="*/ 949234 w 2116183"/>
                <a:gd name="connsiteY24" fmla="*/ 627017 h 984069"/>
                <a:gd name="connsiteX25" fmla="*/ 975360 w 2116183"/>
                <a:gd name="connsiteY25" fmla="*/ 618309 h 984069"/>
                <a:gd name="connsiteX26" fmla="*/ 1001485 w 2116183"/>
                <a:gd name="connsiteY26" fmla="*/ 609600 h 984069"/>
                <a:gd name="connsiteX27" fmla="*/ 1071154 w 2116183"/>
                <a:gd name="connsiteY27" fmla="*/ 644434 h 984069"/>
                <a:gd name="connsiteX28" fmla="*/ 1097280 w 2116183"/>
                <a:gd name="connsiteY28" fmla="*/ 653143 h 984069"/>
                <a:gd name="connsiteX29" fmla="*/ 1123405 w 2116183"/>
                <a:gd name="connsiteY29" fmla="*/ 661851 h 984069"/>
                <a:gd name="connsiteX30" fmla="*/ 1166948 w 2116183"/>
                <a:gd name="connsiteY30" fmla="*/ 687977 h 984069"/>
                <a:gd name="connsiteX31" fmla="*/ 1219200 w 2116183"/>
                <a:gd name="connsiteY31" fmla="*/ 714103 h 984069"/>
                <a:gd name="connsiteX32" fmla="*/ 1306285 w 2116183"/>
                <a:gd name="connsiteY32" fmla="*/ 705394 h 984069"/>
                <a:gd name="connsiteX33" fmla="*/ 1358537 w 2116183"/>
                <a:gd name="connsiteY33" fmla="*/ 687977 h 984069"/>
                <a:gd name="connsiteX34" fmla="*/ 1410788 w 2116183"/>
                <a:gd name="connsiteY34" fmla="*/ 670560 h 984069"/>
                <a:gd name="connsiteX35" fmla="*/ 1489165 w 2116183"/>
                <a:gd name="connsiteY35" fmla="*/ 644434 h 984069"/>
                <a:gd name="connsiteX36" fmla="*/ 1515291 w 2116183"/>
                <a:gd name="connsiteY36" fmla="*/ 635726 h 984069"/>
                <a:gd name="connsiteX37" fmla="*/ 1541417 w 2116183"/>
                <a:gd name="connsiteY37" fmla="*/ 644434 h 984069"/>
                <a:gd name="connsiteX38" fmla="*/ 1759131 w 2116183"/>
                <a:gd name="connsiteY38" fmla="*/ 644434 h 984069"/>
                <a:gd name="connsiteX39" fmla="*/ 1820091 w 2116183"/>
                <a:gd name="connsiteY39" fmla="*/ 627017 h 984069"/>
                <a:gd name="connsiteX40" fmla="*/ 1837508 w 2116183"/>
                <a:gd name="connsiteY40" fmla="*/ 600891 h 984069"/>
                <a:gd name="connsiteX41" fmla="*/ 1863634 w 2116183"/>
                <a:gd name="connsiteY41" fmla="*/ 583474 h 984069"/>
                <a:gd name="connsiteX42" fmla="*/ 1881051 w 2116183"/>
                <a:gd name="connsiteY42" fmla="*/ 557349 h 984069"/>
                <a:gd name="connsiteX43" fmla="*/ 1898468 w 2116183"/>
                <a:gd name="connsiteY43" fmla="*/ 539931 h 984069"/>
                <a:gd name="connsiteX44" fmla="*/ 1924594 w 2116183"/>
                <a:gd name="connsiteY44" fmla="*/ 487680 h 984069"/>
                <a:gd name="connsiteX45" fmla="*/ 1933303 w 2116183"/>
                <a:gd name="connsiteY45" fmla="*/ 435429 h 984069"/>
                <a:gd name="connsiteX46" fmla="*/ 1942011 w 2116183"/>
                <a:gd name="connsiteY46" fmla="*/ 409303 h 984069"/>
                <a:gd name="connsiteX47" fmla="*/ 1985554 w 2116183"/>
                <a:gd name="connsiteY47" fmla="*/ 400594 h 984069"/>
                <a:gd name="connsiteX48" fmla="*/ 2011680 w 2116183"/>
                <a:gd name="connsiteY48" fmla="*/ 391886 h 984069"/>
                <a:gd name="connsiteX49" fmla="*/ 2055223 w 2116183"/>
                <a:gd name="connsiteY49" fmla="*/ 357051 h 984069"/>
                <a:gd name="connsiteX50" fmla="*/ 2072640 w 2116183"/>
                <a:gd name="connsiteY50" fmla="*/ 304800 h 984069"/>
                <a:gd name="connsiteX51" fmla="*/ 2055223 w 2116183"/>
                <a:gd name="connsiteY51" fmla="*/ 252549 h 984069"/>
                <a:gd name="connsiteX52" fmla="*/ 2081348 w 2116183"/>
                <a:gd name="connsiteY52" fmla="*/ 174171 h 984069"/>
                <a:gd name="connsiteX53" fmla="*/ 2090057 w 2116183"/>
                <a:gd name="connsiteY53" fmla="*/ 148046 h 984069"/>
                <a:gd name="connsiteX54" fmla="*/ 2107474 w 2116183"/>
                <a:gd name="connsiteY54" fmla="*/ 121920 h 984069"/>
                <a:gd name="connsiteX55" fmla="*/ 2107474 w 2116183"/>
                <a:gd name="connsiteY55" fmla="*/ 8709 h 984069"/>
                <a:gd name="connsiteX56" fmla="*/ 2116183 w 2116183"/>
                <a:gd name="connsiteY56" fmla="*/ 0 h 98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116183" h="984069">
                  <a:moveTo>
                    <a:pt x="0" y="984069"/>
                  </a:moveTo>
                  <a:cubicBezTo>
                    <a:pt x="34834" y="981166"/>
                    <a:pt x="69855" y="979980"/>
                    <a:pt x="104503" y="975360"/>
                  </a:cubicBezTo>
                  <a:cubicBezTo>
                    <a:pt x="113602" y="974147"/>
                    <a:pt x="123460" y="972385"/>
                    <a:pt x="130628" y="966651"/>
                  </a:cubicBezTo>
                  <a:cubicBezTo>
                    <a:pt x="138801" y="960113"/>
                    <a:pt x="141507" y="948699"/>
                    <a:pt x="148045" y="940526"/>
                  </a:cubicBezTo>
                  <a:cubicBezTo>
                    <a:pt x="153174" y="934115"/>
                    <a:pt x="159657" y="928915"/>
                    <a:pt x="165463" y="923109"/>
                  </a:cubicBezTo>
                  <a:cubicBezTo>
                    <a:pt x="172545" y="901860"/>
                    <a:pt x="174706" y="887739"/>
                    <a:pt x="191588" y="870857"/>
                  </a:cubicBezTo>
                  <a:cubicBezTo>
                    <a:pt x="198989" y="863456"/>
                    <a:pt x="209005" y="859246"/>
                    <a:pt x="217714" y="853440"/>
                  </a:cubicBezTo>
                  <a:cubicBezTo>
                    <a:pt x="220617" y="844731"/>
                    <a:pt x="222318" y="835525"/>
                    <a:pt x="226423" y="827314"/>
                  </a:cubicBezTo>
                  <a:cubicBezTo>
                    <a:pt x="237408" y="805345"/>
                    <a:pt x="245058" y="799970"/>
                    <a:pt x="261257" y="783771"/>
                  </a:cubicBezTo>
                  <a:cubicBezTo>
                    <a:pt x="264160" y="775063"/>
                    <a:pt x="265242" y="765517"/>
                    <a:pt x="269965" y="757646"/>
                  </a:cubicBezTo>
                  <a:cubicBezTo>
                    <a:pt x="285164" y="732315"/>
                    <a:pt x="313584" y="731494"/>
                    <a:pt x="339634" y="722811"/>
                  </a:cubicBezTo>
                  <a:lnTo>
                    <a:pt x="365760" y="714103"/>
                  </a:lnTo>
                  <a:cubicBezTo>
                    <a:pt x="377371" y="717006"/>
                    <a:pt x="389130" y="719372"/>
                    <a:pt x="400594" y="722811"/>
                  </a:cubicBezTo>
                  <a:cubicBezTo>
                    <a:pt x="418179" y="728087"/>
                    <a:pt x="452845" y="740229"/>
                    <a:pt x="452845" y="740229"/>
                  </a:cubicBezTo>
                  <a:cubicBezTo>
                    <a:pt x="458651" y="734423"/>
                    <a:pt x="463222" y="727036"/>
                    <a:pt x="470263" y="722811"/>
                  </a:cubicBezTo>
                  <a:cubicBezTo>
                    <a:pt x="478134" y="718088"/>
                    <a:pt x="489220" y="719837"/>
                    <a:pt x="496388" y="714103"/>
                  </a:cubicBezTo>
                  <a:cubicBezTo>
                    <a:pt x="552659" y="669086"/>
                    <a:pt x="474265" y="701156"/>
                    <a:pt x="539931" y="679269"/>
                  </a:cubicBezTo>
                  <a:cubicBezTo>
                    <a:pt x="545737" y="673463"/>
                    <a:pt x="550004" y="665523"/>
                    <a:pt x="557348" y="661851"/>
                  </a:cubicBezTo>
                  <a:cubicBezTo>
                    <a:pt x="588139" y="646455"/>
                    <a:pt x="613181" y="645102"/>
                    <a:pt x="644434" y="635726"/>
                  </a:cubicBezTo>
                  <a:cubicBezTo>
                    <a:pt x="662019" y="630451"/>
                    <a:pt x="679268" y="624115"/>
                    <a:pt x="696685" y="618309"/>
                  </a:cubicBezTo>
                  <a:lnTo>
                    <a:pt x="722811" y="609600"/>
                  </a:lnTo>
                  <a:cubicBezTo>
                    <a:pt x="731520" y="615406"/>
                    <a:pt x="741536" y="619616"/>
                    <a:pt x="748937" y="627017"/>
                  </a:cubicBezTo>
                  <a:cubicBezTo>
                    <a:pt x="756338" y="634418"/>
                    <a:pt x="757478" y="647596"/>
                    <a:pt x="766354" y="653143"/>
                  </a:cubicBezTo>
                  <a:cubicBezTo>
                    <a:pt x="781922" y="662873"/>
                    <a:pt x="818605" y="670560"/>
                    <a:pt x="818605" y="670560"/>
                  </a:cubicBezTo>
                  <a:lnTo>
                    <a:pt x="949234" y="627017"/>
                  </a:lnTo>
                  <a:lnTo>
                    <a:pt x="975360" y="618309"/>
                  </a:lnTo>
                  <a:lnTo>
                    <a:pt x="1001485" y="609600"/>
                  </a:lnTo>
                  <a:cubicBezTo>
                    <a:pt x="1031885" y="639999"/>
                    <a:pt x="1011113" y="624420"/>
                    <a:pt x="1071154" y="644434"/>
                  </a:cubicBezTo>
                  <a:lnTo>
                    <a:pt x="1097280" y="653143"/>
                  </a:lnTo>
                  <a:lnTo>
                    <a:pt x="1123405" y="661851"/>
                  </a:lnTo>
                  <a:cubicBezTo>
                    <a:pt x="1157426" y="695872"/>
                    <a:pt x="1121729" y="665368"/>
                    <a:pt x="1166948" y="687977"/>
                  </a:cubicBezTo>
                  <a:cubicBezTo>
                    <a:pt x="1234480" y="721742"/>
                    <a:pt x="1153528" y="692211"/>
                    <a:pt x="1219200" y="714103"/>
                  </a:cubicBezTo>
                  <a:cubicBezTo>
                    <a:pt x="1248228" y="711200"/>
                    <a:pt x="1277612" y="710770"/>
                    <a:pt x="1306285" y="705394"/>
                  </a:cubicBezTo>
                  <a:cubicBezTo>
                    <a:pt x="1324330" y="702011"/>
                    <a:pt x="1341120" y="693783"/>
                    <a:pt x="1358537" y="687977"/>
                  </a:cubicBezTo>
                  <a:lnTo>
                    <a:pt x="1410788" y="670560"/>
                  </a:lnTo>
                  <a:lnTo>
                    <a:pt x="1489165" y="644434"/>
                  </a:lnTo>
                  <a:lnTo>
                    <a:pt x="1515291" y="635726"/>
                  </a:lnTo>
                  <a:cubicBezTo>
                    <a:pt x="1524000" y="638629"/>
                    <a:pt x="1532385" y="642792"/>
                    <a:pt x="1541417" y="644434"/>
                  </a:cubicBezTo>
                  <a:cubicBezTo>
                    <a:pt x="1632110" y="660924"/>
                    <a:pt x="1646922" y="651035"/>
                    <a:pt x="1759131" y="644434"/>
                  </a:cubicBezTo>
                  <a:cubicBezTo>
                    <a:pt x="1761410" y="643864"/>
                    <a:pt x="1814411" y="631561"/>
                    <a:pt x="1820091" y="627017"/>
                  </a:cubicBezTo>
                  <a:cubicBezTo>
                    <a:pt x="1828264" y="620479"/>
                    <a:pt x="1830107" y="608292"/>
                    <a:pt x="1837508" y="600891"/>
                  </a:cubicBezTo>
                  <a:cubicBezTo>
                    <a:pt x="1844909" y="593490"/>
                    <a:pt x="1854925" y="589280"/>
                    <a:pt x="1863634" y="583474"/>
                  </a:cubicBezTo>
                  <a:cubicBezTo>
                    <a:pt x="1869440" y="574766"/>
                    <a:pt x="1874513" y="565522"/>
                    <a:pt x="1881051" y="557349"/>
                  </a:cubicBezTo>
                  <a:cubicBezTo>
                    <a:pt x="1886180" y="550938"/>
                    <a:pt x="1893339" y="546342"/>
                    <a:pt x="1898468" y="539931"/>
                  </a:cubicBezTo>
                  <a:cubicBezTo>
                    <a:pt x="1912921" y="521864"/>
                    <a:pt x="1919641" y="509968"/>
                    <a:pt x="1924594" y="487680"/>
                  </a:cubicBezTo>
                  <a:cubicBezTo>
                    <a:pt x="1928425" y="470443"/>
                    <a:pt x="1929473" y="452666"/>
                    <a:pt x="1933303" y="435429"/>
                  </a:cubicBezTo>
                  <a:cubicBezTo>
                    <a:pt x="1935294" y="426468"/>
                    <a:pt x="1934373" y="414395"/>
                    <a:pt x="1942011" y="409303"/>
                  </a:cubicBezTo>
                  <a:cubicBezTo>
                    <a:pt x="1954327" y="401092"/>
                    <a:pt x="1971194" y="404184"/>
                    <a:pt x="1985554" y="400594"/>
                  </a:cubicBezTo>
                  <a:cubicBezTo>
                    <a:pt x="1994460" y="398368"/>
                    <a:pt x="2002971" y="394789"/>
                    <a:pt x="2011680" y="391886"/>
                  </a:cubicBezTo>
                  <a:cubicBezTo>
                    <a:pt x="2020910" y="385732"/>
                    <a:pt x="2049018" y="369460"/>
                    <a:pt x="2055223" y="357051"/>
                  </a:cubicBezTo>
                  <a:cubicBezTo>
                    <a:pt x="2063434" y="340630"/>
                    <a:pt x="2072640" y="304800"/>
                    <a:pt x="2072640" y="304800"/>
                  </a:cubicBezTo>
                  <a:cubicBezTo>
                    <a:pt x="2066834" y="287383"/>
                    <a:pt x="2049417" y="269966"/>
                    <a:pt x="2055223" y="252549"/>
                  </a:cubicBezTo>
                  <a:lnTo>
                    <a:pt x="2081348" y="174171"/>
                  </a:lnTo>
                  <a:cubicBezTo>
                    <a:pt x="2084251" y="165463"/>
                    <a:pt x="2084965" y="155684"/>
                    <a:pt x="2090057" y="148046"/>
                  </a:cubicBezTo>
                  <a:lnTo>
                    <a:pt x="2107474" y="121920"/>
                  </a:lnTo>
                  <a:cubicBezTo>
                    <a:pt x="2098282" y="66773"/>
                    <a:pt x="2092906" y="66979"/>
                    <a:pt x="2107474" y="8709"/>
                  </a:cubicBezTo>
                  <a:cubicBezTo>
                    <a:pt x="2108470" y="4726"/>
                    <a:pt x="2113280" y="2903"/>
                    <a:pt x="2116183" y="0"/>
                  </a:cubicBezTo>
                </a:path>
              </a:pathLst>
            </a:custGeom>
            <a:noFill/>
            <a:ln w="25400" cap="flat" cmpd="sng" algn="ctr">
              <a:solidFill>
                <a:schemeClr val="tx1">
                  <a:lumMod val="85000"/>
                  <a:lumOff val="15000"/>
                </a:schemeClr>
              </a:solidFill>
              <a:prstDash val="solid"/>
              <a:round/>
              <a:headEnd type="none" w="med" len="med"/>
              <a:tailEnd type="none" w="med" len="med"/>
            </a:ln>
            <a:effectLst/>
            <a:sp3d prstMaterial="matte">
              <a:bevelT w="12700" h="12700"/>
            </a:sp3d>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8" name="Group 37"/>
          <p:cNvGrpSpPr/>
          <p:nvPr/>
        </p:nvGrpSpPr>
        <p:grpSpPr>
          <a:xfrm>
            <a:off x="5524747" y="3812772"/>
            <a:ext cx="525780" cy="1346107"/>
            <a:chOff x="4625340" y="3797393"/>
            <a:chExt cx="525780" cy="1346107"/>
          </a:xfrm>
        </p:grpSpPr>
        <p:grpSp>
          <p:nvGrpSpPr>
            <p:cNvPr id="34" name="Group 33"/>
            <p:cNvGrpSpPr/>
            <p:nvPr/>
          </p:nvGrpSpPr>
          <p:grpSpPr>
            <a:xfrm>
              <a:off x="4665899" y="3797393"/>
              <a:ext cx="414101" cy="952252"/>
              <a:chOff x="5758099" y="3219009"/>
              <a:chExt cx="519266" cy="1194086"/>
            </a:xfrm>
          </p:grpSpPr>
          <p:sp>
            <p:nvSpPr>
              <p:cNvPr id="35" name="Freeform 34"/>
              <p:cNvSpPr/>
              <p:nvPr/>
            </p:nvSpPr>
            <p:spPr bwMode="auto">
              <a:xfrm>
                <a:off x="5782491" y="3509554"/>
                <a:ext cx="487680" cy="836313"/>
              </a:xfrm>
              <a:custGeom>
                <a:avLst/>
                <a:gdLst>
                  <a:gd name="connsiteX0" fmla="*/ 200297 w 487680"/>
                  <a:gd name="connsiteY0" fmla="*/ 104502 h 836313"/>
                  <a:gd name="connsiteX1" fmla="*/ 121920 w 487680"/>
                  <a:gd name="connsiteY1" fmla="*/ 182880 h 836313"/>
                  <a:gd name="connsiteX2" fmla="*/ 113211 w 487680"/>
                  <a:gd name="connsiteY2" fmla="*/ 209005 h 836313"/>
                  <a:gd name="connsiteX3" fmla="*/ 121920 w 487680"/>
                  <a:gd name="connsiteY3" fmla="*/ 235131 h 836313"/>
                  <a:gd name="connsiteX4" fmla="*/ 104503 w 487680"/>
                  <a:gd name="connsiteY4" fmla="*/ 287382 h 836313"/>
                  <a:gd name="connsiteX5" fmla="*/ 95794 w 487680"/>
                  <a:gd name="connsiteY5" fmla="*/ 313508 h 836313"/>
                  <a:gd name="connsiteX6" fmla="*/ 78377 w 487680"/>
                  <a:gd name="connsiteY6" fmla="*/ 339634 h 836313"/>
                  <a:gd name="connsiteX7" fmla="*/ 52251 w 487680"/>
                  <a:gd name="connsiteY7" fmla="*/ 391885 h 836313"/>
                  <a:gd name="connsiteX8" fmla="*/ 52251 w 487680"/>
                  <a:gd name="connsiteY8" fmla="*/ 444137 h 836313"/>
                  <a:gd name="connsiteX9" fmla="*/ 26126 w 487680"/>
                  <a:gd name="connsiteY9" fmla="*/ 505097 h 836313"/>
                  <a:gd name="connsiteX10" fmla="*/ 8708 w 487680"/>
                  <a:gd name="connsiteY10" fmla="*/ 522514 h 836313"/>
                  <a:gd name="connsiteX11" fmla="*/ 0 w 487680"/>
                  <a:gd name="connsiteY11" fmla="*/ 548640 h 836313"/>
                  <a:gd name="connsiteX12" fmla="*/ 26126 w 487680"/>
                  <a:gd name="connsiteY12" fmla="*/ 600891 h 836313"/>
                  <a:gd name="connsiteX13" fmla="*/ 60960 w 487680"/>
                  <a:gd name="connsiteY13" fmla="*/ 670560 h 836313"/>
                  <a:gd name="connsiteX14" fmla="*/ 87086 w 487680"/>
                  <a:gd name="connsiteY14" fmla="*/ 687977 h 836313"/>
                  <a:gd name="connsiteX15" fmla="*/ 121920 w 487680"/>
                  <a:gd name="connsiteY15" fmla="*/ 731520 h 836313"/>
                  <a:gd name="connsiteX16" fmla="*/ 165463 w 487680"/>
                  <a:gd name="connsiteY16" fmla="*/ 775062 h 836313"/>
                  <a:gd name="connsiteX17" fmla="*/ 217714 w 487680"/>
                  <a:gd name="connsiteY17" fmla="*/ 792480 h 836313"/>
                  <a:gd name="connsiteX18" fmla="*/ 243840 w 487680"/>
                  <a:gd name="connsiteY18" fmla="*/ 801188 h 836313"/>
                  <a:gd name="connsiteX19" fmla="*/ 322217 w 487680"/>
                  <a:gd name="connsiteY19" fmla="*/ 827314 h 836313"/>
                  <a:gd name="connsiteX20" fmla="*/ 348343 w 487680"/>
                  <a:gd name="connsiteY20" fmla="*/ 809897 h 836313"/>
                  <a:gd name="connsiteX21" fmla="*/ 374468 w 487680"/>
                  <a:gd name="connsiteY21" fmla="*/ 801188 h 836313"/>
                  <a:gd name="connsiteX22" fmla="*/ 409303 w 487680"/>
                  <a:gd name="connsiteY22" fmla="*/ 748937 h 836313"/>
                  <a:gd name="connsiteX23" fmla="*/ 426720 w 487680"/>
                  <a:gd name="connsiteY23" fmla="*/ 722811 h 836313"/>
                  <a:gd name="connsiteX24" fmla="*/ 452846 w 487680"/>
                  <a:gd name="connsiteY24" fmla="*/ 661851 h 836313"/>
                  <a:gd name="connsiteX25" fmla="*/ 487680 w 487680"/>
                  <a:gd name="connsiteY25" fmla="*/ 609600 h 836313"/>
                  <a:gd name="connsiteX26" fmla="*/ 478971 w 487680"/>
                  <a:gd name="connsiteY26" fmla="*/ 513805 h 836313"/>
                  <a:gd name="connsiteX27" fmla="*/ 470263 w 487680"/>
                  <a:gd name="connsiteY27" fmla="*/ 487680 h 836313"/>
                  <a:gd name="connsiteX28" fmla="*/ 452846 w 487680"/>
                  <a:gd name="connsiteY28" fmla="*/ 409302 h 836313"/>
                  <a:gd name="connsiteX29" fmla="*/ 426720 w 487680"/>
                  <a:gd name="connsiteY29" fmla="*/ 357051 h 836313"/>
                  <a:gd name="connsiteX30" fmla="*/ 418011 w 487680"/>
                  <a:gd name="connsiteY30" fmla="*/ 330925 h 836313"/>
                  <a:gd name="connsiteX31" fmla="*/ 426720 w 487680"/>
                  <a:gd name="connsiteY31" fmla="*/ 304800 h 836313"/>
                  <a:gd name="connsiteX32" fmla="*/ 391886 w 487680"/>
                  <a:gd name="connsiteY32" fmla="*/ 261257 h 836313"/>
                  <a:gd name="connsiteX33" fmla="*/ 383177 w 487680"/>
                  <a:gd name="connsiteY33" fmla="*/ 217714 h 836313"/>
                  <a:gd name="connsiteX34" fmla="*/ 348343 w 487680"/>
                  <a:gd name="connsiteY34" fmla="*/ 165462 h 836313"/>
                  <a:gd name="connsiteX35" fmla="*/ 322217 w 487680"/>
                  <a:gd name="connsiteY35" fmla="*/ 87085 h 836313"/>
                  <a:gd name="connsiteX36" fmla="*/ 313508 w 487680"/>
                  <a:gd name="connsiteY36" fmla="*/ 60960 h 836313"/>
                  <a:gd name="connsiteX37" fmla="*/ 304800 w 487680"/>
                  <a:gd name="connsiteY37" fmla="*/ 34834 h 836313"/>
                  <a:gd name="connsiteX38" fmla="*/ 278674 w 487680"/>
                  <a:gd name="connsiteY38" fmla="*/ 17417 h 836313"/>
                  <a:gd name="connsiteX39" fmla="*/ 226423 w 487680"/>
                  <a:gd name="connsiteY39" fmla="*/ 0 h 836313"/>
                  <a:gd name="connsiteX40" fmla="*/ 209006 w 487680"/>
                  <a:gd name="connsiteY40" fmla="*/ 26125 h 836313"/>
                  <a:gd name="connsiteX41" fmla="*/ 174171 w 487680"/>
                  <a:gd name="connsiteY41" fmla="*/ 60960 h 836313"/>
                  <a:gd name="connsiteX42" fmla="*/ 165463 w 487680"/>
                  <a:gd name="connsiteY42" fmla="*/ 104502 h 836313"/>
                  <a:gd name="connsiteX43" fmla="*/ 156754 w 487680"/>
                  <a:gd name="connsiteY43" fmla="*/ 130628 h 836313"/>
                  <a:gd name="connsiteX44" fmla="*/ 200297 w 487680"/>
                  <a:gd name="connsiteY44" fmla="*/ 104502 h 836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87680" h="836313">
                    <a:moveTo>
                      <a:pt x="200297" y="104502"/>
                    </a:moveTo>
                    <a:cubicBezTo>
                      <a:pt x="194491" y="113211"/>
                      <a:pt x="148047" y="141078"/>
                      <a:pt x="121920" y="182880"/>
                    </a:cubicBezTo>
                    <a:cubicBezTo>
                      <a:pt x="117055" y="190664"/>
                      <a:pt x="116114" y="200297"/>
                      <a:pt x="113211" y="209005"/>
                    </a:cubicBezTo>
                    <a:cubicBezTo>
                      <a:pt x="116114" y="217714"/>
                      <a:pt x="122934" y="226007"/>
                      <a:pt x="121920" y="235131"/>
                    </a:cubicBezTo>
                    <a:cubicBezTo>
                      <a:pt x="119893" y="253378"/>
                      <a:pt x="110309" y="269965"/>
                      <a:pt x="104503" y="287382"/>
                    </a:cubicBezTo>
                    <a:cubicBezTo>
                      <a:pt x="101600" y="296091"/>
                      <a:pt x="100886" y="305870"/>
                      <a:pt x="95794" y="313508"/>
                    </a:cubicBezTo>
                    <a:cubicBezTo>
                      <a:pt x="89988" y="322217"/>
                      <a:pt x="83058" y="330273"/>
                      <a:pt x="78377" y="339634"/>
                    </a:cubicBezTo>
                    <a:cubicBezTo>
                      <a:pt x="42325" y="411739"/>
                      <a:pt x="102161" y="317021"/>
                      <a:pt x="52251" y="391885"/>
                    </a:cubicBezTo>
                    <a:cubicBezTo>
                      <a:pt x="29030" y="461554"/>
                      <a:pt x="52251" y="374468"/>
                      <a:pt x="52251" y="444137"/>
                    </a:cubicBezTo>
                    <a:cubicBezTo>
                      <a:pt x="52251" y="468189"/>
                      <a:pt x="40347" y="487321"/>
                      <a:pt x="26126" y="505097"/>
                    </a:cubicBezTo>
                    <a:cubicBezTo>
                      <a:pt x="20997" y="511508"/>
                      <a:pt x="14514" y="516708"/>
                      <a:pt x="8708" y="522514"/>
                    </a:cubicBezTo>
                    <a:cubicBezTo>
                      <a:pt x="5805" y="531223"/>
                      <a:pt x="0" y="539460"/>
                      <a:pt x="0" y="548640"/>
                    </a:cubicBezTo>
                    <a:cubicBezTo>
                      <a:pt x="0" y="566669"/>
                      <a:pt x="17319" y="587681"/>
                      <a:pt x="26126" y="600891"/>
                    </a:cubicBezTo>
                    <a:cubicBezTo>
                      <a:pt x="39959" y="642390"/>
                      <a:pt x="33326" y="648452"/>
                      <a:pt x="60960" y="670560"/>
                    </a:cubicBezTo>
                    <a:cubicBezTo>
                      <a:pt x="69133" y="677098"/>
                      <a:pt x="78377" y="682171"/>
                      <a:pt x="87086" y="687977"/>
                    </a:cubicBezTo>
                    <a:cubicBezTo>
                      <a:pt x="140692" y="768385"/>
                      <a:pt x="72285" y="669476"/>
                      <a:pt x="121920" y="731520"/>
                    </a:cubicBezTo>
                    <a:cubicBezTo>
                      <a:pt x="142740" y="757546"/>
                      <a:pt x="133031" y="760647"/>
                      <a:pt x="165463" y="775062"/>
                    </a:cubicBezTo>
                    <a:cubicBezTo>
                      <a:pt x="182240" y="782519"/>
                      <a:pt x="200297" y="786674"/>
                      <a:pt x="217714" y="792480"/>
                    </a:cubicBezTo>
                    <a:lnTo>
                      <a:pt x="243840" y="801188"/>
                    </a:lnTo>
                    <a:cubicBezTo>
                      <a:pt x="303729" y="841114"/>
                      <a:pt x="276232" y="842641"/>
                      <a:pt x="322217" y="827314"/>
                    </a:cubicBezTo>
                    <a:cubicBezTo>
                      <a:pt x="330926" y="821508"/>
                      <a:pt x="338982" y="814578"/>
                      <a:pt x="348343" y="809897"/>
                    </a:cubicBezTo>
                    <a:cubicBezTo>
                      <a:pt x="356553" y="805792"/>
                      <a:pt x="367977" y="807679"/>
                      <a:pt x="374468" y="801188"/>
                    </a:cubicBezTo>
                    <a:cubicBezTo>
                      <a:pt x="389270" y="786386"/>
                      <a:pt x="397691" y="766354"/>
                      <a:pt x="409303" y="748937"/>
                    </a:cubicBezTo>
                    <a:lnTo>
                      <a:pt x="426720" y="722811"/>
                    </a:lnTo>
                    <a:cubicBezTo>
                      <a:pt x="441608" y="648366"/>
                      <a:pt x="422426" y="702410"/>
                      <a:pt x="452846" y="661851"/>
                    </a:cubicBezTo>
                    <a:cubicBezTo>
                      <a:pt x="465406" y="645105"/>
                      <a:pt x="487680" y="609600"/>
                      <a:pt x="487680" y="609600"/>
                    </a:cubicBezTo>
                    <a:cubicBezTo>
                      <a:pt x="484777" y="577668"/>
                      <a:pt x="483505" y="545546"/>
                      <a:pt x="478971" y="513805"/>
                    </a:cubicBezTo>
                    <a:cubicBezTo>
                      <a:pt x="477673" y="504718"/>
                      <a:pt x="472785" y="496506"/>
                      <a:pt x="470263" y="487680"/>
                    </a:cubicBezTo>
                    <a:cubicBezTo>
                      <a:pt x="452374" y="425068"/>
                      <a:pt x="470814" y="481174"/>
                      <a:pt x="452846" y="409302"/>
                    </a:cubicBezTo>
                    <a:cubicBezTo>
                      <a:pt x="441903" y="365530"/>
                      <a:pt x="448002" y="399615"/>
                      <a:pt x="426720" y="357051"/>
                    </a:cubicBezTo>
                    <a:cubicBezTo>
                      <a:pt x="422615" y="348840"/>
                      <a:pt x="420914" y="339634"/>
                      <a:pt x="418011" y="330925"/>
                    </a:cubicBezTo>
                    <a:cubicBezTo>
                      <a:pt x="420914" y="322217"/>
                      <a:pt x="426720" y="313979"/>
                      <a:pt x="426720" y="304800"/>
                    </a:cubicBezTo>
                    <a:cubicBezTo>
                      <a:pt x="426720" y="276758"/>
                      <a:pt x="411946" y="274631"/>
                      <a:pt x="391886" y="261257"/>
                    </a:cubicBezTo>
                    <a:cubicBezTo>
                      <a:pt x="388983" y="246743"/>
                      <a:pt x="389302" y="231189"/>
                      <a:pt x="383177" y="217714"/>
                    </a:cubicBezTo>
                    <a:cubicBezTo>
                      <a:pt x="374515" y="198657"/>
                      <a:pt x="354963" y="185321"/>
                      <a:pt x="348343" y="165462"/>
                    </a:cubicBezTo>
                    <a:lnTo>
                      <a:pt x="322217" y="87085"/>
                    </a:lnTo>
                    <a:lnTo>
                      <a:pt x="313508" y="60960"/>
                    </a:lnTo>
                    <a:cubicBezTo>
                      <a:pt x="310605" y="52251"/>
                      <a:pt x="312438" y="39926"/>
                      <a:pt x="304800" y="34834"/>
                    </a:cubicBezTo>
                    <a:cubicBezTo>
                      <a:pt x="296091" y="29028"/>
                      <a:pt x="288238" y="21668"/>
                      <a:pt x="278674" y="17417"/>
                    </a:cubicBezTo>
                    <a:cubicBezTo>
                      <a:pt x="261897" y="9961"/>
                      <a:pt x="226423" y="0"/>
                      <a:pt x="226423" y="0"/>
                    </a:cubicBezTo>
                    <a:cubicBezTo>
                      <a:pt x="220617" y="8708"/>
                      <a:pt x="215817" y="18179"/>
                      <a:pt x="209006" y="26125"/>
                    </a:cubicBezTo>
                    <a:cubicBezTo>
                      <a:pt x="198319" y="38593"/>
                      <a:pt x="174171" y="60960"/>
                      <a:pt x="174171" y="60960"/>
                    </a:cubicBezTo>
                    <a:cubicBezTo>
                      <a:pt x="171268" y="75474"/>
                      <a:pt x="169053" y="90143"/>
                      <a:pt x="165463" y="104502"/>
                    </a:cubicBezTo>
                    <a:cubicBezTo>
                      <a:pt x="163237" y="113408"/>
                      <a:pt x="152649" y="122417"/>
                      <a:pt x="156754" y="130628"/>
                    </a:cubicBezTo>
                    <a:cubicBezTo>
                      <a:pt x="159657" y="136434"/>
                      <a:pt x="206103" y="95793"/>
                      <a:pt x="200297" y="104502"/>
                    </a:cubicBezTo>
                    <a:close/>
                  </a:path>
                </a:pathLst>
              </a:custGeom>
              <a:solidFill>
                <a:schemeClr val="bg1"/>
              </a:solidFill>
              <a:ln w="25400" cap="flat" cmpd="sng" algn="ctr">
                <a:noFill/>
                <a:prstDash val="solid"/>
                <a:round/>
                <a:headEnd type="none" w="med" len="med"/>
                <a:tailEnd type="none" w="med" len="med"/>
              </a:ln>
              <a:effectLst>
                <a:outerShdw blurRad="50800" dist="38100" dir="5400000" algn="t" rotWithShape="0">
                  <a:prstClr val="black">
                    <a:alpha val="40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p:cNvSpPr/>
              <p:nvPr/>
            </p:nvSpPr>
            <p:spPr bwMode="auto">
              <a:xfrm rot="20203221">
                <a:off x="5758099" y="3219009"/>
                <a:ext cx="519266" cy="1194086"/>
              </a:xfrm>
              <a:custGeom>
                <a:avLst/>
                <a:gdLst>
                  <a:gd name="connsiteX0" fmla="*/ 81286 w 232704"/>
                  <a:gd name="connsiteY0" fmla="*/ 412022 h 412022"/>
                  <a:gd name="connsiteX1" fmla="*/ 63869 w 232704"/>
                  <a:gd name="connsiteY1" fmla="*/ 368479 h 412022"/>
                  <a:gd name="connsiteX2" fmla="*/ 2909 w 232704"/>
                  <a:gd name="connsiteY2" fmla="*/ 290102 h 412022"/>
                  <a:gd name="connsiteX3" fmla="*/ 46452 w 232704"/>
                  <a:gd name="connsiteY3" fmla="*/ 220434 h 412022"/>
                  <a:gd name="connsiteX4" fmla="*/ 89995 w 232704"/>
                  <a:gd name="connsiteY4" fmla="*/ 185599 h 412022"/>
                  <a:gd name="connsiteX5" fmla="*/ 142246 w 232704"/>
                  <a:gd name="connsiteY5" fmla="*/ 150765 h 412022"/>
                  <a:gd name="connsiteX6" fmla="*/ 159663 w 232704"/>
                  <a:gd name="connsiteY6" fmla="*/ 124639 h 412022"/>
                  <a:gd name="connsiteX7" fmla="*/ 177081 w 232704"/>
                  <a:gd name="connsiteY7" fmla="*/ 107222 h 412022"/>
                  <a:gd name="connsiteX8" fmla="*/ 194498 w 232704"/>
                  <a:gd name="connsiteY8" fmla="*/ 54971 h 412022"/>
                  <a:gd name="connsiteX9" fmla="*/ 229332 w 232704"/>
                  <a:gd name="connsiteY9" fmla="*/ 2719 h 412022"/>
                  <a:gd name="connsiteX10" fmla="*/ 211915 w 232704"/>
                  <a:gd name="connsiteY10" fmla="*/ 20137 h 412022"/>
                  <a:gd name="connsiteX11" fmla="*/ 185789 w 232704"/>
                  <a:gd name="connsiteY11" fmla="*/ 98514 h 412022"/>
                  <a:gd name="connsiteX12" fmla="*/ 177081 w 232704"/>
                  <a:gd name="connsiteY12" fmla="*/ 124639 h 412022"/>
                  <a:gd name="connsiteX13" fmla="*/ 168372 w 232704"/>
                  <a:gd name="connsiteY13" fmla="*/ 255268 h 412022"/>
                  <a:gd name="connsiteX14" fmla="*/ 159663 w 232704"/>
                  <a:gd name="connsiteY14" fmla="*/ 290102 h 412022"/>
                  <a:gd name="connsiteX15" fmla="*/ 98703 w 232704"/>
                  <a:gd name="connsiteY15" fmla="*/ 359771 h 412022"/>
                  <a:gd name="connsiteX16" fmla="*/ 72578 w 232704"/>
                  <a:gd name="connsiteY16" fmla="*/ 368479 h 412022"/>
                  <a:gd name="connsiteX17" fmla="*/ 81286 w 232704"/>
                  <a:gd name="connsiteY17" fmla="*/ 412022 h 412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2704" h="412022">
                    <a:moveTo>
                      <a:pt x="81286" y="412022"/>
                    </a:moveTo>
                    <a:cubicBezTo>
                      <a:pt x="79835" y="412022"/>
                      <a:pt x="72322" y="381629"/>
                      <a:pt x="63869" y="368479"/>
                    </a:cubicBezTo>
                    <a:cubicBezTo>
                      <a:pt x="45971" y="340638"/>
                      <a:pt x="13375" y="321501"/>
                      <a:pt x="2909" y="290102"/>
                    </a:cubicBezTo>
                    <a:cubicBezTo>
                      <a:pt x="-10281" y="250532"/>
                      <a:pt x="24386" y="235144"/>
                      <a:pt x="46452" y="220434"/>
                    </a:cubicBezTo>
                    <a:cubicBezTo>
                      <a:pt x="78633" y="172162"/>
                      <a:pt x="45457" y="210343"/>
                      <a:pt x="89995" y="185599"/>
                    </a:cubicBezTo>
                    <a:cubicBezTo>
                      <a:pt x="108293" y="175433"/>
                      <a:pt x="142246" y="150765"/>
                      <a:pt x="142246" y="150765"/>
                    </a:cubicBezTo>
                    <a:cubicBezTo>
                      <a:pt x="148052" y="142056"/>
                      <a:pt x="153125" y="132812"/>
                      <a:pt x="159663" y="124639"/>
                    </a:cubicBezTo>
                    <a:cubicBezTo>
                      <a:pt x="164792" y="118228"/>
                      <a:pt x="173409" y="114566"/>
                      <a:pt x="177081" y="107222"/>
                    </a:cubicBezTo>
                    <a:cubicBezTo>
                      <a:pt x="185292" y="90801"/>
                      <a:pt x="184314" y="70247"/>
                      <a:pt x="194498" y="54971"/>
                    </a:cubicBezTo>
                    <a:cubicBezTo>
                      <a:pt x="206109" y="37554"/>
                      <a:pt x="244133" y="-12083"/>
                      <a:pt x="229332" y="2719"/>
                    </a:cubicBezTo>
                    <a:lnTo>
                      <a:pt x="211915" y="20137"/>
                    </a:lnTo>
                    <a:lnTo>
                      <a:pt x="185789" y="98514"/>
                    </a:lnTo>
                    <a:lnTo>
                      <a:pt x="177081" y="124639"/>
                    </a:lnTo>
                    <a:cubicBezTo>
                      <a:pt x="174178" y="168182"/>
                      <a:pt x="172941" y="211868"/>
                      <a:pt x="168372" y="255268"/>
                    </a:cubicBezTo>
                    <a:cubicBezTo>
                      <a:pt x="167119" y="267171"/>
                      <a:pt x="165016" y="279397"/>
                      <a:pt x="159663" y="290102"/>
                    </a:cubicBezTo>
                    <a:cubicBezTo>
                      <a:pt x="142245" y="324938"/>
                      <a:pt x="130635" y="343805"/>
                      <a:pt x="98703" y="359771"/>
                    </a:cubicBezTo>
                    <a:cubicBezTo>
                      <a:pt x="90493" y="363876"/>
                      <a:pt x="79069" y="361988"/>
                      <a:pt x="72578" y="368479"/>
                    </a:cubicBezTo>
                    <a:cubicBezTo>
                      <a:pt x="68473" y="372584"/>
                      <a:pt x="82737" y="412022"/>
                      <a:pt x="81286" y="412022"/>
                    </a:cubicBezTo>
                    <a:close/>
                  </a:path>
                </a:pathLst>
              </a:custGeom>
              <a:gradFill>
                <a:gsLst>
                  <a:gs pos="0">
                    <a:srgbClr val="FFF200"/>
                  </a:gs>
                  <a:gs pos="45000">
                    <a:srgbClr val="FF7A00"/>
                  </a:gs>
                  <a:gs pos="70000">
                    <a:srgbClr val="FF0300"/>
                  </a:gs>
                  <a:gs pos="100000">
                    <a:srgbClr val="4D0808"/>
                  </a:gs>
                </a:gsLst>
                <a:lin ang="21594000" scaled="0"/>
              </a:gradFill>
              <a:ln w="25400" cap="flat" cmpd="sng" algn="ctr">
                <a:noFill/>
                <a:prstDash val="solid"/>
                <a:round/>
                <a:headEnd type="none" w="med" len="med"/>
                <a:tailEnd type="none" w="med" len="med"/>
              </a:ln>
              <a:effectLst>
                <a:glow rad="38100">
                  <a:schemeClr val="accent6">
                    <a:satMod val="175000"/>
                    <a:alpha val="16000"/>
                  </a:schemeClr>
                </a:glow>
                <a:softEdge rad="25400"/>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7" name="Rectangle 36"/>
            <p:cNvSpPr/>
            <p:nvPr/>
          </p:nvSpPr>
          <p:spPr>
            <a:xfrm>
              <a:off x="4625340" y="4427220"/>
              <a:ext cx="525780" cy="7162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0" name="Oval 49"/>
          <p:cNvSpPr/>
          <p:nvPr/>
        </p:nvSpPr>
        <p:spPr>
          <a:xfrm rot="370564">
            <a:off x="3443152" y="5709558"/>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5691187" y="4348162"/>
            <a:ext cx="1057275" cy="1076325"/>
          </a:xfrm>
          <a:prstGeom prst="rect">
            <a:avLst/>
          </a:prstGeom>
          <a:extLst>
            <a:ext uri="{53640926-AAD7-44D8-BBD7-CCE9431645EC}">
              <a14:shadowObscured xmlns:a14="http://schemas.microsoft.com/office/drawing/2010/main" xmlns="" val="1"/>
            </a:ext>
          </a:extLst>
        </p:spPr>
      </p:pic>
      <p:sp>
        <p:nvSpPr>
          <p:cNvPr id="12" name="Oval 11"/>
          <p:cNvSpPr/>
          <p:nvPr/>
        </p:nvSpPr>
        <p:spPr>
          <a:xfrm>
            <a:off x="-3160486" y="3142680"/>
            <a:ext cx="1752600" cy="175260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sp>
        <p:nvSpPr>
          <p:cNvPr id="13" name="Oval 12"/>
          <p:cNvSpPr/>
          <p:nvPr/>
        </p:nvSpPr>
        <p:spPr>
          <a:xfrm rot="370564">
            <a:off x="-3275148" y="4744358"/>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3159579" y="3119093"/>
            <a:ext cx="1752600" cy="1752600"/>
          </a:xfrm>
          <a:prstGeom prst="ellipse">
            <a:avLst/>
          </a:prstGeom>
          <a:no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dirty="0">
              <a:ln>
                <a:noFill/>
              </a:ln>
              <a:solidFill>
                <a:sysClr val="window" lastClr="FFFFFF"/>
              </a:solidFill>
              <a:effectLst/>
              <a:uLnTx/>
              <a:uFillTx/>
              <a:latin typeface="Arial Black" pitchFamily="34" charset="0"/>
              <a:ea typeface="+mn-ea"/>
              <a:cs typeface="+mn-cs"/>
            </a:endParaRPr>
          </a:p>
        </p:txBody>
      </p:sp>
      <p:sp>
        <p:nvSpPr>
          <p:cNvPr id="2" name="Rectangle 1"/>
          <p:cNvSpPr/>
          <p:nvPr/>
        </p:nvSpPr>
        <p:spPr>
          <a:xfrm>
            <a:off x="4208158" y="197241"/>
            <a:ext cx="4639412"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rPr>
              <a:t>AS ROCKET FUEL</a:t>
            </a:r>
            <a:endParaRPr 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endParaRPr>
          </a:p>
        </p:txBody>
      </p:sp>
    </p:spTree>
  </p:cSld>
  <p:clrMapOvr>
    <a:masterClrMapping/>
  </p:clrMapOvr>
  <p:transition spd="slow" advClick="0" advTm="33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grpId="0" nodeType="afterEffect">
                                  <p:stCondLst>
                                    <p:cond delay="400"/>
                                  </p:stCondLst>
                                  <p:childTnLst>
                                    <p:animMotion origin="layout" path="M -3.61111E-6 -4.37196E-6 C 0.06493 0.01065 0.2757 0.04604 0.38941 0.06315 C 0.60365 0.09716 0.62101 0.09438 0.68177 0.10248 " pathEditMode="relative" rAng="0" ptsTypes="asa">
                                      <p:cBhvr>
                                        <p:cTn id="6" dur="1100" fill="hold"/>
                                        <p:tgtEl>
                                          <p:spTgt spid="12"/>
                                        </p:tgtEl>
                                        <p:attrNameLst>
                                          <p:attrName>ppt_x</p:attrName>
                                          <p:attrName>ppt_y</p:attrName>
                                        </p:attrNameLst>
                                      </p:cBhvr>
                                      <p:rCtr x="341" y="51"/>
                                    </p:animMotion>
                                  </p:childTnLst>
                                </p:cTn>
                              </p:par>
                              <p:par>
                                <p:cTn id="7" presetID="0" presetClass="path" presetSubtype="0" fill="hold" grpId="0" nodeType="withEffect" nodePh="1">
                                  <p:stCondLst>
                                    <p:cond delay="400"/>
                                  </p:stCondLst>
                                  <p:endCondLst>
                                    <p:cond evt="begin" delay="0">
                                      <p:tn val="7"/>
                                    </p:cond>
                                  </p:endCondLst>
                                  <p:childTnLst>
                                    <p:animMotion origin="layout" path="M 0 0 C 0.06493 0.01065 0.2757 0.04604 0.38941 0.06315 C 0.60365 0.09716 0.62101 0.09438 0.68177 0.10248 " pathEditMode="relative" rAng="0" ptsTypes="asa">
                                      <p:cBhvr>
                                        <p:cTn id="8" dur="1100" fill="hold"/>
                                        <p:tgtEl>
                                          <p:spTgt spid="20"/>
                                        </p:tgtEl>
                                        <p:attrNameLst>
                                          <p:attrName>ppt_x</p:attrName>
                                          <p:attrName>ppt_y</p:attrName>
                                        </p:attrNameLst>
                                      </p:cBhvr>
                                      <p:rCtr x="341" y="51"/>
                                    </p:animMotion>
                                  </p:childTnLst>
                                </p:cTn>
                              </p:par>
                              <p:par>
                                <p:cTn id="9" presetID="8" presetClass="emph" presetSubtype="0" fill="hold" grpId="3" nodeType="withEffect" nodePh="1">
                                  <p:stCondLst>
                                    <p:cond delay="400"/>
                                  </p:stCondLst>
                                  <p:endCondLst>
                                    <p:cond evt="begin" delay="0">
                                      <p:tn val="9"/>
                                    </p:cond>
                                  </p:endCondLst>
                                  <p:childTnLst>
                                    <p:animRot by="44400000">
                                      <p:cBhvr>
                                        <p:cTn id="10" dur="1100" fill="hold"/>
                                        <p:tgtEl>
                                          <p:spTgt spid="20"/>
                                        </p:tgtEl>
                                        <p:attrNameLst>
                                          <p:attrName>r</p:attrName>
                                        </p:attrNameLst>
                                      </p:cBhvr>
                                    </p:animRot>
                                  </p:childTnLst>
                                </p:cTn>
                              </p:par>
                              <p:par>
                                <p:cTn id="11" presetID="0" presetClass="path" presetSubtype="0" fill="hold" grpId="0" nodeType="withEffect">
                                  <p:stCondLst>
                                    <p:cond delay="400"/>
                                  </p:stCondLst>
                                  <p:childTnLst>
                                    <p:animMotion origin="layout" path="M 0 0 C 0.06493 0.01065 0.2757 0.04604 0.38941 0.06315 C 0.60365 0.09716 0.62101 0.09438 0.68177 0.10248 " pathEditMode="relative" rAng="0" ptsTypes="asa">
                                      <p:cBhvr>
                                        <p:cTn id="12" dur="1100" fill="hold"/>
                                        <p:tgtEl>
                                          <p:spTgt spid="13"/>
                                        </p:tgtEl>
                                        <p:attrNameLst>
                                          <p:attrName>ppt_x</p:attrName>
                                          <p:attrName>ppt_y</p:attrName>
                                        </p:attrNameLst>
                                      </p:cBhvr>
                                      <p:rCtr x="341" y="51"/>
                                    </p:animMotion>
                                  </p:childTnLst>
                                </p:cTn>
                              </p:par>
                              <p:par>
                                <p:cTn id="13" presetID="10" presetClass="exit" presetSubtype="0" fill="hold" grpId="1" nodeType="withEffect">
                                  <p:stCondLst>
                                    <p:cond delay="1100"/>
                                  </p:stCondLst>
                                  <p:childTnLst>
                                    <p:animEffect transition="out" filter="fade">
                                      <p:cBhvr>
                                        <p:cTn id="14" dur="400"/>
                                        <p:tgtEl>
                                          <p:spTgt spid="13"/>
                                        </p:tgtEl>
                                      </p:cBhvr>
                                    </p:animEffect>
                                    <p:set>
                                      <p:cBhvr>
                                        <p:cTn id="15" dur="1" fill="hold">
                                          <p:stCondLst>
                                            <p:cond delay="399"/>
                                          </p:stCondLst>
                                        </p:cTn>
                                        <p:tgtEl>
                                          <p:spTgt spid="13"/>
                                        </p:tgtEl>
                                        <p:attrNameLst>
                                          <p:attrName>style.visibility</p:attrName>
                                        </p:attrNameLst>
                                      </p:cBhvr>
                                      <p:to>
                                        <p:strVal val="hidden"/>
                                      </p:to>
                                    </p:set>
                                  </p:childTnLst>
                                </p:cTn>
                              </p:par>
                              <p:par>
                                <p:cTn id="16" presetID="0" presetClass="path" presetSubtype="0" decel="25000" fill="hold" grpId="1" nodeType="withEffect">
                                  <p:stCondLst>
                                    <p:cond delay="1500"/>
                                  </p:stCondLst>
                                  <p:childTnLst>
                                    <p:animMotion origin="layout" path="M 0.6816 0.10248 L 0.70156 0.1034 " pathEditMode="relative" rAng="0" ptsTypes="AA">
                                      <p:cBhvr>
                                        <p:cTn id="17" dur="700" fill="hold"/>
                                        <p:tgtEl>
                                          <p:spTgt spid="12"/>
                                        </p:tgtEl>
                                        <p:attrNameLst>
                                          <p:attrName>ppt_x</p:attrName>
                                          <p:attrName>ppt_y</p:attrName>
                                        </p:attrNameLst>
                                      </p:cBhvr>
                                      <p:rCtr x="10" y="0"/>
                                    </p:animMotion>
                                  </p:childTnLst>
                                </p:cTn>
                              </p:par>
                              <p:par>
                                <p:cTn id="18" presetID="0" presetClass="path" presetSubtype="0" decel="25000" fill="hold" grpId="1" nodeType="withEffect" nodePh="1">
                                  <p:stCondLst>
                                    <p:cond delay="1500"/>
                                  </p:stCondLst>
                                  <p:endCondLst>
                                    <p:cond evt="begin" delay="0">
                                      <p:tn val="18"/>
                                    </p:cond>
                                  </p:endCondLst>
                                  <p:childTnLst>
                                    <p:animMotion origin="layout" path="M 0.6816 0.10243 L 0.70156 0.10335 " pathEditMode="relative" rAng="0" ptsTypes="AA">
                                      <p:cBhvr>
                                        <p:cTn id="19" dur="700" fill="hold"/>
                                        <p:tgtEl>
                                          <p:spTgt spid="20"/>
                                        </p:tgtEl>
                                        <p:attrNameLst>
                                          <p:attrName>ppt_x</p:attrName>
                                          <p:attrName>ppt_y</p:attrName>
                                        </p:attrNameLst>
                                      </p:cBhvr>
                                      <p:rCtr x="10" y="0"/>
                                    </p:animMotion>
                                  </p:childTnLst>
                                </p:cTn>
                              </p:par>
                              <p:par>
                                <p:cTn id="20" presetID="8" presetClass="emph" presetSubtype="0" fill="hold" grpId="4" nodeType="withEffect" nodePh="1">
                                  <p:stCondLst>
                                    <p:cond delay="1500"/>
                                  </p:stCondLst>
                                  <p:endCondLst>
                                    <p:cond evt="begin" delay="0">
                                      <p:tn val="20"/>
                                    </p:cond>
                                  </p:endCondLst>
                                  <p:childTnLst>
                                    <p:animRot by="21600000">
                                      <p:cBhvr>
                                        <p:cTn id="21" dur="700" fill="hold"/>
                                        <p:tgtEl>
                                          <p:spTgt spid="20"/>
                                        </p:tgtEl>
                                        <p:attrNameLst>
                                          <p:attrName>r</p:attrName>
                                        </p:attrNameLst>
                                      </p:cBhvr>
                                    </p:animRot>
                                  </p:childTnLst>
                                </p:cTn>
                              </p:par>
                              <p:par>
                                <p:cTn id="22" presetID="64" presetClass="path" presetSubtype="0" accel="5556" decel="22222" fill="hold" grpId="0" nodeType="withEffect">
                                  <p:stCondLst>
                                    <p:cond delay="1400"/>
                                  </p:stCondLst>
                                  <p:childTnLst>
                                    <p:animMotion origin="layout" path="M -5.55556E-7 -0.00023 L -0.00208 -0.90255 " pathEditMode="relative" rAng="0" ptsTypes="AA">
                                      <p:cBhvr>
                                        <p:cTn id="23" dur="900" fill="hold"/>
                                        <p:tgtEl>
                                          <p:spTgt spid="11"/>
                                        </p:tgtEl>
                                        <p:attrNameLst>
                                          <p:attrName>ppt_x</p:attrName>
                                          <p:attrName>ppt_y</p:attrName>
                                        </p:attrNameLst>
                                      </p:cBhvr>
                                      <p:rCtr x="-1" y="-451"/>
                                    </p:animMotion>
                                  </p:childTnLst>
                                </p:cTn>
                              </p:par>
                              <p:par>
                                <p:cTn id="24" presetID="64" presetClass="path" presetSubtype="0" accel="5556" decel="22222" fill="hold" grpId="0" nodeType="withEffect">
                                  <p:stCondLst>
                                    <p:cond delay="1400"/>
                                  </p:stCondLst>
                                  <p:childTnLst>
                                    <p:animMotion origin="layout" path="M 3.05556E-6 1.11111E-6 L 3.05556E-6 -0.89815 " pathEditMode="relative" rAng="0" ptsTypes="AA">
                                      <p:cBhvr>
                                        <p:cTn id="25" dur="900" fill="hold"/>
                                        <p:tgtEl>
                                          <p:spTgt spid="21"/>
                                        </p:tgtEl>
                                        <p:attrNameLst>
                                          <p:attrName>ppt_x</p:attrName>
                                          <p:attrName>ppt_y</p:attrName>
                                        </p:attrNameLst>
                                      </p:cBhvr>
                                      <p:rCtr x="0" y="-449"/>
                                    </p:animMotion>
                                  </p:childTnLst>
                                </p:cTn>
                              </p:par>
                              <p:par>
                                <p:cTn id="26" presetID="8" presetClass="emph" presetSubtype="0" fill="hold" grpId="1" nodeType="withEffect">
                                  <p:stCondLst>
                                    <p:cond delay="2000"/>
                                  </p:stCondLst>
                                  <p:childTnLst>
                                    <p:animRot by="3000000">
                                      <p:cBhvr>
                                        <p:cTn id="27" dur="200" fill="hold"/>
                                        <p:tgtEl>
                                          <p:spTgt spid="21"/>
                                        </p:tgtEl>
                                        <p:attrNameLst>
                                          <p:attrName>r</p:attrName>
                                        </p:attrNameLst>
                                      </p:cBhvr>
                                    </p:animRot>
                                  </p:childTnLst>
                                </p:cTn>
                              </p:par>
                              <p:par>
                                <p:cTn id="28" presetID="64" presetClass="path" presetSubtype="0" accel="5556" decel="22222" fill="hold" grpId="0" nodeType="withEffect">
                                  <p:stCondLst>
                                    <p:cond delay="1400"/>
                                  </p:stCondLst>
                                  <p:childTnLst>
                                    <p:animMotion origin="layout" path="M 3.05556E-6 1.11111E-6 L 3.05556E-6 -0.89815 " pathEditMode="relative" rAng="0" ptsTypes="AA">
                                      <p:cBhvr>
                                        <p:cTn id="29" dur="900" fill="hold"/>
                                        <p:tgtEl>
                                          <p:spTgt spid="22"/>
                                        </p:tgtEl>
                                        <p:attrNameLst>
                                          <p:attrName>ppt_x</p:attrName>
                                          <p:attrName>ppt_y</p:attrName>
                                        </p:attrNameLst>
                                      </p:cBhvr>
                                      <p:rCtr x="0" y="-449"/>
                                    </p:animMotion>
                                  </p:childTnLst>
                                </p:cTn>
                              </p:par>
                              <p:par>
                                <p:cTn id="30" presetID="10" presetClass="entr" presetSubtype="0" fill="hold" grpId="1" nodeType="withEffect">
                                  <p:stCondLst>
                                    <p:cond delay="190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400"/>
                                        <p:tgtEl>
                                          <p:spTgt spid="50"/>
                                        </p:tgtEl>
                                      </p:cBhvr>
                                    </p:animEffect>
                                  </p:childTnLst>
                                </p:cTn>
                              </p:par>
                              <p:par>
                                <p:cTn id="33" presetID="0" presetClass="path" presetSubtype="0" accel="28000" fill="hold" grpId="2" nodeType="withEffect">
                                  <p:stCondLst>
                                    <p:cond delay="2100"/>
                                  </p:stCondLst>
                                  <p:childTnLst>
                                    <p:animMotion origin="layout" path="M 0.70157 0.1037 L 0.81511 0.16597 L 1.40296 0.24583 " pathEditMode="relative" rAng="0" ptsTypes="AAA">
                                      <p:cBhvr>
                                        <p:cTn id="34" dur="1200" fill="hold"/>
                                        <p:tgtEl>
                                          <p:spTgt spid="12"/>
                                        </p:tgtEl>
                                        <p:attrNameLst>
                                          <p:attrName>ppt_x</p:attrName>
                                          <p:attrName>ppt_y</p:attrName>
                                        </p:attrNameLst>
                                      </p:cBhvr>
                                      <p:rCtr x="351" y="71"/>
                                    </p:animMotion>
                                  </p:childTnLst>
                                </p:cTn>
                              </p:par>
                              <p:par>
                                <p:cTn id="35" presetID="0" presetClass="path" presetSubtype="0" accel="28000" fill="hold" grpId="2" nodeType="withEffect" nodePh="1">
                                  <p:stCondLst>
                                    <p:cond delay="2100"/>
                                  </p:stCondLst>
                                  <p:endCondLst>
                                    <p:cond evt="begin" delay="0">
                                      <p:tn val="35"/>
                                    </p:cond>
                                  </p:endCondLst>
                                  <p:childTnLst>
                                    <p:animMotion origin="layout" path="M 0.70157 0.10347 L 0.81511 0.16574 L 1.40295 0.24583 " pathEditMode="relative" rAng="0" ptsTypes="AAA">
                                      <p:cBhvr>
                                        <p:cTn id="36" dur="1200" fill="hold"/>
                                        <p:tgtEl>
                                          <p:spTgt spid="20"/>
                                        </p:tgtEl>
                                        <p:attrNameLst>
                                          <p:attrName>ppt_x</p:attrName>
                                          <p:attrName>ppt_y</p:attrName>
                                        </p:attrNameLst>
                                      </p:cBhvr>
                                      <p:rCtr x="351" y="71"/>
                                    </p:animMotion>
                                  </p:childTnLst>
                                </p:cTn>
                              </p:par>
                              <p:par>
                                <p:cTn id="37" presetID="8" presetClass="emph" presetSubtype="0" fill="hold" grpId="5" nodeType="withEffect" nodePh="1">
                                  <p:stCondLst>
                                    <p:cond delay="2100"/>
                                  </p:stCondLst>
                                  <p:endCondLst>
                                    <p:cond evt="begin" delay="0">
                                      <p:tn val="37"/>
                                    </p:cond>
                                  </p:endCondLst>
                                  <p:childTnLst>
                                    <p:animRot by="21600000">
                                      <p:cBhvr>
                                        <p:cTn id="38" dur="1200" fill="hold"/>
                                        <p:tgtEl>
                                          <p:spTgt spid="20"/>
                                        </p:tgtEl>
                                        <p:attrNameLst>
                                          <p:attrName>r</p:attrName>
                                        </p:attrNameLst>
                                      </p:cBhvr>
                                    </p:animRot>
                                  </p:childTnLst>
                                </p:cTn>
                              </p:par>
                              <p:par>
                                <p:cTn id="39" presetID="0" presetClass="path" presetSubtype="0" accel="28000" fill="hold" grpId="0" nodeType="withEffect">
                                  <p:stCondLst>
                                    <p:cond delay="2100"/>
                                  </p:stCondLst>
                                  <p:childTnLst>
                                    <p:animMotion origin="layout" path="M -0.03924 -0.04004 L 0.07431 0.02223 L 0.66215 0.10209 " pathEditMode="relative" rAng="0" ptsTypes="AAA">
                                      <p:cBhvr>
                                        <p:cTn id="40" dur="1200" fill="hold"/>
                                        <p:tgtEl>
                                          <p:spTgt spid="50"/>
                                        </p:tgtEl>
                                        <p:attrNameLst>
                                          <p:attrName>ppt_x</p:attrName>
                                          <p:attrName>ppt_y</p:attrName>
                                        </p:attrNameLst>
                                      </p:cBhvr>
                                      <p:rCtr x="351" y="71"/>
                                    </p:animMotion>
                                  </p:childTnLst>
                                </p:cTn>
                              </p:par>
                              <p:par>
                                <p:cTn id="41" presetID="64" presetClass="path" presetSubtype="0" accel="5556" decel="22222" fill="hold" grpId="0" nodeType="withEffect">
                                  <p:stCondLst>
                                    <p:cond delay="1400"/>
                                  </p:stCondLst>
                                  <p:childTnLst>
                                    <p:animMotion origin="layout" path="M 3.05556E-6 1.11111E-6 L 3.05556E-6 -0.89815 " pathEditMode="relative" rAng="0" ptsTypes="AA">
                                      <p:cBhvr>
                                        <p:cTn id="42" dur="900" fill="hold"/>
                                        <p:tgtEl>
                                          <p:spTgt spid="23"/>
                                        </p:tgtEl>
                                        <p:attrNameLst>
                                          <p:attrName>ppt_x</p:attrName>
                                          <p:attrName>ppt_y</p:attrName>
                                        </p:attrNameLst>
                                      </p:cBhvr>
                                      <p:rCtr x="0" y="-449"/>
                                    </p:animMotion>
                                  </p:childTnLst>
                                </p:cTn>
                              </p:par>
                              <p:par>
                                <p:cTn id="43" presetID="0" presetClass="path" presetSubtype="0" accel="5000" decel="12000" fill="hold" nodeType="withEffect">
                                  <p:stCondLst>
                                    <p:cond delay="1700"/>
                                  </p:stCondLst>
                                  <p:childTnLst>
                                    <p:animMotion origin="layout" path="M -0.01493 0.08681 C -0.01771 -0.06805 -0.02917 -0.67384 -0.0316 -0.83518 C -0.03229 -0.88194 -0.03507 -0.83426 -0.02952 -0.88241 C -0.02674 -0.90093 -0.04271 -0.89213 -0.02535 -0.9463 C -0.00972 -1.00046 0.02187 -1.16435 0.06423 -1.20741 C 0.13489 -1.27963 0.18107 -1.26204 0.22882 -1.20463 C 0.30573 -1.06852 0.28646 -0.89236 0.30173 -0.81018 " pathEditMode="relative" rAng="0" ptsTypes="assassa">
                                      <p:cBhvr>
                                        <p:cTn id="44" dur="800" fill="hold"/>
                                        <p:tgtEl>
                                          <p:spTgt spid="14"/>
                                        </p:tgtEl>
                                        <p:attrNameLst>
                                          <p:attrName>ppt_x</p:attrName>
                                          <p:attrName>ppt_y</p:attrName>
                                        </p:attrNameLst>
                                      </p:cBhvr>
                                      <p:rCtr x="146" y="-683"/>
                                    </p:animMotion>
                                  </p:childTnLst>
                                </p:cTn>
                              </p:par>
                              <p:par>
                                <p:cTn id="45" presetID="8" presetClass="emph" presetSubtype="0" accel="17143" decel="21000" fill="hold" nodeType="withEffect">
                                  <p:stCondLst>
                                    <p:cond delay="1800"/>
                                  </p:stCondLst>
                                  <p:childTnLst>
                                    <p:animRot by="49500000">
                                      <p:cBhvr>
                                        <p:cTn id="46" dur="700" fill="hold"/>
                                        <p:tgtEl>
                                          <p:spTgt spid="14"/>
                                        </p:tgtEl>
                                        <p:attrNameLst>
                                          <p:attrName>r</p:attrName>
                                        </p:attrNameLst>
                                      </p:cBhvr>
                                    </p:animRot>
                                  </p:childTnLst>
                                </p:cTn>
                              </p:par>
                              <p:par>
                                <p:cTn id="47" presetID="53" presetClass="entr" presetSubtype="0" fill="hold" nodeType="withEffect">
                                  <p:stCondLst>
                                    <p:cond delay="23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200" fill="hold"/>
                                        <p:tgtEl>
                                          <p:spTgt spid="38"/>
                                        </p:tgtEl>
                                        <p:attrNameLst>
                                          <p:attrName>ppt_w</p:attrName>
                                        </p:attrNameLst>
                                      </p:cBhvr>
                                      <p:tavLst>
                                        <p:tav tm="0">
                                          <p:val>
                                            <p:fltVal val="0"/>
                                          </p:val>
                                        </p:tav>
                                        <p:tav tm="100000">
                                          <p:val>
                                            <p:strVal val="#ppt_w"/>
                                          </p:val>
                                        </p:tav>
                                      </p:tavLst>
                                    </p:anim>
                                    <p:anim calcmode="lin" valueType="num">
                                      <p:cBhvr>
                                        <p:cTn id="50" dur="200" fill="hold"/>
                                        <p:tgtEl>
                                          <p:spTgt spid="38"/>
                                        </p:tgtEl>
                                        <p:attrNameLst>
                                          <p:attrName>ppt_h</p:attrName>
                                        </p:attrNameLst>
                                      </p:cBhvr>
                                      <p:tavLst>
                                        <p:tav tm="0">
                                          <p:val>
                                            <p:fltVal val="0"/>
                                          </p:val>
                                        </p:tav>
                                        <p:tav tm="100000">
                                          <p:val>
                                            <p:strVal val="#ppt_h"/>
                                          </p:val>
                                        </p:tav>
                                      </p:tavLst>
                                    </p:anim>
                                    <p:animEffect transition="in" filter="fade">
                                      <p:cBhvr>
                                        <p:cTn id="51" dur="200"/>
                                        <p:tgtEl>
                                          <p:spTgt spid="38"/>
                                        </p:tgtEl>
                                      </p:cBhvr>
                                    </p:animEffect>
                                  </p:childTnLst>
                                </p:cTn>
                              </p:par>
                              <p:par>
                                <p:cTn id="52" presetID="64" presetClass="path" presetSubtype="0" accel="5556" decel="22222" fill="hold" nodeType="withEffect">
                                  <p:stCondLst>
                                    <p:cond delay="1400"/>
                                  </p:stCondLst>
                                  <p:childTnLst>
                                    <p:animMotion origin="layout" path="M 3.05556E-6 1.11111E-6 L 3.05556E-6 -0.89815 " pathEditMode="relative" rAng="0" ptsTypes="AA">
                                      <p:cBhvr>
                                        <p:cTn id="53" dur="900" fill="hold"/>
                                        <p:tgtEl>
                                          <p:spTgt spid="1027"/>
                                        </p:tgtEl>
                                        <p:attrNameLst>
                                          <p:attrName>ppt_x</p:attrName>
                                          <p:attrName>ppt_y</p:attrName>
                                        </p:attrNameLst>
                                      </p:cBhvr>
                                      <p:rCtr x="0" y="-449"/>
                                    </p:animMotion>
                                  </p:childTnLst>
                                </p:cTn>
                              </p:par>
                              <p:par>
                                <p:cTn id="54" presetID="64" presetClass="path" presetSubtype="0" accel="5556" decel="22222" fill="hold" nodeType="withEffect">
                                  <p:stCondLst>
                                    <p:cond delay="1400"/>
                                  </p:stCondLst>
                                  <p:childTnLst>
                                    <p:animMotion origin="layout" path="M 3.05556E-6 1.11111E-6 L 3.05556E-6 -0.89815 " pathEditMode="relative" rAng="0" ptsTypes="AA">
                                      <p:cBhvr>
                                        <p:cTn id="55" dur="900" fill="hold"/>
                                        <p:tgtEl>
                                          <p:spTgt spid="18"/>
                                        </p:tgtEl>
                                        <p:attrNameLst>
                                          <p:attrName>ppt_x</p:attrName>
                                          <p:attrName>ppt_y</p:attrName>
                                        </p:attrNameLst>
                                      </p:cBhvr>
                                      <p:rCtr x="0" y="-449"/>
                                    </p:animMotion>
                                  </p:childTnLst>
                                </p:cTn>
                              </p:par>
                              <p:par>
                                <p:cTn id="56" presetID="64" presetClass="path" presetSubtype="0" accel="5556" decel="22222" fill="hold" grpId="0" nodeType="withEffect">
                                  <p:stCondLst>
                                    <p:cond delay="1400"/>
                                  </p:stCondLst>
                                  <p:childTnLst>
                                    <p:animMotion origin="layout" path="M 3.05556E-6 1.11111E-6 L 3.05556E-6 -0.89815 " pathEditMode="relative" rAng="0" ptsTypes="AA">
                                      <p:cBhvr>
                                        <p:cTn id="57" dur="900" fill="hold"/>
                                        <p:tgtEl>
                                          <p:spTgt spid="17"/>
                                        </p:tgtEl>
                                        <p:attrNameLst>
                                          <p:attrName>ppt_x</p:attrName>
                                          <p:attrName>ppt_y</p:attrName>
                                        </p:attrNameLst>
                                      </p:cBhvr>
                                      <p:rCtr x="0" y="-449"/>
                                    </p:animMotion>
                                  </p:childTnLst>
                                </p:cTn>
                              </p:par>
                              <p:par>
                                <p:cTn id="58" presetID="22" presetClass="exit" presetSubtype="8" fill="hold" nodeType="withEffect">
                                  <p:stCondLst>
                                    <p:cond delay="2400"/>
                                  </p:stCondLst>
                                  <p:childTnLst>
                                    <p:animEffect transition="out" filter="wipe(left)">
                                      <p:cBhvr>
                                        <p:cTn id="59" dur="400"/>
                                        <p:tgtEl>
                                          <p:spTgt spid="18"/>
                                        </p:tgtEl>
                                      </p:cBhvr>
                                    </p:animEffect>
                                    <p:set>
                                      <p:cBhvr>
                                        <p:cTn id="60" dur="1" fill="hold">
                                          <p:stCondLst>
                                            <p:cond delay="399"/>
                                          </p:stCondLst>
                                        </p:cTn>
                                        <p:tgtEl>
                                          <p:spTgt spid="18"/>
                                        </p:tgtEl>
                                        <p:attrNameLst>
                                          <p:attrName>style.visibility</p:attrName>
                                        </p:attrNameLst>
                                      </p:cBhvr>
                                      <p:to>
                                        <p:strVal val="hidden"/>
                                      </p:to>
                                    </p:set>
                                  </p:childTnLst>
                                </p:cTn>
                              </p:par>
                              <p:par>
                                <p:cTn id="61" presetID="56" presetClass="path" presetSubtype="0" accel="76000" decel="12000" fill="hold" nodeType="withEffect">
                                  <p:stCondLst>
                                    <p:cond delay="2600"/>
                                  </p:stCondLst>
                                  <p:childTnLst>
                                    <p:animMotion origin="layout" path="M -1.38889E-6 -0.89815 L -1.38889E-6 -1.68704 " pathEditMode="relative" rAng="0" ptsTypes="AA">
                                      <p:cBhvr>
                                        <p:cTn id="62" dur="600" fill="hold"/>
                                        <p:tgtEl>
                                          <p:spTgt spid="1027"/>
                                        </p:tgtEl>
                                        <p:attrNameLst>
                                          <p:attrName>ppt_x</p:attrName>
                                          <p:attrName>ppt_y</p:attrName>
                                        </p:attrNameLst>
                                      </p:cBhvr>
                                      <p:rCtr x="0" y="-394"/>
                                    </p:animMotion>
                                  </p:childTnLst>
                                </p:cTn>
                              </p:par>
                              <p:par>
                                <p:cTn id="63" presetID="10" presetClass="entr" presetSubtype="0" fill="hold" nodeType="withEffect">
                                  <p:stCondLst>
                                    <p:cond delay="2900"/>
                                  </p:stCondLst>
                                  <p:childTnLst>
                                    <p:set>
                                      <p:cBhvr>
                                        <p:cTn id="64" dur="1" fill="hold">
                                          <p:stCondLst>
                                            <p:cond delay="0"/>
                                          </p:stCondLst>
                                        </p:cTn>
                                        <p:tgtEl>
                                          <p:spTgt spid="1026"/>
                                        </p:tgtEl>
                                        <p:attrNameLst>
                                          <p:attrName>style.visibility</p:attrName>
                                        </p:attrNameLst>
                                      </p:cBhvr>
                                      <p:to>
                                        <p:strVal val="visible"/>
                                      </p:to>
                                    </p:set>
                                    <p:animEffect transition="in" filter="fade">
                                      <p:cBhvr>
                                        <p:cTn id="65" dur="300"/>
                                        <p:tgtEl>
                                          <p:spTgt spid="1026"/>
                                        </p:tgtEl>
                                      </p:cBhvr>
                                    </p:animEffect>
                                  </p:childTnLst>
                                </p:cTn>
                              </p:par>
                              <p:par>
                                <p:cTn id="66" presetID="56" presetClass="path" presetSubtype="0" accel="76000" decel="12000" fill="hold" nodeType="withEffect">
                                  <p:stCondLst>
                                    <p:cond delay="2600"/>
                                  </p:stCondLst>
                                  <p:childTnLst>
                                    <p:animMotion origin="layout" path="M 1.66667E-6 2.59259E-6 L 1.66667E-6 -0.78889 " pathEditMode="relative" rAng="0" ptsTypes="AA">
                                      <p:cBhvr>
                                        <p:cTn id="67" dur="700" fill="hold"/>
                                        <p:tgtEl>
                                          <p:spTgt spid="1026"/>
                                        </p:tgtEl>
                                        <p:attrNameLst>
                                          <p:attrName>ppt_x</p:attrName>
                                          <p:attrName>ppt_y</p:attrName>
                                        </p:attrNameLst>
                                      </p:cBhvr>
                                      <p:rCtr x="0" y="-39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21" grpId="1" animBg="1"/>
      <p:bldP spid="22" grpId="0" animBg="1" autoUpdateAnimBg="0"/>
      <p:bldP spid="23" grpId="0" animBg="1" autoUpdateAnimBg="0"/>
      <p:bldP spid="17" grpId="0" animBg="1" autoUpdateAnimBg="0"/>
      <p:bldP spid="50" grpId="0" animBg="1" autoUpdateAnimBg="0"/>
      <p:bldP spid="50" grpId="1" animBg="1"/>
      <p:bldP spid="12" grpId="0" animBg="1"/>
      <p:bldP spid="12" grpId="1" animBg="1"/>
      <p:bldP spid="12" grpId="2" animBg="1"/>
      <p:bldP spid="13" grpId="0" animBg="1" autoUpdateAnimBg="0"/>
      <p:bldP spid="13" grpId="1" animBg="1"/>
      <p:bldP spid="20" grpId="0" animBg="1" autoUpdateAnimBg="0"/>
      <p:bldP spid="20" grpId="1" animBg="1" autoUpdateAnimBg="0"/>
      <p:bldP spid="20" grpId="2" animBg="1" autoUpdateAnimBg="0"/>
      <p:bldP spid="20" grpId="3"/>
      <p:bldP spid="20" grpId="4"/>
      <p:bldP spid="20" grpId="5"/>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4"/>
          <p:cNvGrpSpPr/>
          <p:nvPr/>
        </p:nvGrpSpPr>
        <p:grpSpPr>
          <a:xfrm>
            <a:off x="809897" y="1057275"/>
            <a:ext cx="5019403" cy="4141742"/>
            <a:chOff x="1384300" y="1057275"/>
            <a:chExt cx="4445000" cy="3333750"/>
          </a:xfrm>
        </p:grpSpPr>
        <p:sp>
          <p:nvSpPr>
            <p:cNvPr id="76" name="Rectangle 75"/>
            <p:cNvSpPr/>
            <p:nvPr/>
          </p:nvSpPr>
          <p:spPr bwMode="auto">
            <a:xfrm>
              <a:off x="1384300" y="1057275"/>
              <a:ext cx="4445000" cy="3333750"/>
            </a:xfrm>
            <a:prstGeom prst="rect">
              <a:avLst/>
            </a:prstGeom>
            <a:noFill/>
            <a:ln w="177800" cap="sq">
              <a:gradFill flip="none" rotWithShape="1">
                <a:gsLst>
                  <a:gs pos="0">
                    <a:srgbClr val="FFFFFF">
                      <a:alpha val="57000"/>
                    </a:srgbClr>
                  </a:gs>
                  <a:gs pos="7001">
                    <a:srgbClr val="E6E6E6">
                      <a:alpha val="74000"/>
                    </a:srgbClr>
                  </a:gs>
                  <a:gs pos="32001">
                    <a:srgbClr val="7D8496">
                      <a:alpha val="64000"/>
                    </a:srgbClr>
                  </a:gs>
                  <a:gs pos="47000">
                    <a:srgbClr val="E6E6E6">
                      <a:alpha val="69000"/>
                    </a:srgbClr>
                  </a:gs>
                  <a:gs pos="85001">
                    <a:srgbClr val="7D8496">
                      <a:alpha val="70000"/>
                    </a:srgbClr>
                  </a:gs>
                  <a:gs pos="100000">
                    <a:srgbClr val="E6E6E6">
                      <a:alpha val="64000"/>
                    </a:srgbClr>
                  </a:gs>
                </a:gsLst>
                <a:lin ang="5400000" scaled="0"/>
                <a:tileRect r="-100000" b="-100000"/>
              </a:gradFill>
              <a:round/>
            </a:ln>
            <a:effectLst>
              <a:glow rad="127000">
                <a:schemeClr val="bg1">
                  <a:alpha val="5000"/>
                </a:schemeClr>
              </a:glow>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indent="0" algn="ctr" fontAlgn="base">
                <a:lnSpc>
                  <a:spcPct val="100000"/>
                </a:lnSpc>
                <a:spcBef>
                  <a:spcPct val="0"/>
                </a:spcBef>
                <a:spcAft>
                  <a:spcPct val="0"/>
                </a:spcAft>
                <a:buClrTx/>
                <a:buSzTx/>
                <a:buFontTx/>
                <a:buNone/>
                <a:tabLst/>
              </a:pPr>
              <a:endParaRPr lang="en-US" sz="2400">
                <a:solidFill>
                  <a:schemeClr val="lt1"/>
                </a:solidFill>
              </a:endParaRPr>
            </a:p>
          </p:txBody>
        </p:sp>
        <p:sp>
          <p:nvSpPr>
            <p:cNvPr id="77" name="Rectangle 76"/>
            <p:cNvSpPr/>
            <p:nvPr/>
          </p:nvSpPr>
          <p:spPr>
            <a:xfrm>
              <a:off x="1492249" y="1154339"/>
              <a:ext cx="4232275" cy="3141435"/>
            </a:xfrm>
            <a:prstGeom prst="rect">
              <a:avLst/>
            </a:prstGeom>
            <a:gradFill>
              <a:gsLst>
                <a:gs pos="0">
                  <a:schemeClr val="bg1">
                    <a:lumMod val="98000"/>
                    <a:lumOff val="2000"/>
                    <a:alpha val="21000"/>
                  </a:schemeClr>
                </a:gs>
                <a:gs pos="39999">
                  <a:schemeClr val="bg1">
                    <a:lumMod val="75000"/>
                    <a:alpha val="18000"/>
                  </a:schemeClr>
                </a:gs>
                <a:gs pos="70000">
                  <a:schemeClr val="bg1">
                    <a:lumMod val="65000"/>
                    <a:alpha val="14000"/>
                  </a:schemeClr>
                </a:gs>
                <a:gs pos="100000">
                  <a:schemeClr val="bg1">
                    <a:alpha val="14000"/>
                  </a:schemeClr>
                </a:gs>
              </a:gsLst>
              <a:lin ang="540000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pic>
        <p:nvPicPr>
          <p:cNvPr id="78"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5046662" y="1099569"/>
            <a:ext cx="2903538" cy="5409214"/>
          </a:xfrm>
          <a:prstGeom prst="rect">
            <a:avLst/>
          </a:prstGeom>
          <a:effectLst>
            <a:outerShdw blurRad="50800" dist="127000" dir="3600000" algn="t" rotWithShape="0">
              <a:prstClr val="black">
                <a:alpha val="40000"/>
              </a:prstClr>
            </a:outerShdw>
          </a:effectLst>
        </p:spPr>
      </p:pic>
      <p:sp>
        <p:nvSpPr>
          <p:cNvPr id="7" name="Rectangle 6"/>
          <p:cNvSpPr/>
          <p:nvPr/>
        </p:nvSpPr>
        <p:spPr>
          <a:xfrm>
            <a:off x="1149531" y="1587865"/>
            <a:ext cx="4572000" cy="2215991"/>
          </a:xfrm>
          <a:prstGeom prst="rect">
            <a:avLst/>
          </a:prstGeom>
        </p:spPr>
        <p:txBody>
          <a:bodyPr>
            <a:spAutoFit/>
          </a:bodyPr>
          <a:lstStyle/>
          <a:p>
            <a:r>
              <a:rPr lang="en-US" sz="2400" dirty="0" smtClean="0">
                <a:solidFill>
                  <a:schemeClr val="accent6"/>
                </a:solidFill>
                <a:latin typeface="MV Boli" pitchFamily="2" charset="0"/>
                <a:cs typeface="MV Boli" pitchFamily="2" charset="0"/>
              </a:rPr>
              <a:t>Liquid</a:t>
            </a:r>
            <a:r>
              <a:rPr lang="en-US" sz="2400" dirty="0" smtClean="0">
                <a:solidFill>
                  <a:schemeClr val="bg1"/>
                </a:solidFill>
                <a:latin typeface="MV Boli" pitchFamily="2" charset="0"/>
                <a:cs typeface="MV Boli" pitchFamily="2" charset="0"/>
              </a:rPr>
              <a:t> has the advantage of being easy to store and easy to move and pump and inject into the combustion chambers. </a:t>
            </a:r>
            <a:r>
              <a:rPr lang="en-US" dirty="0" smtClean="0"/>
              <a:t/>
            </a:r>
            <a:br>
              <a:rPr lang="en-US" dirty="0" smtClean="0"/>
            </a:br>
            <a:endParaRPr lang="en-US" dirty="0"/>
          </a:p>
        </p:txBody>
      </p:sp>
    </p:spTree>
  </p:cSld>
  <p:clrMapOvr>
    <a:masterClrMapping/>
  </p:clrMapOvr>
  <p:transition spd="slow" advClick="0" advTm="42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2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accel="52000" fill="hold" nodeType="withEffect">
                                  <p:stCondLst>
                                    <p:cond delay="200"/>
                                  </p:stCondLst>
                                  <p:childTnLst>
                                    <p:set>
                                      <p:cBhvr>
                                        <p:cTn id="10" dur="1" fill="hold">
                                          <p:stCondLst>
                                            <p:cond delay="0"/>
                                          </p:stCondLst>
                                        </p:cTn>
                                        <p:tgtEl>
                                          <p:spTgt spid="78"/>
                                        </p:tgtEl>
                                        <p:attrNameLst>
                                          <p:attrName>style.visibility</p:attrName>
                                        </p:attrNameLst>
                                      </p:cBhvr>
                                      <p:to>
                                        <p:strVal val="visible"/>
                                      </p:to>
                                    </p:set>
                                    <p:anim calcmode="lin" valueType="num">
                                      <p:cBhvr additive="base">
                                        <p:cTn id="11" dur="1000" fill="hold"/>
                                        <p:tgtEl>
                                          <p:spTgt spid="78"/>
                                        </p:tgtEl>
                                        <p:attrNameLst>
                                          <p:attrName>ppt_x</p:attrName>
                                        </p:attrNameLst>
                                      </p:cBhvr>
                                      <p:tavLst>
                                        <p:tav tm="0">
                                          <p:val>
                                            <p:strVal val="1+#ppt_w/2"/>
                                          </p:val>
                                        </p:tav>
                                        <p:tav tm="100000">
                                          <p:val>
                                            <p:strVal val="#ppt_x"/>
                                          </p:val>
                                        </p:tav>
                                      </p:tavLst>
                                    </p:anim>
                                    <p:anim calcmode="lin" valueType="num">
                                      <p:cBhvr additive="base">
                                        <p:cTn id="12" dur="10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p:cNvGrpSpPr/>
          <p:nvPr/>
        </p:nvGrpSpPr>
        <p:grpSpPr>
          <a:xfrm>
            <a:off x="1651246" y="1518082"/>
            <a:ext cx="2811447" cy="1012054"/>
            <a:chOff x="1651246" y="1518082"/>
            <a:chExt cx="2811447" cy="1012054"/>
          </a:xfrm>
        </p:grpSpPr>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976793" y="1526911"/>
              <a:ext cx="1485900" cy="981075"/>
            </a:xfrm>
            <a:prstGeom prst="rect">
              <a:avLst/>
            </a:prstGeom>
            <a:noFill/>
            <a:effectLst>
              <a:outerShdw blurRad="76200" dist="76200" dir="6600000" algn="t" rotWithShape="0">
                <a:prstClr val="black">
                  <a:alpha val="35000"/>
                </a:prstClr>
              </a:outerShdw>
            </a:effectLst>
          </p:spPr>
        </p:pic>
        <p:sp>
          <p:nvSpPr>
            <p:cNvPr id="16" name="Rectangle 15"/>
            <p:cNvSpPr/>
            <p:nvPr/>
          </p:nvSpPr>
          <p:spPr>
            <a:xfrm>
              <a:off x="1651246" y="1518082"/>
              <a:ext cx="1491449" cy="10120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39"/>
          <p:cNvGrpSpPr/>
          <p:nvPr/>
        </p:nvGrpSpPr>
        <p:grpSpPr>
          <a:xfrm flipH="1">
            <a:off x="150919" y="1518082"/>
            <a:ext cx="2811447" cy="1012054"/>
            <a:chOff x="1651246" y="1518082"/>
            <a:chExt cx="2811447" cy="1012054"/>
          </a:xfrm>
        </p:grpSpPr>
        <p:pic>
          <p:nvPicPr>
            <p:cNvPr id="41" name="Picture 2"/>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2976793" y="1526911"/>
              <a:ext cx="1485900" cy="981075"/>
            </a:xfrm>
            <a:prstGeom prst="rect">
              <a:avLst/>
            </a:prstGeom>
            <a:noFill/>
            <a:effectLst>
              <a:outerShdw blurRad="76200" dist="76200" dir="6600000" algn="t" rotWithShape="0">
                <a:prstClr val="black">
                  <a:alpha val="35000"/>
                </a:prstClr>
              </a:outerShdw>
            </a:effectLst>
          </p:spPr>
        </p:pic>
        <p:sp>
          <p:nvSpPr>
            <p:cNvPr id="42" name="Rectangle 41"/>
            <p:cNvSpPr/>
            <p:nvPr/>
          </p:nvSpPr>
          <p:spPr>
            <a:xfrm>
              <a:off x="1651246" y="1518082"/>
              <a:ext cx="1491449" cy="10120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Oval 13"/>
          <p:cNvSpPr/>
          <p:nvPr/>
        </p:nvSpPr>
        <p:spPr>
          <a:xfrm>
            <a:off x="1315385" y="3371349"/>
            <a:ext cx="2069702" cy="241662"/>
          </a:xfrm>
          <a:prstGeom prst="ellipse">
            <a:avLst/>
          </a:prstGeom>
          <a:gradFill flip="none" rotWithShape="1">
            <a:gsLst>
              <a:gs pos="0">
                <a:sysClr val="windowText" lastClr="000000">
                  <a:lumMod val="90000"/>
                  <a:alpha val="62000"/>
                </a:sysClr>
              </a:gs>
              <a:gs pos="100000">
                <a:srgbClr val="08CFEE">
                  <a:tint val="23500"/>
                  <a:satMod val="160000"/>
                  <a:alpha val="0"/>
                </a:srgb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15" name="TextBox 14"/>
          <p:cNvSpPr txBox="1"/>
          <p:nvPr/>
        </p:nvSpPr>
        <p:spPr>
          <a:xfrm>
            <a:off x="3901439" y="2351496"/>
            <a:ext cx="2621230" cy="9848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5800" b="1" kern="0" dirty="0" smtClean="0">
                <a:solidFill>
                  <a:srgbClr val="FFFFFF"/>
                </a:solidFill>
                <a:effectLst>
                  <a:outerShdw blurRad="76200" dist="76200" dir="6600000" algn="t" rotWithShape="0">
                    <a:prstClr val="black">
                      <a:alpha val="35000"/>
                    </a:prstClr>
                  </a:outerShdw>
                </a:effectLst>
                <a:latin typeface="Arial" pitchFamily="34" charset="0"/>
                <a:cs typeface="Arial" pitchFamily="34" charset="0"/>
              </a:rPr>
              <a:t>WHAT </a:t>
            </a:r>
            <a:endParaRPr kumimoji="0" lang="en-US" sz="5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25" name="TextBox 24"/>
          <p:cNvSpPr txBox="1"/>
          <p:nvPr/>
        </p:nvSpPr>
        <p:spPr>
          <a:xfrm>
            <a:off x="3843384" y="2862404"/>
            <a:ext cx="1625766" cy="192360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9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rPr>
              <a:t>IS</a:t>
            </a:r>
            <a:endParaRPr kumimoji="0" lang="en-US" sz="119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sp>
        <p:nvSpPr>
          <p:cNvPr id="26" name="TextBox 25"/>
          <p:cNvSpPr txBox="1"/>
          <p:nvPr/>
        </p:nvSpPr>
        <p:spPr>
          <a:xfrm>
            <a:off x="3877815" y="4418329"/>
            <a:ext cx="5266185" cy="98488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5800" b="1" kern="0" dirty="0" smtClean="0">
                <a:solidFill>
                  <a:srgbClr val="FFFFFF"/>
                </a:solidFill>
                <a:effectLst>
                  <a:outerShdw blurRad="76200" dist="76200" dir="6600000" algn="t" rotWithShape="0">
                    <a:prstClr val="black">
                      <a:alpha val="35000"/>
                    </a:prstClr>
                  </a:outerShdw>
                </a:effectLst>
                <a:latin typeface="Arial" pitchFamily="34" charset="0"/>
                <a:cs typeface="Arial" pitchFamily="34" charset="0"/>
              </a:rPr>
              <a:t>COMBUSTION</a:t>
            </a:r>
            <a:endParaRPr kumimoji="0" lang="en-US" sz="5800" b="1" i="0" u="none" strike="noStrike" kern="0" cap="none" spc="0" normalizeH="0" baseline="0" noProof="0" dirty="0" smtClean="0">
              <a:ln>
                <a:noFill/>
              </a:ln>
              <a:solidFill>
                <a:srgbClr val="FFFFFF"/>
              </a:solidFill>
              <a:effectLst>
                <a:outerShdw blurRad="76200" dist="76200" dir="6600000" algn="t" rotWithShape="0">
                  <a:prstClr val="black">
                    <a:alpha val="35000"/>
                  </a:prstClr>
                </a:outerShdw>
              </a:effectLst>
              <a:uLnTx/>
              <a:uFillTx/>
              <a:latin typeface="Arial" pitchFamily="34" charset="0"/>
              <a:cs typeface="Arial" pitchFamily="34" charset="0"/>
            </a:endParaRPr>
          </a:p>
        </p:txBody>
      </p:sp>
      <p:sp>
        <p:nvSpPr>
          <p:cNvPr id="28" name="TextBox 27"/>
          <p:cNvSpPr txBox="1"/>
          <p:nvPr/>
        </p:nvSpPr>
        <p:spPr>
          <a:xfrm>
            <a:off x="3843384" y="4919008"/>
            <a:ext cx="787395" cy="1277273"/>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7700" b="1" kern="0" dirty="0" smtClean="0">
                <a:solidFill>
                  <a:srgbClr val="08CFED">
                    <a:lumMod val="60000"/>
                    <a:lumOff val="40000"/>
                    <a:alpha val="88000"/>
                  </a:srgbClr>
                </a:solidFill>
                <a:latin typeface="Arial" pitchFamily="34" charset="0"/>
                <a:cs typeface="Arial" pitchFamily="34" charset="0"/>
              </a:rPr>
              <a:t>?</a:t>
            </a:r>
            <a:endParaRPr kumimoji="0" lang="en-US" sz="7700" b="1" i="0" u="none" strike="noStrike" kern="0" cap="none" spc="0" normalizeH="0" baseline="0" noProof="0" dirty="0" smtClean="0">
              <a:ln>
                <a:noFill/>
              </a:ln>
              <a:solidFill>
                <a:srgbClr val="08CFED">
                  <a:lumMod val="60000"/>
                  <a:lumOff val="40000"/>
                  <a:alpha val="88000"/>
                </a:srgbClr>
              </a:solidFill>
              <a:effectLst/>
              <a:uLnTx/>
              <a:uFillTx/>
              <a:latin typeface="Arial" pitchFamily="34" charset="0"/>
              <a:cs typeface="Arial" pitchFamily="34" charset="0"/>
            </a:endParaRPr>
          </a:p>
        </p:txBody>
      </p:sp>
      <p:pic>
        <p:nvPicPr>
          <p:cNvPr id="19" name="32_Second Rule.mp3">
            <a:hlinkClick r:id="" action="ppaction://media"/>
          </p:cNvPr>
          <p:cNvPicPr>
            <a:picLocks noChangeAspect="1"/>
          </p:cNvPicPr>
          <p:nvPr>
            <a:videoFile r:link="rId1"/>
            <p:extLst>
              <p:ext uri="{DAA4B4D4-6D71-4841-9C94-3DE7FCFB9230}">
                <p14:media xmlns:p14="http://schemas.microsoft.com/office/powerpoint/2010/main" xmlns="" r:embed=""/>
              </p:ext>
            </p:extLst>
          </p:nvPr>
        </p:nvPicPr>
        <p:blipFill>
          <a:blip r:embed="rId5"/>
          <a:stretch>
            <a:fillRect/>
          </a:stretch>
        </p:blipFill>
        <p:spPr>
          <a:xfrm>
            <a:off x="8839200" y="7048500"/>
            <a:ext cx="304800" cy="304800"/>
          </a:xfrm>
          <a:prstGeom prst="rect">
            <a:avLst/>
          </a:prstGeom>
        </p:spPr>
      </p:pic>
      <p:grpSp>
        <p:nvGrpSpPr>
          <p:cNvPr id="4" name="Group 36"/>
          <p:cNvGrpSpPr/>
          <p:nvPr/>
        </p:nvGrpSpPr>
        <p:grpSpPr>
          <a:xfrm>
            <a:off x="1382917" y="1647181"/>
            <a:ext cx="1838340" cy="1838340"/>
            <a:chOff x="1382917" y="1647181"/>
            <a:chExt cx="1838340" cy="1838340"/>
          </a:xfrm>
        </p:grpSpPr>
        <p:sp>
          <p:nvSpPr>
            <p:cNvPr id="20" name="Oval 19"/>
            <p:cNvSpPr/>
            <p:nvPr/>
          </p:nvSpPr>
          <p:spPr>
            <a:xfrm>
              <a:off x="1382917" y="1647181"/>
              <a:ext cx="1838340" cy="183834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grpSp>
          <p:nvGrpSpPr>
            <p:cNvPr id="5" name="Group 4"/>
            <p:cNvGrpSpPr>
              <a:grpSpLocks/>
            </p:cNvGrpSpPr>
            <p:nvPr/>
          </p:nvGrpSpPr>
          <p:grpSpPr bwMode="auto">
            <a:xfrm>
              <a:off x="1417638" y="1676400"/>
              <a:ext cx="1755775" cy="1754188"/>
              <a:chOff x="1265381" y="2235198"/>
              <a:chExt cx="1754909" cy="1754909"/>
            </a:xfrm>
          </p:grpSpPr>
          <p:sp>
            <p:nvSpPr>
              <p:cNvPr id="35" name="Oval 34"/>
              <p:cNvSpPr/>
              <p:nvPr/>
            </p:nvSpPr>
            <p:spPr>
              <a:xfrm>
                <a:off x="1265381" y="2235198"/>
                <a:ext cx="1754909" cy="1754909"/>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TextBox 20"/>
              <p:cNvSpPr txBox="1">
                <a:spLocks noChangeArrowheads="1"/>
              </p:cNvSpPr>
              <p:nvPr/>
            </p:nvSpPr>
            <p:spPr bwMode="auto">
              <a:xfrm>
                <a:off x="1749333" y="2362200"/>
                <a:ext cx="804632" cy="1431749"/>
              </a:xfrm>
              <a:prstGeom prst="rect">
                <a:avLst/>
              </a:prstGeom>
            </p:spPr>
            <p:txBody>
              <a:bodyPr wrap="none">
                <a:spAutoFit/>
              </a:bodyPr>
              <a:lstStyle/>
              <a:p>
                <a:pPr algn="ctr"/>
                <a:r>
                  <a:rPr lang="en-US" sz="8700" b="1">
                    <a:solidFill>
                      <a:schemeClr val="accent1"/>
                    </a:solidFill>
                    <a:latin typeface="Arial" pitchFamily="34" charset="0"/>
                    <a:cs typeface="Arial" pitchFamily="34" charset="0"/>
                  </a:rPr>
                  <a:t>2</a:t>
                </a:r>
              </a:p>
            </p:txBody>
          </p:sp>
        </p:grpSp>
      </p:grpSp>
    </p:spTree>
  </p:cSld>
  <p:clrMapOvr>
    <a:masterClrMapping/>
  </p:clrMapOvr>
  <mc:AlternateContent xmlns:mc="http://schemas.openxmlformats.org/markup-compatibility/2006">
    <mc:Choice xmlns:p14="http://schemas.microsoft.com/office/powerpoint/2010/main" xmlns="" Requires="p14">
      <p:transition spd="slow" p14:dur="2000" advClick="0" advTm="5800">
        <p:push dir="d"/>
      </p:transition>
    </mc:Choice>
    <mc:Fallback>
      <p:transition spd="slow" advClick="0" advTm="5800">
        <p:push dir="d"/>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par>
                          <p:cTn id="7" fill="hold">
                            <p:stCondLst>
                              <p:cond delay="0"/>
                            </p:stCondLst>
                            <p:childTnLst>
                              <p:par>
                                <p:cTn id="8" presetID="1" presetClass="entr" presetSubtype="0" fill="hold" grpId="0" nodeType="afterEffect">
                                  <p:stCondLst>
                                    <p:cond delay="2000"/>
                                  </p:stCondLst>
                                  <p:childTnLst>
                                    <p:set>
                                      <p:cBhvr>
                                        <p:cTn id="9" dur="1" fill="hold">
                                          <p:stCondLst>
                                            <p:cond delay="0"/>
                                          </p:stCondLst>
                                        </p:cTn>
                                        <p:tgtEl>
                                          <p:spTgt spid="15"/>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grpId="0" nodeType="afterEffect">
                                  <p:stCondLst>
                                    <p:cond delay="250"/>
                                  </p:stCondLst>
                                  <p:childTnLst>
                                    <p:set>
                                      <p:cBhvr>
                                        <p:cTn id="12" dur="1" fill="hold">
                                          <p:stCondLst>
                                            <p:cond delay="0"/>
                                          </p:stCondLst>
                                        </p:cTn>
                                        <p:tgtEl>
                                          <p:spTgt spid="25"/>
                                        </p:tgtEl>
                                        <p:attrNameLst>
                                          <p:attrName>style.visibility</p:attrName>
                                        </p:attrNameLst>
                                      </p:cBhvr>
                                      <p:to>
                                        <p:strVal val="visible"/>
                                      </p:to>
                                    </p:set>
                                  </p:childTnLst>
                                </p:cTn>
                              </p:par>
                            </p:childTnLst>
                          </p:cTn>
                        </p:par>
                        <p:par>
                          <p:cTn id="13" fill="hold">
                            <p:stCondLst>
                              <p:cond delay="2250"/>
                            </p:stCondLst>
                            <p:childTnLst>
                              <p:par>
                                <p:cTn id="14" presetID="1" presetClass="entr" presetSubtype="0" fill="hold" grpId="0" nodeType="afterEffect">
                                  <p:stCondLst>
                                    <p:cond delay="55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800"/>
                            </p:stCondLst>
                            <p:childTnLst>
                              <p:par>
                                <p:cTn id="17" presetID="1" presetClass="entr" presetSubtype="0" fill="hold" grpId="0"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3300"/>
                            </p:stCondLst>
                            <p:childTnLst>
                              <p:par>
                                <p:cTn id="20" presetID="49" presetClass="entr" presetSubtype="0" decel="100000" fill="hold" nodeType="afterEffect">
                                  <p:stCondLst>
                                    <p:cond delay="35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 calcmode="lin" valueType="num">
                                      <p:cBhvr>
                                        <p:cTn id="24" dur="500" fill="hold"/>
                                        <p:tgtEl>
                                          <p:spTgt spid="2"/>
                                        </p:tgtEl>
                                        <p:attrNameLst>
                                          <p:attrName>style.rotation</p:attrName>
                                        </p:attrNameLst>
                                      </p:cBhvr>
                                      <p:tavLst>
                                        <p:tav tm="0">
                                          <p:val>
                                            <p:fltVal val="360"/>
                                          </p:val>
                                        </p:tav>
                                        <p:tav tm="100000">
                                          <p:val>
                                            <p:fltVal val="0"/>
                                          </p:val>
                                        </p:tav>
                                      </p:tavLst>
                                    </p:anim>
                                    <p:animEffect transition="in" filter="fade">
                                      <p:cBhvr>
                                        <p:cTn id="25" dur="500"/>
                                        <p:tgtEl>
                                          <p:spTgt spid="2"/>
                                        </p:tgtEl>
                                      </p:cBhvr>
                                    </p:animEffect>
                                  </p:childTnLst>
                                </p:cTn>
                              </p:par>
                              <p:par>
                                <p:cTn id="26" presetID="49" presetClass="entr" presetSubtype="0" decel="100000" fill="hold" nodeType="withEffect">
                                  <p:stCondLst>
                                    <p:cond delay="35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
                                          </p:val>
                                        </p:tav>
                                        <p:tav tm="100000">
                                          <p:val>
                                            <p:strVal val="#ppt_w"/>
                                          </p:val>
                                        </p:tav>
                                      </p:tavLst>
                                    </p:anim>
                                    <p:anim calcmode="lin" valueType="num">
                                      <p:cBhvr>
                                        <p:cTn id="29" dur="500" fill="hold"/>
                                        <p:tgtEl>
                                          <p:spTgt spid="3"/>
                                        </p:tgtEl>
                                        <p:attrNameLst>
                                          <p:attrName>ppt_h</p:attrName>
                                        </p:attrNameLst>
                                      </p:cBhvr>
                                      <p:tavLst>
                                        <p:tav tm="0">
                                          <p:val>
                                            <p:fltVal val="0"/>
                                          </p:val>
                                        </p:tav>
                                        <p:tav tm="100000">
                                          <p:val>
                                            <p:strVal val="#ppt_h"/>
                                          </p:val>
                                        </p:tav>
                                      </p:tavLst>
                                    </p:anim>
                                    <p:anim calcmode="lin" valueType="num">
                                      <p:cBhvr>
                                        <p:cTn id="30" dur="500" fill="hold"/>
                                        <p:tgtEl>
                                          <p:spTgt spid="3"/>
                                        </p:tgtEl>
                                        <p:attrNameLst>
                                          <p:attrName>style.rotation</p:attrName>
                                        </p:attrNameLst>
                                      </p:cBhvr>
                                      <p:tavLst>
                                        <p:tav tm="0">
                                          <p:val>
                                            <p:fltVal val="360"/>
                                          </p:val>
                                        </p:tav>
                                        <p:tav tm="100000">
                                          <p:val>
                                            <p:fltVal val="0"/>
                                          </p:val>
                                        </p:tav>
                                      </p:tavLst>
                                    </p:anim>
                                    <p:animEffect transition="in" filter="fade">
                                      <p:cBhvr>
                                        <p:cTn id="31" dur="500"/>
                                        <p:tgtEl>
                                          <p:spTgt spid="3"/>
                                        </p:tgtEl>
                                      </p:cBhvr>
                                    </p:animEffect>
                                  </p:childTnLst>
                                </p:cTn>
                              </p:par>
                            </p:childTnLst>
                          </p:cTn>
                        </p:par>
                        <p:par>
                          <p:cTn id="32" fill="hold">
                            <p:stCondLst>
                              <p:cond delay="4150"/>
                            </p:stCondLst>
                            <p:childTnLst>
                              <p:par>
                                <p:cTn id="33" presetID="64" presetClass="path" presetSubtype="0" accel="45000" fill="hold" nodeType="afterEffect">
                                  <p:stCondLst>
                                    <p:cond delay="250"/>
                                  </p:stCondLst>
                                  <p:childTnLst>
                                    <p:animMotion origin="layout" path="M 3.88889E-6 4.44444E-6 L 3.88889E-6 -0.52593 " pathEditMode="relative" rAng="0" ptsTypes="AA">
                                      <p:cBhvr>
                                        <p:cTn id="34" dur="1250" fill="hold"/>
                                        <p:tgtEl>
                                          <p:spTgt spid="4"/>
                                        </p:tgtEl>
                                        <p:attrNameLst>
                                          <p:attrName>ppt_x</p:attrName>
                                          <p:attrName>ppt_y</p:attrName>
                                        </p:attrNameLst>
                                      </p:cBhvr>
                                      <p:rCtr x="0" y="-263"/>
                                    </p:animMotion>
                                  </p:childTnLst>
                                </p:cTn>
                              </p:par>
                              <p:par>
                                <p:cTn id="35" presetID="64" presetClass="path" presetSubtype="0" accel="45000" fill="hold" nodeType="withEffect">
                                  <p:stCondLst>
                                    <p:cond delay="250"/>
                                  </p:stCondLst>
                                  <p:childTnLst>
                                    <p:animMotion origin="layout" path="M -1.38889E-6 -4.07356E-6 L -1.38889E-6 -0.52648 " pathEditMode="relative" rAng="0" ptsTypes="AA">
                                      <p:cBhvr>
                                        <p:cTn id="36" dur="1250" fill="hold"/>
                                        <p:tgtEl>
                                          <p:spTgt spid="2"/>
                                        </p:tgtEl>
                                        <p:attrNameLst>
                                          <p:attrName>ppt_x</p:attrName>
                                          <p:attrName>ppt_y</p:attrName>
                                        </p:attrNameLst>
                                      </p:cBhvr>
                                      <p:rCtr x="0" y="-263"/>
                                    </p:animMotion>
                                  </p:childTnLst>
                                </p:cTn>
                              </p:par>
                              <p:par>
                                <p:cTn id="37" presetID="6" presetClass="emph" presetSubtype="0" repeatCount="indefinite" accel="10714" decel="89286" autoRev="1" fill="hold" nodeType="withEffect">
                                  <p:stCondLst>
                                    <p:cond delay="250"/>
                                  </p:stCondLst>
                                  <p:childTnLst>
                                    <p:animScale>
                                      <p:cBhvr>
                                        <p:cTn id="38" dur="100" fill="hold"/>
                                        <p:tgtEl>
                                          <p:spTgt spid="2"/>
                                        </p:tgtEl>
                                      </p:cBhvr>
                                      <p:by x="60000" y="100000"/>
                                    </p:animScale>
                                  </p:childTnLst>
                                </p:cTn>
                              </p:par>
                              <p:par>
                                <p:cTn id="39" presetID="64" presetClass="path" presetSubtype="0" accel="45000" fill="hold" nodeType="withEffect">
                                  <p:stCondLst>
                                    <p:cond delay="250"/>
                                  </p:stCondLst>
                                  <p:childTnLst>
                                    <p:animMotion origin="layout" path="M -1.38889E-6 -4.07356E-6 L -1.38889E-6 -0.52648 " pathEditMode="relative" rAng="0" ptsTypes="AA">
                                      <p:cBhvr>
                                        <p:cTn id="40" dur="1250" fill="hold"/>
                                        <p:tgtEl>
                                          <p:spTgt spid="3"/>
                                        </p:tgtEl>
                                        <p:attrNameLst>
                                          <p:attrName>ppt_x</p:attrName>
                                          <p:attrName>ppt_y</p:attrName>
                                        </p:attrNameLst>
                                      </p:cBhvr>
                                      <p:rCtr x="0" y="-263"/>
                                    </p:animMotion>
                                  </p:childTnLst>
                                </p:cTn>
                              </p:par>
                              <p:par>
                                <p:cTn id="41" presetID="6" presetClass="emph" presetSubtype="0" repeatCount="indefinite" accel="10714" decel="89286" autoRev="1" fill="hold" nodeType="withEffect">
                                  <p:stCondLst>
                                    <p:cond delay="250"/>
                                  </p:stCondLst>
                                  <p:childTnLst>
                                    <p:animScale>
                                      <p:cBhvr>
                                        <p:cTn id="42" dur="100" fill="hold"/>
                                        <p:tgtEl>
                                          <p:spTgt spid="3"/>
                                        </p:tgtEl>
                                      </p:cBhvr>
                                      <p:by x="60000" y="100000"/>
                                    </p:animScale>
                                  </p:childTnLst>
                                </p:cTn>
                              </p:par>
                              <p:par>
                                <p:cTn id="43" presetID="10" presetClass="exit" presetSubtype="0" fill="hold" grpId="0" nodeType="withEffect">
                                  <p:stCondLst>
                                    <p:cond delay="450"/>
                                  </p:stCondLst>
                                  <p:childTnLst>
                                    <p:animEffect transition="out" filter="fade">
                                      <p:cBhvr>
                                        <p:cTn id="44" dur="900"/>
                                        <p:tgtEl>
                                          <p:spTgt spid="14"/>
                                        </p:tgtEl>
                                      </p:cBhvr>
                                    </p:animEffect>
                                    <p:set>
                                      <p:cBhvr>
                                        <p:cTn id="45" dur="1" fill="hold">
                                          <p:stCondLst>
                                            <p:cond delay="8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46" fill="hold" display="0">
                  <p:stCondLst>
                    <p:cond delay="indefinite"/>
                  </p:stCondLst>
                  <p:endCondLst>
                    <p:cond evt="onPrev" delay="0">
                      <p:tgtEl>
                        <p:sldTgt/>
                      </p:tgtEl>
                    </p:cond>
                    <p:cond evt="onStopAudio" delay="0">
                      <p:tgtEl>
                        <p:sldTgt/>
                      </p:tgtEl>
                    </p:cond>
                  </p:endCondLst>
                </p:cTn>
                <p:tgtEl>
                  <p:spTgt spid="19"/>
                </p:tgtEl>
              </p:cMediaNode>
            </p:video>
          </p:childTnLst>
        </p:cTn>
      </p:par>
    </p:tnLst>
    <p:bldLst>
      <p:bldP spid="14" grpId="0" animBg="1"/>
      <p:bldP spid="15" grpId="0"/>
      <p:bldP spid="25" grpId="0"/>
      <p:bldP spid="26" grpId="0"/>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Rectangle 3"/>
          <p:cNvSpPr>
            <a:spLocks noGrp="1" noChangeArrowheads="1"/>
          </p:cNvSpPr>
          <p:nvPr>
            <p:ph idx="1"/>
          </p:nvPr>
        </p:nvSpPr>
        <p:spPr>
          <a:xfrm>
            <a:off x="496389" y="881743"/>
            <a:ext cx="8229600" cy="5675811"/>
          </a:xfrm>
        </p:spPr>
        <p:txBody>
          <a:bodyPr>
            <a:normAutofit/>
          </a:bodyPr>
          <a:lstStyle/>
          <a:p>
            <a:pPr eaLnBrk="1" hangingPunct="1">
              <a:lnSpc>
                <a:spcPct val="80000"/>
              </a:lnSpc>
            </a:pPr>
            <a:r>
              <a:rPr lang="en-US" sz="6000" dirty="0" smtClean="0">
                <a:solidFill>
                  <a:schemeClr val="accent3">
                    <a:lumMod val="40000"/>
                    <a:lumOff val="60000"/>
                  </a:schemeClr>
                </a:solidFill>
                <a:latin typeface="Gabriola" pitchFamily="82" charset="0"/>
                <a:cs typeface="Times New Roman" pitchFamily="18" charset="0"/>
              </a:rPr>
              <a:t>Combustion</a:t>
            </a:r>
            <a:r>
              <a:rPr lang="en-US" sz="2000" dirty="0" smtClean="0">
                <a:latin typeface="Times New Roman" pitchFamily="18" charset="0"/>
                <a:cs typeface="Times New Roman" pitchFamily="18" charset="0"/>
              </a:rPr>
              <a:t> </a:t>
            </a:r>
            <a:r>
              <a:rPr lang="en-US" sz="2600" dirty="0" smtClean="0">
                <a:latin typeface="MV Boli" pitchFamily="2" charset="0"/>
                <a:cs typeface="MV Boli" pitchFamily="2" charset="0"/>
              </a:rPr>
              <a:t>is the process of burning any combustible substance in the presence of oxygen, which liberates energy in the form of heat and light. For efficient combustion, it is essential that the fuel must be brought into intimate contact with sufficient quantity of air or oxygen</a:t>
            </a:r>
            <a:r>
              <a:rPr lang="en-US" sz="2600" dirty="0" smtClean="0">
                <a:latin typeface="MV Boli" pitchFamily="2" charset="0"/>
                <a:cs typeface="MV Boli" pitchFamily="2" charset="0"/>
              </a:rPr>
              <a:t>.</a:t>
            </a:r>
          </a:p>
          <a:p>
            <a:pPr eaLnBrk="1" hangingPunct="1">
              <a:lnSpc>
                <a:spcPct val="80000"/>
              </a:lnSpc>
            </a:pPr>
            <a:endParaRPr lang="en-US" sz="2600" dirty="0" smtClean="0">
              <a:latin typeface="MV Boli" pitchFamily="2" charset="0"/>
              <a:cs typeface="MV Boli" pitchFamily="2" charset="0"/>
            </a:endParaRPr>
          </a:p>
          <a:p>
            <a:pPr eaLnBrk="1" hangingPunct="1">
              <a:lnSpc>
                <a:spcPct val="80000"/>
              </a:lnSpc>
            </a:pPr>
            <a:r>
              <a:rPr lang="en-US" sz="2600" dirty="0" smtClean="0">
                <a:latin typeface="MV Boli" pitchFamily="2" charset="0"/>
                <a:cs typeface="MV Boli" pitchFamily="2" charset="0"/>
              </a:rPr>
              <a:t>The </a:t>
            </a:r>
            <a:r>
              <a:rPr lang="en-US" sz="2600" dirty="0" smtClean="0">
                <a:solidFill>
                  <a:schemeClr val="accent6"/>
                </a:solidFill>
                <a:latin typeface="MV Boli" pitchFamily="2" charset="0"/>
                <a:cs typeface="MV Boli" pitchFamily="2" charset="0"/>
              </a:rPr>
              <a:t>combustible substance</a:t>
            </a:r>
            <a:r>
              <a:rPr lang="en-US" sz="2600" dirty="0" smtClean="0">
                <a:latin typeface="MV Boli" pitchFamily="2" charset="0"/>
                <a:cs typeface="MV Boli" pitchFamily="2" charset="0"/>
              </a:rPr>
              <a:t> usually present in fuels, which enter into the combustion, are mainly </a:t>
            </a:r>
            <a:r>
              <a:rPr lang="en-US" sz="2600" dirty="0" smtClean="0">
                <a:solidFill>
                  <a:schemeClr val="accent6"/>
                </a:solidFill>
                <a:latin typeface="MV Boli" pitchFamily="2" charset="0"/>
                <a:cs typeface="MV Boli" pitchFamily="2" charset="0"/>
              </a:rPr>
              <a:t>C, H, S and O</a:t>
            </a:r>
            <a:r>
              <a:rPr lang="en-US" sz="2600" dirty="0" smtClean="0">
                <a:latin typeface="MV Boli" pitchFamily="2" charset="0"/>
                <a:cs typeface="MV Boli" pitchFamily="2" charset="0"/>
              </a:rPr>
              <a:t>. But </a:t>
            </a:r>
            <a:r>
              <a:rPr lang="en-US" sz="2600" dirty="0" smtClean="0">
                <a:solidFill>
                  <a:schemeClr val="accent1"/>
                </a:solidFill>
                <a:latin typeface="MV Boli" pitchFamily="2" charset="0"/>
                <a:cs typeface="MV Boli" pitchFamily="2" charset="0"/>
              </a:rPr>
              <a:t>N, CO2 and ash are incombustible matters</a:t>
            </a:r>
            <a:r>
              <a:rPr lang="en-US" sz="2600" dirty="0" smtClean="0">
                <a:latin typeface="MV Boli" pitchFamily="2" charset="0"/>
                <a:cs typeface="MV Boli" pitchFamily="2" charset="0"/>
              </a:rPr>
              <a:t> present in the fuel, .do not take any oxygen during combustion</a:t>
            </a:r>
            <a:r>
              <a:rPr lang="en-US" sz="2600" dirty="0" smtClean="0">
                <a:latin typeface="MV Boli" pitchFamily="2" charset="0"/>
                <a:cs typeface="MV Boli" pitchFamily="2" charset="0"/>
              </a:rPr>
              <a:t>.</a:t>
            </a:r>
          </a:p>
        </p:txBody>
      </p:sp>
      <p:sp>
        <p:nvSpPr>
          <p:cNvPr id="6" name="Slide Number Placeholder 5"/>
          <p:cNvSpPr>
            <a:spLocks noGrp="1"/>
          </p:cNvSpPr>
          <p:nvPr>
            <p:ph type="sldNum" sz="quarter" idx="12"/>
          </p:nvPr>
        </p:nvSpPr>
        <p:spPr/>
        <p:txBody>
          <a:bodyPr/>
          <a:lstStyle/>
          <a:p>
            <a:pPr>
              <a:defRPr/>
            </a:pPr>
            <a:fld id="{67FAF464-E209-4CC5-877A-ACD0F972B243}" type="slidenum">
              <a:rPr lang="en-IN"/>
              <a:pPr>
                <a:defRPr/>
              </a:pPr>
              <a:t>51</a:t>
            </a:fld>
            <a:endParaRPr lang="en-I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8067">
                                            <p:txEl>
                                              <p:pRg st="0" end="0"/>
                                            </p:txEl>
                                          </p:spTgt>
                                        </p:tgtEl>
                                        <p:attrNameLst>
                                          <p:attrName>style.visibility</p:attrName>
                                        </p:attrNameLst>
                                      </p:cBhvr>
                                      <p:to>
                                        <p:strVal val="visible"/>
                                      </p:to>
                                    </p:set>
                                    <p:animEffect transition="in" filter="wipe(down)">
                                      <p:cBhvr>
                                        <p:cTn id="7" dur="2000"/>
                                        <p:tgtEl>
                                          <p:spTgt spid="880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8067">
                                            <p:txEl>
                                              <p:pRg st="2" end="2"/>
                                            </p:txEl>
                                          </p:spTgt>
                                        </p:tgtEl>
                                        <p:attrNameLst>
                                          <p:attrName>style.visibility</p:attrName>
                                        </p:attrNameLst>
                                      </p:cBhvr>
                                      <p:to>
                                        <p:strVal val="visible"/>
                                      </p:to>
                                    </p:set>
                                    <p:animEffect transition="in" filter="wipe(down)">
                                      <p:cBhvr>
                                        <p:cTn id="12" dur="2000"/>
                                        <p:tgtEl>
                                          <p:spTgt spid="880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T’s OF COMBUSTION</a:t>
            </a:r>
            <a:endParaRPr lang="en-US" dirty="0"/>
          </a:p>
        </p:txBody>
      </p:sp>
      <p:sp>
        <p:nvSpPr>
          <p:cNvPr id="5" name="Rectangle 4"/>
          <p:cNvSpPr/>
          <p:nvPr/>
        </p:nvSpPr>
        <p:spPr>
          <a:xfrm>
            <a:off x="561703" y="1395506"/>
            <a:ext cx="8125097" cy="3970318"/>
          </a:xfrm>
          <a:prstGeom prst="rect">
            <a:avLst/>
          </a:prstGeom>
        </p:spPr>
        <p:txBody>
          <a:bodyPr wrap="square">
            <a:spAutoFit/>
          </a:bodyPr>
          <a:lstStyle/>
          <a:p>
            <a:r>
              <a:rPr lang="en-US" sz="2800" dirty="0" smtClean="0">
                <a:solidFill>
                  <a:schemeClr val="bg1"/>
                </a:solidFill>
                <a:latin typeface="MV Boli" pitchFamily="2" charset="0"/>
                <a:cs typeface="MV Boli" pitchFamily="2" charset="0"/>
              </a:rPr>
              <a:t>The objective of good </a:t>
            </a:r>
            <a:r>
              <a:rPr lang="en-US" sz="2800" dirty="0" smtClean="0">
                <a:solidFill>
                  <a:schemeClr val="bg1"/>
                </a:solidFill>
                <a:latin typeface="MV Boli" pitchFamily="2" charset="0"/>
                <a:cs typeface="MV Boli" pitchFamily="2" charset="0"/>
              </a:rPr>
              <a:t>combustion </a:t>
            </a:r>
            <a:r>
              <a:rPr lang="en-US" sz="2800" dirty="0" smtClean="0">
                <a:solidFill>
                  <a:schemeClr val="bg1"/>
                </a:solidFill>
                <a:latin typeface="MV Boli" pitchFamily="2" charset="0"/>
                <a:cs typeface="MV Boli" pitchFamily="2" charset="0"/>
              </a:rPr>
              <a:t>is to release </a:t>
            </a:r>
            <a:r>
              <a:rPr lang="en-US" sz="2800" dirty="0" smtClean="0">
                <a:solidFill>
                  <a:schemeClr val="bg1"/>
                </a:solidFill>
                <a:latin typeface="MV Boli" pitchFamily="2" charset="0"/>
                <a:cs typeface="MV Boli" pitchFamily="2" charset="0"/>
              </a:rPr>
              <a:t>all </a:t>
            </a:r>
            <a:r>
              <a:rPr lang="en-US" sz="2800" dirty="0" smtClean="0">
                <a:solidFill>
                  <a:schemeClr val="bg1"/>
                </a:solidFill>
                <a:latin typeface="MV Boli" pitchFamily="2" charset="0"/>
                <a:cs typeface="MV Boli" pitchFamily="2" charset="0"/>
              </a:rPr>
              <a:t>of the heat in the fuel. </a:t>
            </a:r>
            <a:r>
              <a:rPr lang="en-US" sz="2800" dirty="0" smtClean="0">
                <a:solidFill>
                  <a:schemeClr val="bg1"/>
                </a:solidFill>
                <a:latin typeface="MV Boli" pitchFamily="2" charset="0"/>
                <a:cs typeface="MV Boli" pitchFamily="2" charset="0"/>
              </a:rPr>
              <a:t>This is accomplished </a:t>
            </a:r>
            <a:r>
              <a:rPr lang="en-US" sz="2800" dirty="0" smtClean="0">
                <a:solidFill>
                  <a:schemeClr val="bg1"/>
                </a:solidFill>
                <a:latin typeface="MV Boli" pitchFamily="2" charset="0"/>
                <a:cs typeface="MV Boli" pitchFamily="2" charset="0"/>
              </a:rPr>
              <a:t>by controlling the "three </a:t>
            </a:r>
            <a:r>
              <a:rPr lang="en-US" sz="2800" dirty="0" smtClean="0">
                <a:solidFill>
                  <a:schemeClr val="bg1"/>
                </a:solidFill>
                <a:latin typeface="MV Boli" pitchFamily="2" charset="0"/>
                <a:cs typeface="MV Boli" pitchFamily="2" charset="0"/>
              </a:rPr>
              <a:t>T's</a:t>
            </a:r>
            <a:r>
              <a:rPr lang="en-US" sz="2800" dirty="0" smtClean="0">
                <a:solidFill>
                  <a:schemeClr val="bg1"/>
                </a:solidFill>
                <a:latin typeface="MV Boli" pitchFamily="2" charset="0"/>
                <a:cs typeface="MV Boli" pitchFamily="2" charset="0"/>
              </a:rPr>
              <a:t>" of </a:t>
            </a:r>
            <a:r>
              <a:rPr lang="en-US" sz="2800" dirty="0" smtClean="0">
                <a:solidFill>
                  <a:schemeClr val="bg1"/>
                </a:solidFill>
                <a:latin typeface="MV Boli" pitchFamily="2" charset="0"/>
                <a:cs typeface="MV Boli" pitchFamily="2" charset="0"/>
              </a:rPr>
              <a:t>combustion </a:t>
            </a:r>
            <a:r>
              <a:rPr lang="en-US" sz="2800" dirty="0" smtClean="0">
                <a:solidFill>
                  <a:schemeClr val="bg1"/>
                </a:solidFill>
                <a:latin typeface="MV Boli" pitchFamily="2" charset="0"/>
                <a:cs typeface="MV Boli" pitchFamily="2" charset="0"/>
              </a:rPr>
              <a:t>which </a:t>
            </a:r>
            <a:r>
              <a:rPr lang="en-US" sz="2800" dirty="0" smtClean="0">
                <a:solidFill>
                  <a:schemeClr val="accent6"/>
                </a:solidFill>
                <a:latin typeface="MV Boli" pitchFamily="2" charset="0"/>
                <a:cs typeface="MV Boli" pitchFamily="2" charset="0"/>
              </a:rPr>
              <a:t>are: </a:t>
            </a:r>
          </a:p>
          <a:p>
            <a:r>
              <a:rPr lang="en-US" sz="2800" dirty="0" smtClean="0">
                <a:solidFill>
                  <a:schemeClr val="accent6"/>
                </a:solidFill>
                <a:latin typeface="MV Boli" pitchFamily="2" charset="0"/>
                <a:cs typeface="MV Boli" pitchFamily="2" charset="0"/>
              </a:rPr>
              <a:t>(</a:t>
            </a:r>
            <a:r>
              <a:rPr lang="en-US" sz="2800" dirty="0" smtClean="0">
                <a:solidFill>
                  <a:schemeClr val="accent6"/>
                </a:solidFill>
                <a:latin typeface="MV Boli" pitchFamily="2" charset="0"/>
                <a:cs typeface="MV Boli" pitchFamily="2" charset="0"/>
              </a:rPr>
              <a:t>1) </a:t>
            </a:r>
            <a:r>
              <a:rPr lang="en-US" sz="2800" dirty="0" smtClean="0">
                <a:solidFill>
                  <a:schemeClr val="accent6"/>
                </a:solidFill>
                <a:latin typeface="MV Boli" pitchFamily="2" charset="0"/>
                <a:cs typeface="MV Boli" pitchFamily="2" charset="0"/>
              </a:rPr>
              <a:t>Temperature </a:t>
            </a:r>
            <a:r>
              <a:rPr lang="en-US" sz="2800" dirty="0" smtClean="0">
                <a:solidFill>
                  <a:schemeClr val="accent6"/>
                </a:solidFill>
                <a:latin typeface="MV Boli" pitchFamily="2" charset="0"/>
                <a:cs typeface="MV Boli" pitchFamily="2" charset="0"/>
              </a:rPr>
              <a:t>high </a:t>
            </a:r>
            <a:r>
              <a:rPr lang="en-US" sz="2800" dirty="0" smtClean="0">
                <a:solidFill>
                  <a:schemeClr val="accent6"/>
                </a:solidFill>
                <a:latin typeface="MV Boli" pitchFamily="2" charset="0"/>
                <a:cs typeface="MV Boli" pitchFamily="2" charset="0"/>
              </a:rPr>
              <a:t>enough </a:t>
            </a:r>
            <a:r>
              <a:rPr lang="en-US" sz="2800" dirty="0" smtClean="0">
                <a:solidFill>
                  <a:schemeClr val="accent6"/>
                </a:solidFill>
                <a:latin typeface="MV Boli" pitchFamily="2" charset="0"/>
                <a:cs typeface="MV Boli" pitchFamily="2" charset="0"/>
              </a:rPr>
              <a:t>to ignite and </a:t>
            </a:r>
            <a:r>
              <a:rPr lang="en-US" sz="2800" dirty="0" smtClean="0">
                <a:solidFill>
                  <a:schemeClr val="accent6"/>
                </a:solidFill>
                <a:latin typeface="MV Boli" pitchFamily="2" charset="0"/>
                <a:cs typeface="MV Boli" pitchFamily="2" charset="0"/>
              </a:rPr>
              <a:t>maintain ignition </a:t>
            </a:r>
            <a:r>
              <a:rPr lang="en-US" sz="2800" dirty="0" smtClean="0">
                <a:solidFill>
                  <a:schemeClr val="accent6"/>
                </a:solidFill>
                <a:latin typeface="MV Boli" pitchFamily="2" charset="0"/>
                <a:cs typeface="MV Boli" pitchFamily="2" charset="0"/>
              </a:rPr>
              <a:t>of the </a:t>
            </a:r>
            <a:r>
              <a:rPr lang="en-US" sz="2800" dirty="0" smtClean="0">
                <a:solidFill>
                  <a:schemeClr val="accent6"/>
                </a:solidFill>
                <a:latin typeface="MV Boli" pitchFamily="2" charset="0"/>
                <a:cs typeface="MV Boli" pitchFamily="2" charset="0"/>
              </a:rPr>
              <a:t>fuel</a:t>
            </a:r>
            <a:r>
              <a:rPr lang="en-US" sz="2800" dirty="0" smtClean="0">
                <a:solidFill>
                  <a:schemeClr val="accent6"/>
                </a:solidFill>
                <a:latin typeface="MV Boli" pitchFamily="2" charset="0"/>
                <a:cs typeface="MV Boli" pitchFamily="2" charset="0"/>
              </a:rPr>
              <a:t>,</a:t>
            </a:r>
            <a:r>
              <a:rPr lang="en-US" sz="2800" dirty="0" smtClean="0">
                <a:solidFill>
                  <a:schemeClr val="bg1"/>
                </a:solidFill>
                <a:latin typeface="MV Boli" pitchFamily="2" charset="0"/>
                <a:cs typeface="MV Boli" pitchFamily="2" charset="0"/>
              </a:rPr>
              <a:t> </a:t>
            </a:r>
            <a:endParaRPr lang="en-US" sz="2800" dirty="0" smtClean="0">
              <a:solidFill>
                <a:schemeClr val="bg1"/>
              </a:solidFill>
              <a:latin typeface="MV Boli" pitchFamily="2" charset="0"/>
              <a:cs typeface="MV Boli" pitchFamily="2" charset="0"/>
            </a:endParaRPr>
          </a:p>
          <a:p>
            <a:r>
              <a:rPr lang="en-US" sz="2800" dirty="0" smtClean="0">
                <a:solidFill>
                  <a:schemeClr val="bg1"/>
                </a:solidFill>
                <a:latin typeface="MV Boli" pitchFamily="2" charset="0"/>
                <a:cs typeface="MV Boli" pitchFamily="2" charset="0"/>
              </a:rPr>
              <a:t>(</a:t>
            </a:r>
            <a:r>
              <a:rPr lang="en-US" sz="2800" dirty="0" smtClean="0">
                <a:solidFill>
                  <a:schemeClr val="bg1"/>
                </a:solidFill>
                <a:latin typeface="MV Boli" pitchFamily="2" charset="0"/>
                <a:cs typeface="MV Boli" pitchFamily="2" charset="0"/>
              </a:rPr>
              <a:t>2) Turbulence or </a:t>
            </a:r>
            <a:r>
              <a:rPr lang="en-US" sz="2800" dirty="0" smtClean="0">
                <a:solidFill>
                  <a:schemeClr val="bg1"/>
                </a:solidFill>
                <a:latin typeface="MV Boli" pitchFamily="2" charset="0"/>
                <a:cs typeface="MV Boli" pitchFamily="2" charset="0"/>
              </a:rPr>
              <a:t>intimate mixing </a:t>
            </a:r>
            <a:r>
              <a:rPr lang="en-US" sz="2800" dirty="0" smtClean="0">
                <a:solidFill>
                  <a:schemeClr val="bg1"/>
                </a:solidFill>
                <a:latin typeface="MV Boli" pitchFamily="2" charset="0"/>
                <a:cs typeface="MV Boli" pitchFamily="2" charset="0"/>
              </a:rPr>
              <a:t>of the </a:t>
            </a:r>
            <a:r>
              <a:rPr lang="en-US" sz="2800" dirty="0" smtClean="0">
                <a:solidFill>
                  <a:schemeClr val="bg1"/>
                </a:solidFill>
                <a:latin typeface="MV Boli" pitchFamily="2" charset="0"/>
                <a:cs typeface="MV Boli" pitchFamily="2" charset="0"/>
              </a:rPr>
              <a:t>fuel </a:t>
            </a:r>
            <a:r>
              <a:rPr lang="en-US" sz="2800" dirty="0" smtClean="0">
                <a:solidFill>
                  <a:schemeClr val="bg1"/>
                </a:solidFill>
                <a:latin typeface="MV Boli" pitchFamily="2" charset="0"/>
                <a:cs typeface="MV Boli" pitchFamily="2" charset="0"/>
              </a:rPr>
              <a:t>and oxygen, and </a:t>
            </a:r>
            <a:endParaRPr lang="en-US" sz="2800" dirty="0" smtClean="0">
              <a:solidFill>
                <a:schemeClr val="bg1"/>
              </a:solidFill>
              <a:latin typeface="MV Boli" pitchFamily="2" charset="0"/>
              <a:cs typeface="MV Boli" pitchFamily="2" charset="0"/>
            </a:endParaRPr>
          </a:p>
          <a:p>
            <a:r>
              <a:rPr lang="en-US" sz="2800" dirty="0" smtClean="0">
                <a:solidFill>
                  <a:schemeClr val="accent3">
                    <a:lumMod val="60000"/>
                    <a:lumOff val="40000"/>
                  </a:schemeClr>
                </a:solidFill>
                <a:latin typeface="MV Boli" pitchFamily="2" charset="0"/>
                <a:cs typeface="MV Boli" pitchFamily="2" charset="0"/>
              </a:rPr>
              <a:t>(</a:t>
            </a:r>
            <a:r>
              <a:rPr lang="en-US" sz="2800" dirty="0" smtClean="0">
                <a:solidFill>
                  <a:schemeClr val="accent3">
                    <a:lumMod val="60000"/>
                    <a:lumOff val="40000"/>
                  </a:schemeClr>
                </a:solidFill>
                <a:latin typeface="MV Boli" pitchFamily="2" charset="0"/>
                <a:cs typeface="MV Boli" pitchFamily="2" charset="0"/>
              </a:rPr>
              <a:t>3) </a:t>
            </a:r>
            <a:r>
              <a:rPr lang="en-US" sz="2800" dirty="0" smtClean="0">
                <a:solidFill>
                  <a:schemeClr val="accent3">
                    <a:lumMod val="60000"/>
                    <a:lumOff val="40000"/>
                  </a:schemeClr>
                </a:solidFill>
                <a:latin typeface="MV Boli" pitchFamily="2" charset="0"/>
                <a:cs typeface="MV Boli" pitchFamily="2" charset="0"/>
              </a:rPr>
              <a:t>Time </a:t>
            </a:r>
            <a:r>
              <a:rPr lang="en-US" sz="2800" dirty="0" smtClean="0">
                <a:solidFill>
                  <a:schemeClr val="accent3">
                    <a:lumMod val="60000"/>
                    <a:lumOff val="40000"/>
                  </a:schemeClr>
                </a:solidFill>
                <a:latin typeface="MV Boli" pitchFamily="2" charset="0"/>
                <a:cs typeface="MV Boli" pitchFamily="2" charset="0"/>
              </a:rPr>
              <a:t>sufficient for </a:t>
            </a:r>
            <a:r>
              <a:rPr lang="en-US" sz="2800" dirty="0" smtClean="0">
                <a:solidFill>
                  <a:schemeClr val="accent3">
                    <a:lumMod val="60000"/>
                    <a:lumOff val="40000"/>
                  </a:schemeClr>
                </a:solidFill>
                <a:latin typeface="MV Boli" pitchFamily="2" charset="0"/>
                <a:cs typeface="MV Boli" pitchFamily="2" charset="0"/>
              </a:rPr>
              <a:t>complete combustion</a:t>
            </a:r>
            <a:r>
              <a:rPr lang="en-US" sz="2800" dirty="0" smtClean="0">
                <a:solidFill>
                  <a:schemeClr val="accent3">
                    <a:lumMod val="60000"/>
                    <a:lumOff val="40000"/>
                  </a:schemeClr>
                </a:solidFill>
              </a:rPr>
              <a:t>. </a:t>
            </a:r>
            <a:endParaRPr lang="en-US" sz="2800" dirty="0">
              <a:solidFill>
                <a:schemeClr val="accent3">
                  <a:lumMod val="60000"/>
                  <a:lumOff val="40000"/>
                </a:schemeClr>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5"/>
          <p:cNvSpPr>
            <a:spLocks noGrp="1" noChangeArrowheads="1"/>
          </p:cNvSpPr>
          <p:nvPr>
            <p:ph idx="1"/>
          </p:nvPr>
        </p:nvSpPr>
        <p:spPr>
          <a:xfrm>
            <a:off x="457200" y="533400"/>
            <a:ext cx="8229600" cy="6149788"/>
          </a:xfrm>
        </p:spPr>
        <p:txBody>
          <a:bodyPr>
            <a:normAutofit lnSpcReduction="10000"/>
          </a:bodyPr>
          <a:lstStyle/>
          <a:p>
            <a:pPr eaLnBrk="1" hangingPunct="1">
              <a:lnSpc>
                <a:spcPct val="80000"/>
              </a:lnSpc>
            </a:pPr>
            <a:r>
              <a:rPr lang="en-US" sz="2000" b="1" dirty="0" err="1" smtClean="0">
                <a:latin typeface="Times New Roman" pitchFamily="18" charset="0"/>
                <a:cs typeface="Times New Roman" pitchFamily="18" charset="0"/>
              </a:rPr>
              <a:t>i</a:t>
            </a:r>
            <a:r>
              <a:rPr lang="en-US" sz="2000" b="1" dirty="0" smtClean="0">
                <a:latin typeface="Times New Roman" pitchFamily="18" charset="0"/>
                <a:cs typeface="Times New Roman" pitchFamily="18" charset="0"/>
              </a:rPr>
              <a:t>) </a:t>
            </a:r>
            <a:r>
              <a:rPr lang="en-US" sz="3200" b="1" dirty="0" smtClean="0">
                <a:solidFill>
                  <a:schemeClr val="accent3">
                    <a:lumMod val="60000"/>
                    <a:lumOff val="40000"/>
                  </a:schemeClr>
                </a:solidFill>
                <a:latin typeface="MV Boli" pitchFamily="2" charset="0"/>
                <a:cs typeface="MV Boli" pitchFamily="2" charset="0"/>
              </a:rPr>
              <a:t>Combustion of </a:t>
            </a:r>
            <a:r>
              <a:rPr lang="en-US" sz="3200" b="1" dirty="0" smtClean="0">
                <a:solidFill>
                  <a:schemeClr val="accent3">
                    <a:lumMod val="60000"/>
                    <a:lumOff val="40000"/>
                  </a:schemeClr>
                </a:solidFill>
                <a:latin typeface="MV Boli" pitchFamily="2" charset="0"/>
                <a:cs typeface="MV Boli" pitchFamily="2" charset="0"/>
              </a:rPr>
              <a:t>carbon</a:t>
            </a:r>
            <a:endParaRPr lang="en-US" sz="3200" dirty="0" smtClean="0">
              <a:solidFill>
                <a:schemeClr val="accent3">
                  <a:lumMod val="60000"/>
                  <a:lumOff val="40000"/>
                </a:schemeClr>
              </a:solidFill>
              <a:latin typeface="MV Boli" pitchFamily="2" charset="0"/>
              <a:cs typeface="MV Boli" pitchFamily="2" charset="0"/>
            </a:endParaRPr>
          </a:p>
          <a:p>
            <a:pPr eaLnBrk="1" hangingPunct="1">
              <a:lnSpc>
                <a:spcPct val="80000"/>
              </a:lnSpc>
              <a:buNone/>
            </a:pPr>
            <a:r>
              <a:rPr lang="en-US" sz="2000" dirty="0" smtClean="0">
                <a:latin typeface="Times New Roman" pitchFamily="18" charset="0"/>
                <a:cs typeface="Times New Roman" pitchFamily="18" charset="0"/>
              </a:rPr>
              <a:t>    C </a:t>
            </a:r>
            <a:r>
              <a:rPr lang="en-US" sz="2000" dirty="0" smtClean="0">
                <a:latin typeface="Times New Roman" pitchFamily="18" charset="0"/>
                <a:cs typeface="Times New Roman" pitchFamily="18" charset="0"/>
              </a:rPr>
              <a:t>+ O2                          CO2 </a:t>
            </a:r>
          </a:p>
          <a:p>
            <a:pPr eaLnBrk="1" hangingPunct="1">
              <a:lnSpc>
                <a:spcPct val="80000"/>
              </a:lnSpc>
              <a:buFont typeface="Wingdings" pitchFamily="2" charset="2"/>
              <a:buNone/>
            </a:pPr>
            <a:r>
              <a:rPr lang="en-US" sz="2000" dirty="0" smtClean="0">
                <a:latin typeface="Times New Roman" pitchFamily="18" charset="0"/>
                <a:cs typeface="Times New Roman" pitchFamily="18" charset="0"/>
              </a:rPr>
              <a:t>    12     32                           44  (by weight)</a:t>
            </a:r>
          </a:p>
          <a:p>
            <a:pPr eaLnBrk="1" hangingPunct="1">
              <a:lnSpc>
                <a:spcPct val="80000"/>
              </a:lnSpc>
            </a:pPr>
            <a:r>
              <a:rPr lang="en-US" sz="2000" dirty="0" smtClean="0">
                <a:latin typeface="MV Boli" pitchFamily="2" charset="0"/>
                <a:cs typeface="MV Boli" pitchFamily="2" charset="0"/>
              </a:rPr>
              <a:t>12 parts by weight-of carbon requires 32 parts by weight of oxygen for complete combustion. 'C' parts by weight of carbon requires == 32 C /12 == 2.67 </a:t>
            </a:r>
            <a:r>
              <a:rPr lang="en-US" sz="2000" dirty="0" smtClean="0">
                <a:latin typeface="MV Boli" pitchFamily="2" charset="0"/>
                <a:cs typeface="MV Boli" pitchFamily="2" charset="0"/>
              </a:rPr>
              <a:t>C</a:t>
            </a:r>
          </a:p>
          <a:p>
            <a:pPr eaLnBrk="1" hangingPunct="1">
              <a:lnSpc>
                <a:spcPct val="80000"/>
              </a:lnSpc>
            </a:pPr>
            <a:endParaRPr lang="en-US" sz="2000" dirty="0" smtClean="0">
              <a:latin typeface="MV Boli" pitchFamily="2" charset="0"/>
              <a:cs typeface="MV Boli" pitchFamily="2" charset="0"/>
            </a:endParaRPr>
          </a:p>
          <a:p>
            <a:pPr eaLnBrk="1" hangingPunct="1">
              <a:lnSpc>
                <a:spcPct val="80000"/>
              </a:lnSpc>
            </a:pPr>
            <a:r>
              <a:rPr lang="en-US" sz="2000" dirty="0" smtClean="0">
                <a:latin typeface="MV Boli" pitchFamily="2" charset="0"/>
                <a:cs typeface="MV Boli" pitchFamily="2" charset="0"/>
              </a:rPr>
              <a:t>Ii) </a:t>
            </a:r>
            <a:r>
              <a:rPr lang="en-US" dirty="0" smtClean="0">
                <a:solidFill>
                  <a:schemeClr val="accent3">
                    <a:lumMod val="60000"/>
                    <a:lumOff val="40000"/>
                  </a:schemeClr>
                </a:solidFill>
                <a:latin typeface="MV Boli" pitchFamily="2" charset="0"/>
                <a:cs typeface="MV Boli" pitchFamily="2" charset="0"/>
              </a:rPr>
              <a:t>COMBUSTION OF HYDROGEN</a:t>
            </a:r>
            <a:endParaRPr lang="en-US" dirty="0" smtClean="0">
              <a:solidFill>
                <a:schemeClr val="accent3">
                  <a:lumMod val="60000"/>
                  <a:lumOff val="40000"/>
                </a:schemeClr>
              </a:solidFill>
              <a:latin typeface="MV Boli" pitchFamily="2" charset="0"/>
              <a:cs typeface="MV Boli" pitchFamily="2" charset="0"/>
            </a:endParaRPr>
          </a:p>
          <a:p>
            <a:pPr eaLnBrk="1" hangingPunct="1">
              <a:lnSpc>
                <a:spcPct val="80000"/>
              </a:lnSpc>
            </a:pPr>
            <a:endParaRPr lang="en-US" sz="2000" dirty="0" smtClean="0">
              <a:latin typeface="MV Boli" pitchFamily="2" charset="0"/>
              <a:cs typeface="MV Boli" pitchFamily="2" charset="0"/>
            </a:endParaRPr>
          </a:p>
          <a:p>
            <a:pPr eaLnBrk="1" hangingPunct="1">
              <a:lnSpc>
                <a:spcPct val="80000"/>
              </a:lnSpc>
            </a:pPr>
            <a:r>
              <a:rPr lang="en-US" sz="2000" dirty="0" smtClean="0">
                <a:latin typeface="MV Boli" pitchFamily="2" charset="0"/>
                <a:cs typeface="MV Boli" pitchFamily="2" charset="0"/>
              </a:rPr>
              <a:t>. </a:t>
            </a:r>
            <a:r>
              <a:rPr lang="en-US" sz="2000" dirty="0" smtClean="0">
                <a:latin typeface="MV Boli" pitchFamily="2" charset="0"/>
                <a:cs typeface="MV Boli" pitchFamily="2" charset="0"/>
              </a:rPr>
              <a:t>When oxygen is present in the fuel, it always combines with hydrogen. The combined hydrogen does not take part in combustion reaction. Therefore, the quantity of combined hydrogen must be deduced from the total hydrogen in the fuel</a:t>
            </a:r>
            <a:r>
              <a:rPr lang="en-US" sz="2000" dirty="0" smtClean="0">
                <a:latin typeface="MV Boli" pitchFamily="2" charset="0"/>
                <a:cs typeface="MV Boli" pitchFamily="2" charset="0"/>
              </a:rPr>
              <a:t>.</a:t>
            </a:r>
          </a:p>
          <a:p>
            <a:pPr eaLnBrk="1" hangingPunct="1">
              <a:lnSpc>
                <a:spcPct val="80000"/>
              </a:lnSpc>
            </a:pPr>
            <a:endParaRPr lang="pt-BR" sz="2000" dirty="0" smtClean="0">
              <a:latin typeface="MV Boli" pitchFamily="2" charset="0"/>
              <a:cs typeface="MV Boli" pitchFamily="2" charset="0"/>
            </a:endParaRPr>
          </a:p>
          <a:p>
            <a:pPr eaLnBrk="1" hangingPunct="1">
              <a:lnSpc>
                <a:spcPct val="80000"/>
              </a:lnSpc>
              <a:buNone/>
            </a:pPr>
            <a:r>
              <a:rPr lang="pt-BR" sz="2000" dirty="0" smtClean="0">
                <a:latin typeface="MV Boli" pitchFamily="2" charset="0"/>
                <a:cs typeface="MV Boli" pitchFamily="2" charset="0"/>
              </a:rPr>
              <a:t>   </a:t>
            </a:r>
            <a:r>
              <a:rPr lang="pt-BR" sz="2000" dirty="0" smtClean="0">
                <a:latin typeface="MV Boli" pitchFamily="2" charset="0"/>
                <a:cs typeface="MV Boli" pitchFamily="2" charset="0"/>
              </a:rPr>
              <a:t>2H2 </a:t>
            </a:r>
            <a:r>
              <a:rPr lang="pt-BR" sz="2000" dirty="0" smtClean="0">
                <a:latin typeface="MV Boli" pitchFamily="2" charset="0"/>
                <a:cs typeface="MV Boli" pitchFamily="2" charset="0"/>
              </a:rPr>
              <a:t>+ </a:t>
            </a:r>
            <a:r>
              <a:rPr lang="pt-BR" sz="2000" dirty="0" smtClean="0">
                <a:latin typeface="MV Boli" pitchFamily="2" charset="0"/>
                <a:cs typeface="MV Boli" pitchFamily="2" charset="0"/>
              </a:rPr>
              <a:t>O2               2H2O</a:t>
            </a:r>
            <a:endParaRPr lang="pt-BR" sz="2000" dirty="0" smtClean="0">
              <a:latin typeface="MV Boli" pitchFamily="2" charset="0"/>
              <a:cs typeface="MV Boli" pitchFamily="2" charset="0"/>
            </a:endParaRPr>
          </a:p>
          <a:p>
            <a:pPr eaLnBrk="1" hangingPunct="1">
              <a:lnSpc>
                <a:spcPct val="80000"/>
              </a:lnSpc>
              <a:buNone/>
            </a:pPr>
            <a:r>
              <a:rPr lang="pt-BR" sz="2000" dirty="0" smtClean="0">
                <a:latin typeface="MV Boli" pitchFamily="2" charset="0"/>
                <a:cs typeface="MV Boli" pitchFamily="2" charset="0"/>
              </a:rPr>
              <a:t>  </a:t>
            </a:r>
            <a:r>
              <a:rPr lang="pt-BR" sz="2000" dirty="0" smtClean="0">
                <a:latin typeface="MV Boli" pitchFamily="2" charset="0"/>
                <a:cs typeface="MV Boli" pitchFamily="2" charset="0"/>
              </a:rPr>
              <a:t>  2       </a:t>
            </a:r>
            <a:r>
              <a:rPr lang="pt-BR" sz="2000" dirty="0" smtClean="0">
                <a:latin typeface="MV Boli" pitchFamily="2" charset="0"/>
                <a:cs typeface="MV Boli" pitchFamily="2" charset="0"/>
              </a:rPr>
              <a:t>2                </a:t>
            </a:r>
            <a:r>
              <a:rPr lang="pt-BR" sz="2000" dirty="0" smtClean="0">
                <a:latin typeface="MV Boli" pitchFamily="2" charset="0"/>
                <a:cs typeface="MV Boli" pitchFamily="2" charset="0"/>
              </a:rPr>
              <a:t>36 </a:t>
            </a:r>
            <a:r>
              <a:rPr lang="pt-BR" sz="2000" dirty="0" smtClean="0">
                <a:latin typeface="MV Boli" pitchFamily="2" charset="0"/>
                <a:cs typeface="MV Boli" pitchFamily="2" charset="0"/>
              </a:rPr>
              <a:t>(by weight</a:t>
            </a:r>
            <a:r>
              <a:rPr lang="pt-BR" sz="2000" dirty="0" smtClean="0">
                <a:latin typeface="MV Boli" pitchFamily="2" charset="0"/>
                <a:cs typeface="MV Boli" pitchFamily="2" charset="0"/>
              </a:rPr>
              <a:t>)</a:t>
            </a:r>
          </a:p>
          <a:p>
            <a:pPr eaLnBrk="1" hangingPunct="1">
              <a:lnSpc>
                <a:spcPct val="80000"/>
              </a:lnSpc>
              <a:buNone/>
            </a:pPr>
            <a:endParaRPr lang="pt-BR" sz="2000" dirty="0" smtClean="0">
              <a:latin typeface="MV Boli" pitchFamily="2" charset="0"/>
              <a:cs typeface="MV Boli" pitchFamily="2" charset="0"/>
            </a:endParaRPr>
          </a:p>
          <a:p>
            <a:pPr>
              <a:lnSpc>
                <a:spcPct val="80000"/>
              </a:lnSpc>
            </a:pPr>
            <a:r>
              <a:rPr lang="en-US" sz="2000" dirty="0" smtClean="0">
                <a:latin typeface="MV Boli" pitchFamily="2" charset="0"/>
                <a:cs typeface="MV Boli" pitchFamily="2" charset="0"/>
              </a:rPr>
              <a:t>4 parts by weight of H2 requires 32 parts by weight O2 (or) 2 parts by volume of H2 require 1 part by volume of O2</a:t>
            </a:r>
          </a:p>
          <a:p>
            <a:pPr>
              <a:lnSpc>
                <a:spcPct val="80000"/>
              </a:lnSpc>
            </a:pPr>
            <a:r>
              <a:rPr lang="en-US" sz="2000" dirty="0" smtClean="0">
                <a:latin typeface="MV Boli" pitchFamily="2" charset="0"/>
                <a:cs typeface="MV Boli" pitchFamily="2" charset="0"/>
              </a:rPr>
              <a:t>There fore ‘H’ parts by weight of hydrogen require </a:t>
            </a:r>
            <a:r>
              <a:rPr lang="en-US" sz="2000" u="sng" dirty="0" smtClean="0">
                <a:latin typeface="MV Boli" pitchFamily="2" charset="0"/>
                <a:cs typeface="MV Boli" pitchFamily="2" charset="0"/>
              </a:rPr>
              <a:t>32x H</a:t>
            </a:r>
            <a:r>
              <a:rPr lang="en-US" sz="2000" dirty="0" smtClean="0">
                <a:latin typeface="MV Boli" pitchFamily="2" charset="0"/>
                <a:cs typeface="MV Boli" pitchFamily="2" charset="0"/>
              </a:rPr>
              <a:t> parts by weight of O2.                                                                           4</a:t>
            </a:r>
          </a:p>
          <a:p>
            <a:pPr>
              <a:lnSpc>
                <a:spcPct val="80000"/>
              </a:lnSpc>
            </a:pPr>
            <a:endParaRPr lang="en-US" sz="2000" dirty="0" smtClean="0">
              <a:latin typeface="Times New Roman" pitchFamily="18" charset="0"/>
              <a:cs typeface="Times New Roman" pitchFamily="18" charset="0"/>
            </a:endParaRPr>
          </a:p>
        </p:txBody>
      </p:sp>
      <p:sp>
        <p:nvSpPr>
          <p:cNvPr id="5" name="Slide Number Placeholder 5"/>
          <p:cNvSpPr>
            <a:spLocks noGrp="1"/>
          </p:cNvSpPr>
          <p:nvPr>
            <p:ph type="sldNum" sz="quarter" idx="12"/>
          </p:nvPr>
        </p:nvSpPr>
        <p:spPr/>
        <p:txBody>
          <a:bodyPr/>
          <a:lstStyle/>
          <a:p>
            <a:pPr>
              <a:defRPr/>
            </a:pPr>
            <a:fld id="{14DEC768-EFD2-4C03-8F59-663DF66CCA07}" type="slidenum">
              <a:rPr lang="en-IN"/>
              <a:pPr>
                <a:defRPr/>
              </a:pPr>
              <a:t>53</a:t>
            </a:fld>
            <a:endParaRPr lang="en-IN"/>
          </a:p>
        </p:txBody>
      </p:sp>
      <p:cxnSp>
        <p:nvCxnSpPr>
          <p:cNvPr id="4" name="Straight Arrow Connector 3"/>
          <p:cNvCxnSpPr/>
          <p:nvPr/>
        </p:nvCxnSpPr>
        <p:spPr>
          <a:xfrm>
            <a:off x="1815737" y="1108165"/>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522797" y="4402567"/>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Content Placeholder 2"/>
          <p:cNvSpPr>
            <a:spLocks noGrp="1"/>
          </p:cNvSpPr>
          <p:nvPr>
            <p:ph idx="1"/>
          </p:nvPr>
        </p:nvSpPr>
        <p:spPr>
          <a:xfrm>
            <a:off x="685800" y="457200"/>
            <a:ext cx="8248650" cy="5791200"/>
          </a:xfrm>
        </p:spPr>
        <p:txBody>
          <a:bodyPr/>
          <a:lstStyle/>
          <a:p>
            <a:pPr eaLnBrk="1" hangingPunct="1">
              <a:lnSpc>
                <a:spcPct val="80000"/>
              </a:lnSpc>
              <a:buNone/>
            </a:pPr>
            <a:endParaRPr lang="en-US" sz="2000" dirty="0" smtClean="0">
              <a:latin typeface="Times New Roman" pitchFamily="18" charset="0"/>
              <a:cs typeface="Times New Roman" pitchFamily="18" charset="0"/>
            </a:endParaRPr>
          </a:p>
          <a:p>
            <a:pPr eaLnBrk="1" hangingPunct="1">
              <a:lnSpc>
                <a:spcPct val="80000"/>
              </a:lnSpc>
            </a:pPr>
            <a:r>
              <a:rPr lang="en-US" sz="2000" dirty="0" smtClean="0">
                <a:latin typeface="Times New Roman" pitchFamily="18" charset="0"/>
                <a:cs typeface="Times New Roman" pitchFamily="18" charset="0"/>
              </a:rPr>
              <a:t>iii) </a:t>
            </a:r>
            <a:r>
              <a:rPr lang="en-US" sz="3200" b="1" dirty="0" smtClean="0">
                <a:solidFill>
                  <a:schemeClr val="accent1"/>
                </a:solidFill>
                <a:latin typeface="Times New Roman" pitchFamily="18" charset="0"/>
                <a:cs typeface="Times New Roman" pitchFamily="18" charset="0"/>
              </a:rPr>
              <a:t>Combustion of carbon monoxide</a:t>
            </a:r>
            <a:endParaRPr lang="en-US" sz="3200" dirty="0" smtClean="0">
              <a:solidFill>
                <a:schemeClr val="accent1"/>
              </a:solidFill>
              <a:latin typeface="Times New Roman" pitchFamily="18" charset="0"/>
              <a:cs typeface="Times New Roman" pitchFamily="18" charset="0"/>
            </a:endParaRPr>
          </a:p>
          <a:p>
            <a:pPr eaLnBrk="1" hangingPunct="1">
              <a:lnSpc>
                <a:spcPct val="80000"/>
              </a:lnSpc>
            </a:pPr>
            <a:r>
              <a:rPr lang="en-US" sz="2000" dirty="0" smtClean="0">
                <a:latin typeface="Times New Roman" pitchFamily="18" charset="0"/>
                <a:cs typeface="Times New Roman" pitchFamily="18" charset="0"/>
              </a:rPr>
              <a:t>	</a:t>
            </a:r>
            <a:endParaRPr lang="en-US" sz="2000" dirty="0" smtClean="0">
              <a:latin typeface="Times New Roman" pitchFamily="18" charset="0"/>
              <a:cs typeface="Times New Roman" pitchFamily="18" charset="0"/>
            </a:endParaRPr>
          </a:p>
          <a:p>
            <a:pPr eaLnBrk="1" hangingPunct="1">
              <a:lnSpc>
                <a:spcPct val="80000"/>
              </a:lnSpc>
            </a:pP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CO </a:t>
            </a:r>
            <a:r>
              <a:rPr lang="en-US" sz="2000" b="1" dirty="0" smtClean="0">
                <a:latin typeface="Times New Roman" pitchFamily="18" charset="0"/>
                <a:cs typeface="Times New Roman" pitchFamily="18" charset="0"/>
              </a:rPr>
              <a:t>+ ½ O    	 	CO2</a:t>
            </a:r>
          </a:p>
          <a:p>
            <a:pPr eaLnBrk="1" hangingPunct="1">
              <a:lnSpc>
                <a:spcPct val="80000"/>
              </a:lnSpc>
            </a:pPr>
            <a:r>
              <a:rPr lang="en-US" sz="2000" b="1" dirty="0" smtClean="0">
                <a:latin typeface="Times New Roman" pitchFamily="18" charset="0"/>
                <a:cs typeface="Times New Roman" pitchFamily="18" charset="0"/>
              </a:rPr>
              <a:t>                                   </a:t>
            </a:r>
          </a:p>
          <a:p>
            <a:pPr eaLnBrk="1" hangingPunct="1">
              <a:lnSpc>
                <a:spcPct val="80000"/>
              </a:lnSpc>
            </a:pPr>
            <a:r>
              <a:rPr lang="en-US" sz="2000" b="1" dirty="0" smtClean="0">
                <a:latin typeface="Times New Roman" pitchFamily="18" charset="0"/>
                <a:cs typeface="Times New Roman" pitchFamily="18" charset="0"/>
              </a:rPr>
              <a:t>        28        16             	           (by weight)</a:t>
            </a:r>
          </a:p>
          <a:p>
            <a:pPr eaLnBrk="1" hangingPunct="1">
              <a:lnSpc>
                <a:spcPct val="80000"/>
              </a:lnSpc>
            </a:pPr>
            <a:r>
              <a:rPr lang="en-US" sz="2000" b="1" dirty="0" smtClean="0">
                <a:latin typeface="Times New Roman" pitchFamily="18" charset="0"/>
                <a:cs typeface="Times New Roman" pitchFamily="18" charset="0"/>
              </a:rPr>
              <a:t>                                    </a:t>
            </a:r>
          </a:p>
          <a:p>
            <a:pPr eaLnBrk="1" hangingPunct="1">
              <a:lnSpc>
                <a:spcPct val="80000"/>
              </a:lnSpc>
            </a:pPr>
            <a:r>
              <a:rPr lang="en-US" sz="2000" b="1" dirty="0" smtClean="0">
                <a:latin typeface="Times New Roman" pitchFamily="18" charset="0"/>
                <a:cs typeface="Times New Roman" pitchFamily="18" charset="0"/>
              </a:rPr>
              <a:t>         1          0.5                      (by volume)</a:t>
            </a:r>
          </a:p>
          <a:p>
            <a:pPr eaLnBrk="1" hangingPunct="1">
              <a:lnSpc>
                <a:spcPct val="80000"/>
              </a:lnSpc>
            </a:pPr>
            <a:r>
              <a:rPr lang="en-US" sz="2000" b="1" dirty="0" smtClean="0">
                <a:latin typeface="Times New Roman" pitchFamily="18" charset="0"/>
                <a:cs typeface="Times New Roman" pitchFamily="18" charset="0"/>
              </a:rPr>
              <a:t>1 volume of CO requires 0.5 volume of oxygen.</a:t>
            </a:r>
            <a:endParaRPr lang="en-IN" sz="2000" b="1" dirty="0" smtClean="0">
              <a:latin typeface="Times New Roman" pitchFamily="18" charset="0"/>
              <a:cs typeface="Times New Roman" pitchFamily="18" charset="0"/>
            </a:endParaRPr>
          </a:p>
          <a:p>
            <a:pPr eaLnBrk="1" hangingPunct="1"/>
            <a:endParaRPr lang="en-IN" sz="2000" dirty="0" smtClean="0">
              <a:latin typeface="Times New Roman" pitchFamily="18" charset="0"/>
              <a:cs typeface="Times New Roman" pitchFamily="18" charset="0"/>
            </a:endParaRPr>
          </a:p>
        </p:txBody>
      </p:sp>
      <p:sp>
        <p:nvSpPr>
          <p:cNvPr id="4" name="Slide Number Placeholder 3"/>
          <p:cNvSpPr>
            <a:spLocks noGrp="1"/>
          </p:cNvSpPr>
          <p:nvPr>
            <p:ph type="sldNum" sz="quarter" idx="12"/>
          </p:nvPr>
        </p:nvSpPr>
        <p:spPr/>
        <p:txBody>
          <a:bodyPr/>
          <a:lstStyle/>
          <a:p>
            <a:pPr>
              <a:defRPr/>
            </a:pPr>
            <a:fld id="{36EED910-C9D9-446B-9B05-F910689F710B}" type="slidenum">
              <a:rPr lang="en-IN" smtClean="0"/>
              <a:pPr>
                <a:defRPr/>
              </a:pPr>
              <a:t>54</a:t>
            </a:fld>
            <a:endParaRPr lang="en-IN"/>
          </a:p>
        </p:txBody>
      </p:sp>
      <p:cxnSp>
        <p:nvCxnSpPr>
          <p:cNvPr id="5" name="Straight Arrow Connector 4"/>
          <p:cNvCxnSpPr/>
          <p:nvPr/>
        </p:nvCxnSpPr>
        <p:spPr>
          <a:xfrm>
            <a:off x="2973977" y="1689462"/>
            <a:ext cx="1295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6" name="Picture 2"/>
          <p:cNvPicPr>
            <a:picLocks noChangeAspect="1" noChangeArrowheads="1"/>
          </p:cNvPicPr>
          <p:nvPr/>
        </p:nvPicPr>
        <p:blipFill>
          <a:blip r:embed="rId2" cstate="email">
            <a:extLst>
              <a:ext uri="{28A0092B-C50C-407E-A947-70E740481C1C}">
                <a14:useLocalDpi xmlns:a14="http://schemas.microsoft.com/office/drawing/2010/main" xmlns=""/>
              </a:ext>
            </a:extLst>
          </a:blip>
          <a:srcRect/>
          <a:stretch>
            <a:fillRect/>
          </a:stretch>
        </p:blipFill>
        <p:spPr bwMode="auto">
          <a:xfrm>
            <a:off x="6052502" y="1243261"/>
            <a:ext cx="2903538" cy="5409214"/>
          </a:xfrm>
          <a:prstGeom prst="rect">
            <a:avLst/>
          </a:prstGeom>
          <a:effectLst>
            <a:outerShdw blurRad="50800" dist="127000" dir="3600000" algn="t"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2000" fill="hold" nodeType="withEffect">
                                  <p:stCondLst>
                                    <p:cond delay="2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p:spPr>
      </p:pic>
      <p:grpSp>
        <p:nvGrpSpPr>
          <p:cNvPr id="1783" name="Group 784"/>
          <p:cNvGrpSpPr>
            <a:grpSpLocks noChangeAspect="1"/>
          </p:cNvGrpSpPr>
          <p:nvPr/>
        </p:nvGrpSpPr>
        <p:grpSpPr bwMode="auto">
          <a:xfrm>
            <a:off x="4316413" y="3051175"/>
            <a:ext cx="4586287" cy="2100263"/>
            <a:chOff x="2719" y="1922"/>
            <a:chExt cx="2889" cy="1323"/>
          </a:xfrm>
        </p:grpSpPr>
        <p:sp>
          <p:nvSpPr>
            <p:cNvPr id="1784" name="AutoShape 783"/>
            <p:cNvSpPr>
              <a:spLocks noChangeAspect="1" noChangeArrowheads="1" noTextEdit="1"/>
            </p:cNvSpPr>
            <p:nvPr/>
          </p:nvSpPr>
          <p:spPr bwMode="auto">
            <a:xfrm>
              <a:off x="2719" y="1922"/>
              <a:ext cx="2889" cy="1323"/>
            </a:xfrm>
            <a:prstGeom prst="rect">
              <a:avLst/>
            </a:prstGeom>
          </p:spPr>
          <p:txBody>
            <a:bodyPr vert="horz" wrap="square" lIns="91440" tIns="45720" rIns="91440" bIns="45720" numCol="1" anchor="t" anchorCtr="0" compatLnSpc="1">
              <a:prstTxWarp prst="textNoShape">
                <a:avLst/>
              </a:prstTxWarp>
            </a:bodyPr>
            <a:lstStyle/>
            <a:p>
              <a:endParaRPr lang="en-US"/>
            </a:p>
          </p:txBody>
        </p:sp>
        <p:grpSp>
          <p:nvGrpSpPr>
            <p:cNvPr id="1785" name="Group 985"/>
            <p:cNvGrpSpPr>
              <a:grpSpLocks/>
            </p:cNvGrpSpPr>
            <p:nvPr/>
          </p:nvGrpSpPr>
          <p:grpSpPr bwMode="auto">
            <a:xfrm>
              <a:off x="3081" y="1918"/>
              <a:ext cx="2516" cy="1107"/>
              <a:chOff x="3081" y="1918"/>
              <a:chExt cx="2516" cy="1107"/>
            </a:xfrm>
          </p:grpSpPr>
          <p:sp>
            <p:nvSpPr>
              <p:cNvPr id="2331" name="Rectangle 78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2" name="Freeform 786"/>
              <p:cNvSpPr>
                <a:spLocks/>
              </p:cNvSpPr>
              <p:nvPr/>
            </p:nvSpPr>
            <p:spPr bwMode="auto">
              <a:xfrm>
                <a:off x="3365" y="288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3" name="Freeform 787"/>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4" name="Freeform 788"/>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5" name="Freeform 78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6" name="Freeform 79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7" name="Rectangle 79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8" name="Rectangle 792"/>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9" name="Rectangle 793"/>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0" name="Freeform 794"/>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1" name="Freeform 795"/>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2" name="Freeform 79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3" name="Rectangle 797"/>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4" name="Freeform 798"/>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5" name="Freeform 79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6" name="Freeform 80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7" name="Rectangle 80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8" name="Freeform 802"/>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9" name="Freeform 803"/>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0" name="Rectangle 804"/>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1" name="Rectangle 80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2" name="Freeform 80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3" name="Rectangle 807"/>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4" name="Freeform 808"/>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5" name="Freeform 80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6" name="Rectangle 810"/>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7" name="Freeform 811"/>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8" name="Freeform 812"/>
              <p:cNvSpPr>
                <a:spLocks noEditPoints="1"/>
              </p:cNvSpPr>
              <p:nvPr/>
            </p:nvSpPr>
            <p:spPr bwMode="auto">
              <a:xfrm>
                <a:off x="3365" y="288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moveTo>
                      <a:pt x="0" y="0"/>
                    </a:moveTo>
                    <a:lnTo>
                      <a:pt x="0" y="0"/>
                    </a:lnTo>
                    <a:lnTo>
                      <a:pt x="0" y="0"/>
                    </a:lnTo>
                    <a:lnTo>
                      <a:pt x="0" y="0"/>
                    </a:lnTo>
                    <a:close/>
                    <a:moveTo>
                      <a:pt x="0" y="0"/>
                    </a:moveTo>
                    <a:lnTo>
                      <a:pt x="0" y="0"/>
                    </a:lnTo>
                    <a:lnTo>
                      <a:pt x="0" y="0"/>
                    </a:lnTo>
                    <a:lnTo>
                      <a:pt x="0" y="0"/>
                    </a:lnTo>
                    <a:close/>
                    <a:moveTo>
                      <a:pt x="0" y="0"/>
                    </a:moveTo>
                    <a:lnTo>
                      <a:pt x="0" y="0"/>
                    </a:lnTo>
                    <a:lnTo>
                      <a:pt x="0"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9" name="Rectangle 813"/>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0" name="Rectangle 814"/>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1" name="Rectangle 81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2" name="Freeform 81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3" name="Freeform 817"/>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4" name="Rectangle 818"/>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5" name="Freeform 81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6" name="Freeform 82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7" name="Rectangle 82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8" name="Freeform 822"/>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9" name="Rectangle 823"/>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0" name="Freeform 824"/>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1" name="Freeform 825"/>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372" name="Freeform 82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3" name="Rectangle 827"/>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4" name="Rectangle 828"/>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5" name="Freeform 82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6" name="Freeform 83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7" name="Rectangle 83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8" name="Rectangle 832"/>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9" name="Freeform 833"/>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0" name="Freeform 834"/>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1" name="Rectangle 83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2" name="Line 836"/>
              <p:cNvSpPr>
                <a:spLocks noChangeShapeType="1"/>
              </p:cNvSpPr>
              <p:nvPr/>
            </p:nvSpPr>
            <p:spPr bwMode="auto">
              <a:xfrm>
                <a:off x="4933" y="2158"/>
                <a:ext cx="0" cy="0"/>
              </a:xfrm>
              <a:prstGeom prst="line">
                <a:avLst/>
              </a:prstGeom>
              <a:ln w="9" cap="flat">
                <a:solidFill>
                  <a:srgbClr val="FFFFFF"/>
                </a:solidFill>
                <a:prstDash val="solid"/>
                <a:miter lim="800000"/>
                <a:headEnd/>
                <a:tailEnd/>
              </a:ln>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3" name="Freeform 837"/>
              <p:cNvSpPr>
                <a:spLocks/>
              </p:cNvSpPr>
              <p:nvPr/>
            </p:nvSpPr>
            <p:spPr bwMode="auto">
              <a:xfrm>
                <a:off x="5169" y="2188"/>
                <a:ext cx="14" cy="6"/>
              </a:xfrm>
              <a:custGeom>
                <a:avLst/>
                <a:gdLst/>
                <a:ahLst/>
                <a:cxnLst>
                  <a:cxn ang="0">
                    <a:pos x="1" y="2"/>
                  </a:cxn>
                  <a:cxn ang="0">
                    <a:pos x="4" y="2"/>
                  </a:cxn>
                  <a:cxn ang="0">
                    <a:pos x="6" y="0"/>
                  </a:cxn>
                  <a:cxn ang="0">
                    <a:pos x="1" y="2"/>
                  </a:cxn>
                </a:cxnLst>
                <a:rect l="0" t="0" r="r" b="b"/>
                <a:pathLst>
                  <a:path w="6" h="3">
                    <a:moveTo>
                      <a:pt x="1" y="2"/>
                    </a:moveTo>
                    <a:cubicBezTo>
                      <a:pt x="0" y="3"/>
                      <a:pt x="1" y="3"/>
                      <a:pt x="4" y="2"/>
                    </a:cubicBezTo>
                    <a:cubicBezTo>
                      <a:pt x="6" y="0"/>
                      <a:pt x="6" y="0"/>
                      <a:pt x="6" y="0"/>
                    </a:cubicBezTo>
                    <a:lnTo>
                      <a:pt x="1" y="2"/>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384" name="Freeform 838"/>
              <p:cNvSpPr>
                <a:spLocks/>
              </p:cNvSpPr>
              <p:nvPr/>
            </p:nvSpPr>
            <p:spPr bwMode="auto">
              <a:xfrm>
                <a:off x="5187" y="2179"/>
                <a:ext cx="47" cy="13"/>
              </a:xfrm>
              <a:custGeom>
                <a:avLst/>
                <a:gdLst/>
                <a:ahLst/>
                <a:cxnLst>
                  <a:cxn ang="0">
                    <a:pos x="14" y="4"/>
                  </a:cxn>
                  <a:cxn ang="0">
                    <a:pos x="18" y="0"/>
                  </a:cxn>
                  <a:cxn ang="0">
                    <a:pos x="11" y="4"/>
                  </a:cxn>
                  <a:cxn ang="0">
                    <a:pos x="6" y="4"/>
                  </a:cxn>
                  <a:cxn ang="0">
                    <a:pos x="0" y="6"/>
                  </a:cxn>
                  <a:cxn ang="0">
                    <a:pos x="14" y="3"/>
                  </a:cxn>
                  <a:cxn ang="0">
                    <a:pos x="14" y="4"/>
                  </a:cxn>
                </a:cxnLst>
                <a:rect l="0" t="0" r="r" b="b"/>
                <a:pathLst>
                  <a:path w="21" h="6">
                    <a:moveTo>
                      <a:pt x="14" y="4"/>
                    </a:moveTo>
                    <a:cubicBezTo>
                      <a:pt x="17" y="3"/>
                      <a:pt x="21" y="1"/>
                      <a:pt x="18" y="0"/>
                    </a:cubicBezTo>
                    <a:cubicBezTo>
                      <a:pt x="15" y="2"/>
                      <a:pt x="14" y="2"/>
                      <a:pt x="11" y="4"/>
                    </a:cubicBezTo>
                    <a:cubicBezTo>
                      <a:pt x="8" y="4"/>
                      <a:pt x="5" y="4"/>
                      <a:pt x="6" y="4"/>
                    </a:cubicBezTo>
                    <a:cubicBezTo>
                      <a:pt x="5" y="4"/>
                      <a:pt x="1" y="4"/>
                      <a:pt x="0" y="6"/>
                    </a:cubicBezTo>
                    <a:cubicBezTo>
                      <a:pt x="4" y="6"/>
                      <a:pt x="9" y="5"/>
                      <a:pt x="14" y="3"/>
                    </a:cubicBezTo>
                    <a:cubicBezTo>
                      <a:pt x="15" y="3"/>
                      <a:pt x="14" y="4"/>
                      <a:pt x="14"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5" name="Freeform 839"/>
              <p:cNvSpPr>
                <a:spLocks/>
              </p:cNvSpPr>
              <p:nvPr/>
            </p:nvSpPr>
            <p:spPr bwMode="auto">
              <a:xfrm>
                <a:off x="5363" y="2066"/>
                <a:ext cx="2" cy="2"/>
              </a:xfrm>
              <a:custGeom>
                <a:avLst/>
                <a:gdLst/>
                <a:ahLst/>
                <a:cxnLst>
                  <a:cxn ang="0">
                    <a:pos x="0" y="0"/>
                  </a:cxn>
                  <a:cxn ang="0">
                    <a:pos x="2" y="2"/>
                  </a:cxn>
                  <a:cxn ang="0">
                    <a:pos x="0" y="0"/>
                  </a:cxn>
                </a:cxnLst>
                <a:rect l="0" t="0" r="r" b="b"/>
                <a:pathLst>
                  <a:path w="2" h="2">
                    <a:moveTo>
                      <a:pt x="0" y="0"/>
                    </a:move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6" name="Freeform 840"/>
              <p:cNvSpPr>
                <a:spLocks/>
              </p:cNvSpPr>
              <p:nvPr/>
            </p:nvSpPr>
            <p:spPr bwMode="auto">
              <a:xfrm>
                <a:off x="5439" y="1942"/>
                <a:ext cx="5" cy="0"/>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7" name="Freeform 841"/>
              <p:cNvSpPr>
                <a:spLocks/>
              </p:cNvSpPr>
              <p:nvPr/>
            </p:nvSpPr>
            <p:spPr bwMode="auto">
              <a:xfrm>
                <a:off x="5369" y="1931"/>
                <a:ext cx="5" cy="2"/>
              </a:xfrm>
              <a:custGeom>
                <a:avLst/>
                <a:gdLst/>
                <a:ahLst/>
                <a:cxnLst>
                  <a:cxn ang="0">
                    <a:pos x="0" y="0"/>
                  </a:cxn>
                  <a:cxn ang="0">
                    <a:pos x="2" y="1"/>
                  </a:cxn>
                  <a:cxn ang="0">
                    <a:pos x="0" y="0"/>
                  </a:cxn>
                </a:cxnLst>
                <a:rect l="0" t="0" r="r" b="b"/>
                <a:pathLst>
                  <a:path w="2" h="1">
                    <a:moveTo>
                      <a:pt x="0" y="0"/>
                    </a:moveTo>
                    <a:cubicBezTo>
                      <a:pt x="2" y="1"/>
                      <a:pt x="2" y="1"/>
                      <a:pt x="2" y="1"/>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8" name="Freeform 842"/>
              <p:cNvSpPr>
                <a:spLocks/>
              </p:cNvSpPr>
              <p:nvPr/>
            </p:nvSpPr>
            <p:spPr bwMode="auto">
              <a:xfrm>
                <a:off x="5363" y="2064"/>
                <a:ext cx="9" cy="16"/>
              </a:xfrm>
              <a:custGeom>
                <a:avLst/>
                <a:gdLst/>
                <a:ahLst/>
                <a:cxnLst>
                  <a:cxn ang="0">
                    <a:pos x="0" y="1"/>
                  </a:cxn>
                  <a:cxn ang="0">
                    <a:pos x="4" y="2"/>
                  </a:cxn>
                  <a:cxn ang="0">
                    <a:pos x="0" y="1"/>
                  </a:cxn>
                </a:cxnLst>
                <a:rect l="0" t="0" r="r" b="b"/>
                <a:pathLst>
                  <a:path w="4" h="7">
                    <a:moveTo>
                      <a:pt x="0" y="1"/>
                    </a:moveTo>
                    <a:cubicBezTo>
                      <a:pt x="1" y="7"/>
                      <a:pt x="3" y="2"/>
                      <a:pt x="4" y="2"/>
                    </a:cubicBezTo>
                    <a:cubicBezTo>
                      <a:pt x="4" y="0"/>
                      <a:pt x="2" y="6"/>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9" name="Freeform 843"/>
              <p:cNvSpPr>
                <a:spLocks/>
              </p:cNvSpPr>
              <p:nvPr/>
            </p:nvSpPr>
            <p:spPr bwMode="auto">
              <a:xfrm>
                <a:off x="5302" y="2172"/>
                <a:ext cx="7" cy="2"/>
              </a:xfrm>
              <a:custGeom>
                <a:avLst/>
                <a:gdLst/>
                <a:ahLst/>
                <a:cxnLst>
                  <a:cxn ang="0">
                    <a:pos x="7" y="0"/>
                  </a:cxn>
                  <a:cxn ang="0">
                    <a:pos x="0" y="2"/>
                  </a:cxn>
                  <a:cxn ang="0">
                    <a:pos x="7" y="0"/>
                  </a:cxn>
                  <a:cxn ang="0">
                    <a:pos x="7" y="0"/>
                  </a:cxn>
                </a:cxnLst>
                <a:rect l="0" t="0" r="r" b="b"/>
                <a:pathLst>
                  <a:path w="7" h="2">
                    <a:moveTo>
                      <a:pt x="7" y="0"/>
                    </a:moveTo>
                    <a:lnTo>
                      <a:pt x="0" y="2"/>
                    </a:lnTo>
                    <a:lnTo>
                      <a:pt x="7" y="0"/>
                    </a:lnTo>
                    <a:lnTo>
                      <a:pt x="7"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0" name="Freeform 844"/>
              <p:cNvSpPr>
                <a:spLocks/>
              </p:cNvSpPr>
              <p:nvPr/>
            </p:nvSpPr>
            <p:spPr bwMode="auto">
              <a:xfrm>
                <a:off x="5516" y="2161"/>
                <a:ext cx="4" cy="2"/>
              </a:xfrm>
              <a:custGeom>
                <a:avLst/>
                <a:gdLst/>
                <a:ahLst/>
                <a:cxnLst>
                  <a:cxn ang="0">
                    <a:pos x="0" y="0"/>
                  </a:cxn>
                  <a:cxn ang="0">
                    <a:pos x="2" y="2"/>
                  </a:cxn>
                  <a:cxn ang="0">
                    <a:pos x="4" y="2"/>
                  </a:cxn>
                  <a:cxn ang="0">
                    <a:pos x="0" y="0"/>
                  </a:cxn>
                </a:cxnLst>
                <a:rect l="0" t="0" r="r" b="b"/>
                <a:pathLst>
                  <a:path w="4" h="2">
                    <a:moveTo>
                      <a:pt x="0" y="0"/>
                    </a:moveTo>
                    <a:lnTo>
                      <a:pt x="2" y="2"/>
                    </a:lnTo>
                    <a:lnTo>
                      <a:pt x="4"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1" name="Freeform 845"/>
              <p:cNvSpPr>
                <a:spLocks/>
              </p:cNvSpPr>
              <p:nvPr/>
            </p:nvSpPr>
            <p:spPr bwMode="auto">
              <a:xfrm>
                <a:off x="5552" y="2219"/>
                <a:ext cx="6" cy="5"/>
              </a:xfrm>
              <a:custGeom>
                <a:avLst/>
                <a:gdLst/>
                <a:ahLst/>
                <a:cxnLst>
                  <a:cxn ang="0">
                    <a:pos x="0" y="1"/>
                  </a:cxn>
                  <a:cxn ang="0">
                    <a:pos x="3" y="0"/>
                  </a:cxn>
                  <a:cxn ang="0">
                    <a:pos x="0" y="0"/>
                  </a:cxn>
                  <a:cxn ang="0">
                    <a:pos x="0" y="1"/>
                  </a:cxn>
                </a:cxnLst>
                <a:rect l="0" t="0" r="r" b="b"/>
                <a:pathLst>
                  <a:path w="3" h="2">
                    <a:moveTo>
                      <a:pt x="0" y="1"/>
                    </a:moveTo>
                    <a:cubicBezTo>
                      <a:pt x="2" y="2"/>
                      <a:pt x="3" y="1"/>
                      <a:pt x="3" y="0"/>
                    </a:cubicBezTo>
                    <a:cubicBezTo>
                      <a:pt x="2" y="0"/>
                      <a:pt x="1" y="0"/>
                      <a:pt x="0" y="0"/>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2" name="Freeform 846"/>
              <p:cNvSpPr>
                <a:spLocks/>
              </p:cNvSpPr>
              <p:nvPr/>
            </p:nvSpPr>
            <p:spPr bwMode="auto">
              <a:xfrm>
                <a:off x="5336" y="218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3" name="Freeform 847"/>
              <p:cNvSpPr>
                <a:spLocks/>
              </p:cNvSpPr>
              <p:nvPr/>
            </p:nvSpPr>
            <p:spPr bwMode="auto">
              <a:xfrm>
                <a:off x="5432" y="2104"/>
                <a:ext cx="0" cy="3"/>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4" name="Freeform 848"/>
              <p:cNvSpPr>
                <a:spLocks/>
              </p:cNvSpPr>
              <p:nvPr/>
            </p:nvSpPr>
            <p:spPr bwMode="auto">
              <a:xfrm>
                <a:off x="3106" y="28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5" name="Freeform 849"/>
              <p:cNvSpPr>
                <a:spLocks/>
              </p:cNvSpPr>
              <p:nvPr/>
            </p:nvSpPr>
            <p:spPr bwMode="auto">
              <a:xfrm>
                <a:off x="3097" y="2980"/>
                <a:ext cx="2" cy="2"/>
              </a:xfrm>
              <a:custGeom>
                <a:avLst/>
                <a:gdLst/>
                <a:ahLst/>
                <a:cxnLst>
                  <a:cxn ang="0">
                    <a:pos x="2" y="2"/>
                  </a:cxn>
                  <a:cxn ang="0">
                    <a:pos x="0" y="0"/>
                  </a:cxn>
                  <a:cxn ang="0">
                    <a:pos x="0" y="0"/>
                  </a:cxn>
                  <a:cxn ang="0">
                    <a:pos x="2" y="2"/>
                  </a:cxn>
                </a:cxnLst>
                <a:rect l="0" t="0" r="r" b="b"/>
                <a:pathLst>
                  <a:path w="2" h="2">
                    <a:moveTo>
                      <a:pt x="2" y="2"/>
                    </a:moveTo>
                    <a:lnTo>
                      <a:pt x="0" y="0"/>
                    </a:lnTo>
                    <a:lnTo>
                      <a:pt x="0" y="0"/>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6" name="Freeform 850"/>
              <p:cNvSpPr>
                <a:spLocks/>
              </p:cNvSpPr>
              <p:nvPr/>
            </p:nvSpPr>
            <p:spPr bwMode="auto">
              <a:xfrm>
                <a:off x="5243" y="1920"/>
                <a:ext cx="5" cy="0"/>
              </a:xfrm>
              <a:custGeom>
                <a:avLst/>
                <a:gdLst/>
                <a:ahLst/>
                <a:cxnLst>
                  <a:cxn ang="0">
                    <a:pos x="0" y="0"/>
                  </a:cxn>
                  <a:cxn ang="0">
                    <a:pos x="0" y="0"/>
                  </a:cxn>
                  <a:cxn ang="0">
                    <a:pos x="0" y="0"/>
                  </a:cxn>
                </a:cxnLst>
                <a:rect l="0" t="0" r="r" b="b"/>
                <a:pathLst>
                  <a:path w="2">
                    <a:moveTo>
                      <a:pt x="0" y="0"/>
                    </a:moveTo>
                    <a:cubicBezTo>
                      <a:pt x="0" y="0"/>
                      <a:pt x="0" y="0"/>
                      <a:pt x="0"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7" name="Freeform 851"/>
              <p:cNvSpPr>
                <a:spLocks/>
              </p:cNvSpPr>
              <p:nvPr/>
            </p:nvSpPr>
            <p:spPr bwMode="auto">
              <a:xfrm>
                <a:off x="4924" y="2426"/>
                <a:ext cx="36" cy="11"/>
              </a:xfrm>
              <a:custGeom>
                <a:avLst/>
                <a:gdLst/>
                <a:ahLst/>
                <a:cxnLst>
                  <a:cxn ang="0">
                    <a:pos x="9" y="2"/>
                  </a:cxn>
                  <a:cxn ang="0">
                    <a:pos x="9" y="4"/>
                  </a:cxn>
                  <a:cxn ang="0">
                    <a:pos x="9" y="2"/>
                  </a:cxn>
                </a:cxnLst>
                <a:rect l="0" t="0" r="r" b="b"/>
                <a:pathLst>
                  <a:path w="16" h="5">
                    <a:moveTo>
                      <a:pt x="9" y="2"/>
                    </a:moveTo>
                    <a:cubicBezTo>
                      <a:pt x="15" y="1"/>
                      <a:pt x="0" y="5"/>
                      <a:pt x="9" y="4"/>
                    </a:cubicBezTo>
                    <a:cubicBezTo>
                      <a:pt x="8" y="4"/>
                      <a:pt x="16" y="0"/>
                      <a:pt x="9"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8" name="Freeform 852"/>
              <p:cNvSpPr>
                <a:spLocks/>
              </p:cNvSpPr>
              <p:nvPr/>
            </p:nvSpPr>
            <p:spPr bwMode="auto">
              <a:xfrm>
                <a:off x="5311" y="2172"/>
                <a:ext cx="7" cy="0"/>
              </a:xfrm>
              <a:custGeom>
                <a:avLst/>
                <a:gdLst/>
                <a:ahLst/>
                <a:cxnLst>
                  <a:cxn ang="0">
                    <a:pos x="0" y="0"/>
                  </a:cxn>
                  <a:cxn ang="0">
                    <a:pos x="3" y="0"/>
                  </a:cxn>
                  <a:cxn ang="0">
                    <a:pos x="0" y="0"/>
                  </a:cxn>
                </a:cxnLst>
                <a:rect l="0" t="0" r="r" b="b"/>
                <a:pathLst>
                  <a:path w="3">
                    <a:moveTo>
                      <a:pt x="0" y="0"/>
                    </a:moveTo>
                    <a:cubicBezTo>
                      <a:pt x="3" y="0"/>
                      <a:pt x="3" y="0"/>
                      <a:pt x="3"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9" name="Freeform 853"/>
              <p:cNvSpPr>
                <a:spLocks/>
              </p:cNvSpPr>
              <p:nvPr/>
            </p:nvSpPr>
            <p:spPr bwMode="auto">
              <a:xfrm>
                <a:off x="4944" y="2435"/>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0" name="Freeform 854"/>
              <p:cNvSpPr>
                <a:spLocks/>
              </p:cNvSpPr>
              <p:nvPr/>
            </p:nvSpPr>
            <p:spPr bwMode="auto">
              <a:xfrm>
                <a:off x="4946" y="1947"/>
                <a:ext cx="5" cy="0"/>
              </a:xfrm>
              <a:custGeom>
                <a:avLst/>
                <a:gdLst/>
                <a:ahLst/>
                <a:cxnLst>
                  <a:cxn ang="0">
                    <a:pos x="0" y="0"/>
                  </a:cxn>
                  <a:cxn ang="0">
                    <a:pos x="2" y="0"/>
                  </a:cxn>
                  <a:cxn ang="0">
                    <a:pos x="0" y="0"/>
                  </a:cxn>
                </a:cxnLst>
                <a:rect l="0" t="0" r="r" b="b"/>
                <a:pathLst>
                  <a:path w="2">
                    <a:moveTo>
                      <a:pt x="0" y="0"/>
                    </a:moveTo>
                    <a:cubicBezTo>
                      <a:pt x="1" y="0"/>
                      <a:pt x="1" y="0"/>
                      <a:pt x="2"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1" name="Freeform 855"/>
              <p:cNvSpPr>
                <a:spLocks/>
              </p:cNvSpPr>
              <p:nvPr/>
            </p:nvSpPr>
            <p:spPr bwMode="auto">
              <a:xfrm>
                <a:off x="5162" y="1924"/>
                <a:ext cx="5" cy="0"/>
              </a:xfrm>
              <a:custGeom>
                <a:avLst/>
                <a:gdLst/>
                <a:ahLst/>
                <a:cxnLst>
                  <a:cxn ang="0">
                    <a:pos x="2" y="0"/>
                  </a:cxn>
                  <a:cxn ang="0">
                    <a:pos x="0" y="0"/>
                  </a:cxn>
                  <a:cxn ang="0">
                    <a:pos x="2" y="0"/>
                  </a:cxn>
                </a:cxnLst>
                <a:rect l="0" t="0" r="r" b="b"/>
                <a:pathLst>
                  <a:path w="2">
                    <a:moveTo>
                      <a:pt x="2" y="0"/>
                    </a:moveTo>
                    <a:cubicBezTo>
                      <a:pt x="0" y="0"/>
                      <a:pt x="0" y="0"/>
                      <a:pt x="0" y="0"/>
                    </a:cubicBezTo>
                    <a:cubicBezTo>
                      <a:pt x="1"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2" name="Freeform 856"/>
              <p:cNvSpPr>
                <a:spLocks/>
              </p:cNvSpPr>
              <p:nvPr/>
            </p:nvSpPr>
            <p:spPr bwMode="auto">
              <a:xfrm>
                <a:off x="4863" y="2030"/>
                <a:ext cx="2" cy="9"/>
              </a:xfrm>
              <a:custGeom>
                <a:avLst/>
                <a:gdLst/>
                <a:ahLst/>
                <a:cxnLst>
                  <a:cxn ang="0">
                    <a:pos x="1" y="0"/>
                  </a:cxn>
                  <a:cxn ang="0">
                    <a:pos x="1" y="4"/>
                  </a:cxn>
                  <a:cxn ang="0">
                    <a:pos x="1" y="3"/>
                  </a:cxn>
                  <a:cxn ang="0">
                    <a:pos x="1" y="0"/>
                  </a:cxn>
                </a:cxnLst>
                <a:rect l="0" t="0" r="r" b="b"/>
                <a:pathLst>
                  <a:path w="1" h="4">
                    <a:moveTo>
                      <a:pt x="1" y="0"/>
                    </a:moveTo>
                    <a:cubicBezTo>
                      <a:pt x="1" y="1"/>
                      <a:pt x="0" y="2"/>
                      <a:pt x="1" y="4"/>
                    </a:cubicBezTo>
                    <a:cubicBezTo>
                      <a:pt x="1" y="3"/>
                      <a:pt x="1" y="3"/>
                      <a:pt x="1" y="3"/>
                    </a:cubicBezTo>
                    <a:cubicBezTo>
                      <a:pt x="0" y="2"/>
                      <a:pt x="1" y="2"/>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3" name="Freeform 857"/>
              <p:cNvSpPr>
                <a:spLocks/>
              </p:cNvSpPr>
              <p:nvPr/>
            </p:nvSpPr>
            <p:spPr bwMode="auto">
              <a:xfrm>
                <a:off x="4935" y="2116"/>
                <a:ext cx="7" cy="2"/>
              </a:xfrm>
              <a:custGeom>
                <a:avLst/>
                <a:gdLst/>
                <a:ahLst/>
                <a:cxnLst>
                  <a:cxn ang="0">
                    <a:pos x="7" y="2"/>
                  </a:cxn>
                  <a:cxn ang="0">
                    <a:pos x="5" y="2"/>
                  </a:cxn>
                  <a:cxn ang="0">
                    <a:pos x="0" y="0"/>
                  </a:cxn>
                  <a:cxn ang="0">
                    <a:pos x="7" y="2"/>
                  </a:cxn>
                </a:cxnLst>
                <a:rect l="0" t="0" r="r" b="b"/>
                <a:pathLst>
                  <a:path w="7" h="2">
                    <a:moveTo>
                      <a:pt x="7" y="2"/>
                    </a:moveTo>
                    <a:lnTo>
                      <a:pt x="5" y="2"/>
                    </a:lnTo>
                    <a:lnTo>
                      <a:pt x="0" y="0"/>
                    </a:lnTo>
                    <a:lnTo>
                      <a:pt x="7"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4" name="Freeform 858"/>
              <p:cNvSpPr>
                <a:spLocks/>
              </p:cNvSpPr>
              <p:nvPr/>
            </p:nvSpPr>
            <p:spPr bwMode="auto">
              <a:xfrm>
                <a:off x="3297" y="2568"/>
                <a:ext cx="18" cy="7"/>
              </a:xfrm>
              <a:custGeom>
                <a:avLst/>
                <a:gdLst/>
                <a:ahLst/>
                <a:cxnLst>
                  <a:cxn ang="0">
                    <a:pos x="8" y="0"/>
                  </a:cxn>
                  <a:cxn ang="0">
                    <a:pos x="5" y="0"/>
                  </a:cxn>
                  <a:cxn ang="0">
                    <a:pos x="8" y="0"/>
                  </a:cxn>
                </a:cxnLst>
                <a:rect l="0" t="0" r="r" b="b"/>
                <a:pathLst>
                  <a:path w="8" h="3">
                    <a:moveTo>
                      <a:pt x="8" y="0"/>
                    </a:moveTo>
                    <a:cubicBezTo>
                      <a:pt x="7" y="0"/>
                      <a:pt x="6" y="0"/>
                      <a:pt x="5" y="0"/>
                    </a:cubicBezTo>
                    <a:cubicBezTo>
                      <a:pt x="6" y="0"/>
                      <a:pt x="0" y="3"/>
                      <a:pt x="8"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5" name="Freeform 859"/>
              <p:cNvSpPr>
                <a:spLocks/>
              </p:cNvSpPr>
              <p:nvPr/>
            </p:nvSpPr>
            <p:spPr bwMode="auto">
              <a:xfrm>
                <a:off x="5306" y="2172"/>
                <a:ext cx="5" cy="2"/>
              </a:xfrm>
              <a:custGeom>
                <a:avLst/>
                <a:gdLst/>
                <a:ahLst/>
                <a:cxnLst>
                  <a:cxn ang="0">
                    <a:pos x="1" y="1"/>
                  </a:cxn>
                  <a:cxn ang="0">
                    <a:pos x="2" y="0"/>
                  </a:cxn>
                  <a:cxn ang="0">
                    <a:pos x="1" y="0"/>
                  </a:cxn>
                  <a:cxn ang="0">
                    <a:pos x="1" y="1"/>
                  </a:cxn>
                </a:cxnLst>
                <a:rect l="0" t="0" r="r" b="b"/>
                <a:pathLst>
                  <a:path w="2" h="1">
                    <a:moveTo>
                      <a:pt x="1" y="1"/>
                    </a:moveTo>
                    <a:cubicBezTo>
                      <a:pt x="1" y="1"/>
                      <a:pt x="2" y="0"/>
                      <a:pt x="2" y="0"/>
                    </a:cubicBezTo>
                    <a:cubicBezTo>
                      <a:pt x="1" y="0"/>
                      <a:pt x="1" y="0"/>
                      <a:pt x="1" y="0"/>
                    </a:cubicBezTo>
                    <a:cubicBezTo>
                      <a:pt x="0" y="1"/>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6" name="Freeform 860"/>
              <p:cNvSpPr>
                <a:spLocks/>
              </p:cNvSpPr>
              <p:nvPr/>
            </p:nvSpPr>
            <p:spPr bwMode="auto">
              <a:xfrm>
                <a:off x="4883" y="2037"/>
                <a:ext cx="3" cy="13"/>
              </a:xfrm>
              <a:custGeom>
                <a:avLst/>
                <a:gdLst/>
                <a:ahLst/>
                <a:cxnLst>
                  <a:cxn ang="0">
                    <a:pos x="1" y="0"/>
                  </a:cxn>
                  <a:cxn ang="0">
                    <a:pos x="1" y="6"/>
                  </a:cxn>
                  <a:cxn ang="0">
                    <a:pos x="1" y="0"/>
                  </a:cxn>
                </a:cxnLst>
                <a:rect l="0" t="0" r="r" b="b"/>
                <a:pathLst>
                  <a:path w="1" h="6">
                    <a:moveTo>
                      <a:pt x="1" y="0"/>
                    </a:moveTo>
                    <a:cubicBezTo>
                      <a:pt x="1" y="2"/>
                      <a:pt x="0" y="4"/>
                      <a:pt x="1" y="6"/>
                    </a:cubicBezTo>
                    <a:cubicBezTo>
                      <a:pt x="0" y="5"/>
                      <a:pt x="1" y="2"/>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7" name="Freeform 861"/>
              <p:cNvSpPr>
                <a:spLocks/>
              </p:cNvSpPr>
              <p:nvPr/>
            </p:nvSpPr>
            <p:spPr bwMode="auto">
              <a:xfrm>
                <a:off x="4152" y="2534"/>
                <a:ext cx="5" cy="2"/>
              </a:xfrm>
              <a:custGeom>
                <a:avLst/>
                <a:gdLst/>
                <a:ahLst/>
                <a:cxnLst>
                  <a:cxn ang="0">
                    <a:pos x="5" y="0"/>
                  </a:cxn>
                  <a:cxn ang="0">
                    <a:pos x="0" y="2"/>
                  </a:cxn>
                  <a:cxn ang="0">
                    <a:pos x="5" y="0"/>
                  </a:cxn>
                </a:cxnLst>
                <a:rect l="0" t="0" r="r" b="b"/>
                <a:pathLst>
                  <a:path w="5" h="2">
                    <a:moveTo>
                      <a:pt x="5" y="0"/>
                    </a:moveTo>
                    <a:lnTo>
                      <a:pt x="0" y="2"/>
                    </a:lnTo>
                    <a:lnTo>
                      <a:pt x="5"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8" name="Freeform 862"/>
              <p:cNvSpPr>
                <a:spLocks/>
              </p:cNvSpPr>
              <p:nvPr/>
            </p:nvSpPr>
            <p:spPr bwMode="auto">
              <a:xfrm>
                <a:off x="4915" y="2084"/>
                <a:ext cx="9" cy="7"/>
              </a:xfrm>
              <a:custGeom>
                <a:avLst/>
                <a:gdLst/>
                <a:ahLst/>
                <a:cxnLst>
                  <a:cxn ang="0">
                    <a:pos x="0" y="0"/>
                  </a:cxn>
                  <a:cxn ang="0">
                    <a:pos x="3" y="3"/>
                  </a:cxn>
                  <a:cxn ang="0">
                    <a:pos x="4" y="3"/>
                  </a:cxn>
                  <a:cxn ang="0">
                    <a:pos x="0" y="0"/>
                  </a:cxn>
                </a:cxnLst>
                <a:rect l="0" t="0" r="r" b="b"/>
                <a:pathLst>
                  <a:path w="4" h="3">
                    <a:moveTo>
                      <a:pt x="0" y="0"/>
                    </a:moveTo>
                    <a:cubicBezTo>
                      <a:pt x="1" y="1"/>
                      <a:pt x="2" y="2"/>
                      <a:pt x="3" y="3"/>
                    </a:cubicBezTo>
                    <a:cubicBezTo>
                      <a:pt x="4" y="3"/>
                      <a:pt x="4" y="3"/>
                      <a:pt x="4" y="3"/>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9" name="Freeform 863"/>
              <p:cNvSpPr>
                <a:spLocks/>
              </p:cNvSpPr>
              <p:nvPr/>
            </p:nvSpPr>
            <p:spPr bwMode="auto">
              <a:xfrm>
                <a:off x="3308" y="256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0" name="Freeform 864"/>
              <p:cNvSpPr>
                <a:spLocks noEditPoints="1"/>
              </p:cNvSpPr>
              <p:nvPr/>
            </p:nvSpPr>
            <p:spPr bwMode="auto">
              <a:xfrm>
                <a:off x="3081" y="1918"/>
                <a:ext cx="2516" cy="1071"/>
              </a:xfrm>
              <a:custGeom>
                <a:avLst/>
                <a:gdLst/>
                <a:ahLst/>
                <a:cxnLst>
                  <a:cxn ang="0">
                    <a:pos x="100" y="287"/>
                  </a:cxn>
                  <a:cxn ang="0">
                    <a:pos x="111" y="287"/>
                  </a:cxn>
                  <a:cxn ang="0">
                    <a:pos x="190" y="274"/>
                  </a:cxn>
                  <a:cxn ang="0">
                    <a:pos x="292" y="277"/>
                  </a:cxn>
                  <a:cxn ang="0">
                    <a:pos x="460" y="274"/>
                  </a:cxn>
                  <a:cxn ang="0">
                    <a:pos x="503" y="274"/>
                  </a:cxn>
                  <a:cxn ang="0">
                    <a:pos x="580" y="268"/>
                  </a:cxn>
                  <a:cxn ang="0">
                    <a:pos x="673" y="262"/>
                  </a:cxn>
                  <a:cxn ang="0">
                    <a:pos x="775" y="248"/>
                  </a:cxn>
                  <a:cxn ang="0">
                    <a:pos x="924" y="196"/>
                  </a:cxn>
                  <a:cxn ang="0">
                    <a:pos x="848" y="87"/>
                  </a:cxn>
                  <a:cxn ang="0">
                    <a:pos x="822" y="27"/>
                  </a:cxn>
                  <a:cxn ang="0">
                    <a:pos x="933" y="10"/>
                  </a:cxn>
                  <a:cxn ang="0">
                    <a:pos x="981" y="11"/>
                  </a:cxn>
                  <a:cxn ang="0">
                    <a:pos x="1046" y="16"/>
                  </a:cxn>
                  <a:cxn ang="0">
                    <a:pos x="1096" y="21"/>
                  </a:cxn>
                  <a:cxn ang="0">
                    <a:pos x="1101" y="25"/>
                  </a:cxn>
                  <a:cxn ang="0">
                    <a:pos x="1012" y="65"/>
                  </a:cxn>
                  <a:cxn ang="0">
                    <a:pos x="1085" y="114"/>
                  </a:cxn>
                  <a:cxn ang="0">
                    <a:pos x="1108" y="132"/>
                  </a:cxn>
                  <a:cxn ang="0">
                    <a:pos x="1068" y="121"/>
                  </a:cxn>
                  <a:cxn ang="0">
                    <a:pos x="983" y="115"/>
                  </a:cxn>
                  <a:cxn ang="0">
                    <a:pos x="967" y="117"/>
                  </a:cxn>
                  <a:cxn ang="0">
                    <a:pos x="1006" y="118"/>
                  </a:cxn>
                  <a:cxn ang="0">
                    <a:pos x="1069" y="126"/>
                  </a:cxn>
                  <a:cxn ang="0">
                    <a:pos x="1083" y="111"/>
                  </a:cxn>
                  <a:cxn ang="0">
                    <a:pos x="1052" y="91"/>
                  </a:cxn>
                  <a:cxn ang="0">
                    <a:pos x="1031" y="76"/>
                  </a:cxn>
                  <a:cxn ang="0">
                    <a:pos x="1047" y="55"/>
                  </a:cxn>
                  <a:cxn ang="0">
                    <a:pos x="1110" y="29"/>
                  </a:cxn>
                  <a:cxn ang="0">
                    <a:pos x="1117" y="18"/>
                  </a:cxn>
                  <a:cxn ang="0">
                    <a:pos x="1076" y="13"/>
                  </a:cxn>
                  <a:cxn ang="0">
                    <a:pos x="1043" y="9"/>
                  </a:cxn>
                  <a:cxn ang="0">
                    <a:pos x="976" y="2"/>
                  </a:cxn>
                  <a:cxn ang="0">
                    <a:pos x="945" y="2"/>
                  </a:cxn>
                  <a:cxn ang="0">
                    <a:pos x="901" y="2"/>
                  </a:cxn>
                  <a:cxn ang="0">
                    <a:pos x="876" y="4"/>
                  </a:cxn>
                  <a:cxn ang="0">
                    <a:pos x="800" y="33"/>
                  </a:cxn>
                  <a:cxn ang="0">
                    <a:pos x="848" y="95"/>
                  </a:cxn>
                  <a:cxn ang="0">
                    <a:pos x="923" y="122"/>
                  </a:cxn>
                  <a:cxn ang="0">
                    <a:pos x="935" y="171"/>
                  </a:cxn>
                  <a:cxn ang="0">
                    <a:pos x="837" y="225"/>
                  </a:cxn>
                  <a:cxn ang="0">
                    <a:pos x="784" y="237"/>
                  </a:cxn>
                  <a:cxn ang="0">
                    <a:pos x="691" y="251"/>
                  </a:cxn>
                  <a:cxn ang="0">
                    <a:pos x="526" y="264"/>
                  </a:cxn>
                  <a:cxn ang="0">
                    <a:pos x="417" y="265"/>
                  </a:cxn>
                  <a:cxn ang="0">
                    <a:pos x="304" y="270"/>
                  </a:cxn>
                  <a:cxn ang="0">
                    <a:pos x="237" y="269"/>
                  </a:cxn>
                  <a:cxn ang="0">
                    <a:pos x="216" y="266"/>
                  </a:cxn>
                  <a:cxn ang="0">
                    <a:pos x="202" y="270"/>
                  </a:cxn>
                  <a:cxn ang="0">
                    <a:pos x="70" y="297"/>
                  </a:cxn>
                  <a:cxn ang="0">
                    <a:pos x="2" y="429"/>
                  </a:cxn>
                  <a:cxn ang="0">
                    <a:pos x="11" y="464"/>
                  </a:cxn>
                  <a:cxn ang="0">
                    <a:pos x="7" y="434"/>
                  </a:cxn>
                  <a:cxn ang="0">
                    <a:pos x="25" y="356"/>
                  </a:cxn>
                  <a:cxn ang="0">
                    <a:pos x="57" y="318"/>
                  </a:cxn>
                  <a:cxn ang="0">
                    <a:pos x="244" y="275"/>
                  </a:cxn>
                </a:cxnLst>
                <a:rect l="0" t="0" r="r" b="b"/>
                <a:pathLst>
                  <a:path w="1118" h="476">
                    <a:moveTo>
                      <a:pt x="57" y="318"/>
                    </a:moveTo>
                    <a:cubicBezTo>
                      <a:pt x="63" y="314"/>
                      <a:pt x="59" y="315"/>
                      <a:pt x="60" y="313"/>
                    </a:cubicBezTo>
                    <a:cubicBezTo>
                      <a:pt x="67" y="307"/>
                      <a:pt x="64" y="312"/>
                      <a:pt x="67" y="310"/>
                    </a:cubicBezTo>
                    <a:cubicBezTo>
                      <a:pt x="71" y="307"/>
                      <a:pt x="74" y="303"/>
                      <a:pt x="78" y="301"/>
                    </a:cubicBezTo>
                    <a:cubicBezTo>
                      <a:pt x="78" y="301"/>
                      <a:pt x="79" y="301"/>
                      <a:pt x="78" y="301"/>
                    </a:cubicBezTo>
                    <a:cubicBezTo>
                      <a:pt x="83" y="297"/>
                      <a:pt x="94" y="293"/>
                      <a:pt x="100" y="289"/>
                    </a:cubicBezTo>
                    <a:cubicBezTo>
                      <a:pt x="101" y="289"/>
                      <a:pt x="101" y="289"/>
                      <a:pt x="101" y="289"/>
                    </a:cubicBezTo>
                    <a:cubicBezTo>
                      <a:pt x="100" y="288"/>
                      <a:pt x="100" y="288"/>
                      <a:pt x="100" y="287"/>
                    </a:cubicBezTo>
                    <a:cubicBezTo>
                      <a:pt x="103" y="286"/>
                      <a:pt x="105" y="284"/>
                      <a:pt x="107" y="284"/>
                    </a:cubicBezTo>
                    <a:cubicBezTo>
                      <a:pt x="105" y="285"/>
                      <a:pt x="105" y="286"/>
                      <a:pt x="104" y="286"/>
                    </a:cubicBezTo>
                    <a:cubicBezTo>
                      <a:pt x="107" y="285"/>
                      <a:pt x="107" y="285"/>
                      <a:pt x="107" y="285"/>
                    </a:cubicBezTo>
                    <a:cubicBezTo>
                      <a:pt x="111" y="285"/>
                      <a:pt x="103" y="287"/>
                      <a:pt x="103" y="288"/>
                    </a:cubicBezTo>
                    <a:cubicBezTo>
                      <a:pt x="110" y="285"/>
                      <a:pt x="117" y="281"/>
                      <a:pt x="123" y="280"/>
                    </a:cubicBezTo>
                    <a:cubicBezTo>
                      <a:pt x="124" y="281"/>
                      <a:pt x="111" y="284"/>
                      <a:pt x="118" y="283"/>
                    </a:cubicBezTo>
                    <a:cubicBezTo>
                      <a:pt x="110" y="285"/>
                      <a:pt x="110" y="285"/>
                      <a:pt x="110" y="285"/>
                    </a:cubicBezTo>
                    <a:cubicBezTo>
                      <a:pt x="117" y="285"/>
                      <a:pt x="105" y="287"/>
                      <a:pt x="111" y="287"/>
                    </a:cubicBezTo>
                    <a:cubicBezTo>
                      <a:pt x="122" y="284"/>
                      <a:pt x="123" y="282"/>
                      <a:pt x="134" y="280"/>
                    </a:cubicBezTo>
                    <a:cubicBezTo>
                      <a:pt x="136" y="279"/>
                      <a:pt x="133" y="279"/>
                      <a:pt x="135" y="278"/>
                    </a:cubicBezTo>
                    <a:cubicBezTo>
                      <a:pt x="150" y="273"/>
                      <a:pt x="148" y="279"/>
                      <a:pt x="159" y="275"/>
                    </a:cubicBezTo>
                    <a:cubicBezTo>
                      <a:pt x="162" y="274"/>
                      <a:pt x="162" y="272"/>
                      <a:pt x="171" y="273"/>
                    </a:cubicBezTo>
                    <a:cubicBezTo>
                      <a:pt x="168" y="275"/>
                      <a:pt x="168" y="275"/>
                      <a:pt x="168" y="275"/>
                    </a:cubicBezTo>
                    <a:cubicBezTo>
                      <a:pt x="179" y="275"/>
                      <a:pt x="174" y="273"/>
                      <a:pt x="186" y="274"/>
                    </a:cubicBezTo>
                    <a:cubicBezTo>
                      <a:pt x="184" y="274"/>
                      <a:pt x="177" y="274"/>
                      <a:pt x="179" y="274"/>
                    </a:cubicBezTo>
                    <a:cubicBezTo>
                      <a:pt x="186" y="276"/>
                      <a:pt x="184" y="274"/>
                      <a:pt x="190" y="274"/>
                    </a:cubicBezTo>
                    <a:cubicBezTo>
                      <a:pt x="191" y="275"/>
                      <a:pt x="191" y="275"/>
                      <a:pt x="191" y="275"/>
                    </a:cubicBezTo>
                    <a:cubicBezTo>
                      <a:pt x="203" y="275"/>
                      <a:pt x="216" y="275"/>
                      <a:pt x="229" y="275"/>
                    </a:cubicBezTo>
                    <a:cubicBezTo>
                      <a:pt x="228" y="275"/>
                      <a:pt x="226" y="275"/>
                      <a:pt x="229" y="276"/>
                    </a:cubicBezTo>
                    <a:cubicBezTo>
                      <a:pt x="245" y="276"/>
                      <a:pt x="264" y="277"/>
                      <a:pt x="280" y="278"/>
                    </a:cubicBezTo>
                    <a:cubicBezTo>
                      <a:pt x="286" y="276"/>
                      <a:pt x="286" y="276"/>
                      <a:pt x="286" y="276"/>
                    </a:cubicBezTo>
                    <a:cubicBezTo>
                      <a:pt x="287" y="276"/>
                      <a:pt x="288" y="277"/>
                      <a:pt x="287" y="277"/>
                    </a:cubicBezTo>
                    <a:cubicBezTo>
                      <a:pt x="293" y="278"/>
                      <a:pt x="287" y="276"/>
                      <a:pt x="290" y="276"/>
                    </a:cubicBezTo>
                    <a:cubicBezTo>
                      <a:pt x="293" y="276"/>
                      <a:pt x="295" y="277"/>
                      <a:pt x="292" y="277"/>
                    </a:cubicBezTo>
                    <a:cubicBezTo>
                      <a:pt x="303" y="276"/>
                      <a:pt x="323" y="275"/>
                      <a:pt x="335" y="276"/>
                    </a:cubicBezTo>
                    <a:cubicBezTo>
                      <a:pt x="333" y="277"/>
                      <a:pt x="333" y="277"/>
                      <a:pt x="333" y="277"/>
                    </a:cubicBezTo>
                    <a:cubicBezTo>
                      <a:pt x="342" y="277"/>
                      <a:pt x="343" y="274"/>
                      <a:pt x="351" y="275"/>
                    </a:cubicBezTo>
                    <a:cubicBezTo>
                      <a:pt x="349" y="275"/>
                      <a:pt x="349" y="275"/>
                      <a:pt x="349" y="275"/>
                    </a:cubicBezTo>
                    <a:cubicBezTo>
                      <a:pt x="369" y="276"/>
                      <a:pt x="390" y="275"/>
                      <a:pt x="405" y="276"/>
                    </a:cubicBezTo>
                    <a:cubicBezTo>
                      <a:pt x="408" y="274"/>
                      <a:pt x="424" y="276"/>
                      <a:pt x="425" y="274"/>
                    </a:cubicBezTo>
                    <a:cubicBezTo>
                      <a:pt x="436" y="275"/>
                      <a:pt x="433" y="276"/>
                      <a:pt x="449" y="276"/>
                    </a:cubicBezTo>
                    <a:cubicBezTo>
                      <a:pt x="453" y="276"/>
                      <a:pt x="455" y="274"/>
                      <a:pt x="460" y="274"/>
                    </a:cubicBezTo>
                    <a:cubicBezTo>
                      <a:pt x="460" y="275"/>
                      <a:pt x="460" y="275"/>
                      <a:pt x="460" y="275"/>
                    </a:cubicBezTo>
                    <a:cubicBezTo>
                      <a:pt x="467" y="274"/>
                      <a:pt x="467" y="274"/>
                      <a:pt x="467" y="274"/>
                    </a:cubicBezTo>
                    <a:cubicBezTo>
                      <a:pt x="471" y="275"/>
                      <a:pt x="471" y="275"/>
                      <a:pt x="471" y="275"/>
                    </a:cubicBezTo>
                    <a:cubicBezTo>
                      <a:pt x="476" y="275"/>
                      <a:pt x="476" y="275"/>
                      <a:pt x="476" y="275"/>
                    </a:cubicBezTo>
                    <a:cubicBezTo>
                      <a:pt x="474" y="274"/>
                      <a:pt x="472" y="274"/>
                      <a:pt x="472" y="274"/>
                    </a:cubicBezTo>
                    <a:cubicBezTo>
                      <a:pt x="479" y="273"/>
                      <a:pt x="490" y="274"/>
                      <a:pt x="491" y="275"/>
                    </a:cubicBezTo>
                    <a:cubicBezTo>
                      <a:pt x="508" y="273"/>
                      <a:pt x="508" y="273"/>
                      <a:pt x="508" y="273"/>
                    </a:cubicBezTo>
                    <a:cubicBezTo>
                      <a:pt x="508" y="273"/>
                      <a:pt x="505" y="274"/>
                      <a:pt x="503" y="274"/>
                    </a:cubicBezTo>
                    <a:cubicBezTo>
                      <a:pt x="512" y="272"/>
                      <a:pt x="504" y="275"/>
                      <a:pt x="513" y="274"/>
                    </a:cubicBezTo>
                    <a:cubicBezTo>
                      <a:pt x="512" y="274"/>
                      <a:pt x="514" y="273"/>
                      <a:pt x="514" y="273"/>
                    </a:cubicBezTo>
                    <a:cubicBezTo>
                      <a:pt x="518" y="273"/>
                      <a:pt x="528" y="273"/>
                      <a:pt x="535" y="272"/>
                    </a:cubicBezTo>
                    <a:cubicBezTo>
                      <a:pt x="534" y="273"/>
                      <a:pt x="534" y="273"/>
                      <a:pt x="534" y="273"/>
                    </a:cubicBezTo>
                    <a:cubicBezTo>
                      <a:pt x="547" y="273"/>
                      <a:pt x="562" y="271"/>
                      <a:pt x="577" y="270"/>
                    </a:cubicBezTo>
                    <a:cubicBezTo>
                      <a:pt x="571" y="270"/>
                      <a:pt x="573" y="269"/>
                      <a:pt x="577" y="268"/>
                    </a:cubicBezTo>
                    <a:cubicBezTo>
                      <a:pt x="579" y="270"/>
                      <a:pt x="579" y="270"/>
                      <a:pt x="579" y="270"/>
                    </a:cubicBezTo>
                    <a:cubicBezTo>
                      <a:pt x="581" y="269"/>
                      <a:pt x="574" y="269"/>
                      <a:pt x="580" y="268"/>
                    </a:cubicBezTo>
                    <a:cubicBezTo>
                      <a:pt x="585" y="268"/>
                      <a:pt x="584" y="269"/>
                      <a:pt x="581" y="270"/>
                    </a:cubicBezTo>
                    <a:cubicBezTo>
                      <a:pt x="587" y="269"/>
                      <a:pt x="587" y="269"/>
                      <a:pt x="587" y="269"/>
                    </a:cubicBezTo>
                    <a:cubicBezTo>
                      <a:pt x="588" y="269"/>
                      <a:pt x="586" y="270"/>
                      <a:pt x="586" y="270"/>
                    </a:cubicBezTo>
                    <a:cubicBezTo>
                      <a:pt x="588" y="269"/>
                      <a:pt x="597" y="271"/>
                      <a:pt x="601" y="269"/>
                    </a:cubicBezTo>
                    <a:cubicBezTo>
                      <a:pt x="602" y="269"/>
                      <a:pt x="602" y="269"/>
                      <a:pt x="602" y="269"/>
                    </a:cubicBezTo>
                    <a:cubicBezTo>
                      <a:pt x="617" y="268"/>
                      <a:pt x="623" y="267"/>
                      <a:pt x="635" y="266"/>
                    </a:cubicBezTo>
                    <a:cubicBezTo>
                      <a:pt x="635" y="265"/>
                      <a:pt x="640" y="265"/>
                      <a:pt x="644" y="264"/>
                    </a:cubicBezTo>
                    <a:cubicBezTo>
                      <a:pt x="653" y="263"/>
                      <a:pt x="662" y="263"/>
                      <a:pt x="673" y="262"/>
                    </a:cubicBezTo>
                    <a:cubicBezTo>
                      <a:pt x="681" y="261"/>
                      <a:pt x="675" y="261"/>
                      <a:pt x="678" y="260"/>
                    </a:cubicBezTo>
                    <a:cubicBezTo>
                      <a:pt x="679" y="261"/>
                      <a:pt x="690" y="260"/>
                      <a:pt x="684" y="261"/>
                    </a:cubicBezTo>
                    <a:cubicBezTo>
                      <a:pt x="697" y="259"/>
                      <a:pt x="701" y="259"/>
                      <a:pt x="717" y="256"/>
                    </a:cubicBezTo>
                    <a:cubicBezTo>
                      <a:pt x="715" y="256"/>
                      <a:pt x="713" y="256"/>
                      <a:pt x="714" y="256"/>
                    </a:cubicBezTo>
                    <a:cubicBezTo>
                      <a:pt x="717" y="255"/>
                      <a:pt x="721" y="255"/>
                      <a:pt x="720" y="256"/>
                    </a:cubicBezTo>
                    <a:cubicBezTo>
                      <a:pt x="719" y="256"/>
                      <a:pt x="719" y="256"/>
                      <a:pt x="719" y="256"/>
                    </a:cubicBezTo>
                    <a:cubicBezTo>
                      <a:pt x="737" y="252"/>
                      <a:pt x="762" y="253"/>
                      <a:pt x="776" y="248"/>
                    </a:cubicBezTo>
                    <a:cubicBezTo>
                      <a:pt x="775" y="248"/>
                      <a:pt x="775" y="248"/>
                      <a:pt x="775" y="248"/>
                    </a:cubicBezTo>
                    <a:cubicBezTo>
                      <a:pt x="790" y="245"/>
                      <a:pt x="790" y="245"/>
                      <a:pt x="790" y="245"/>
                    </a:cubicBezTo>
                    <a:cubicBezTo>
                      <a:pt x="796" y="244"/>
                      <a:pt x="786" y="246"/>
                      <a:pt x="791" y="246"/>
                    </a:cubicBezTo>
                    <a:cubicBezTo>
                      <a:pt x="806" y="241"/>
                      <a:pt x="816" y="241"/>
                      <a:pt x="829" y="236"/>
                    </a:cubicBezTo>
                    <a:cubicBezTo>
                      <a:pt x="840" y="237"/>
                      <a:pt x="865" y="226"/>
                      <a:pt x="878" y="223"/>
                    </a:cubicBezTo>
                    <a:cubicBezTo>
                      <a:pt x="877" y="222"/>
                      <a:pt x="877" y="222"/>
                      <a:pt x="877" y="222"/>
                    </a:cubicBezTo>
                    <a:cubicBezTo>
                      <a:pt x="881" y="220"/>
                      <a:pt x="882" y="221"/>
                      <a:pt x="884" y="220"/>
                    </a:cubicBezTo>
                    <a:cubicBezTo>
                      <a:pt x="884" y="220"/>
                      <a:pt x="880" y="221"/>
                      <a:pt x="882" y="220"/>
                    </a:cubicBezTo>
                    <a:cubicBezTo>
                      <a:pt x="896" y="213"/>
                      <a:pt x="911" y="207"/>
                      <a:pt x="924" y="196"/>
                    </a:cubicBezTo>
                    <a:cubicBezTo>
                      <a:pt x="938" y="186"/>
                      <a:pt x="946" y="167"/>
                      <a:pt x="946" y="150"/>
                    </a:cubicBezTo>
                    <a:cubicBezTo>
                      <a:pt x="944" y="137"/>
                      <a:pt x="943" y="143"/>
                      <a:pt x="938" y="128"/>
                    </a:cubicBezTo>
                    <a:cubicBezTo>
                      <a:pt x="939" y="129"/>
                      <a:pt x="940" y="130"/>
                      <a:pt x="941" y="131"/>
                    </a:cubicBezTo>
                    <a:cubicBezTo>
                      <a:pt x="927" y="107"/>
                      <a:pt x="900" y="100"/>
                      <a:pt x="879" y="95"/>
                    </a:cubicBezTo>
                    <a:cubicBezTo>
                      <a:pt x="880" y="95"/>
                      <a:pt x="880" y="95"/>
                      <a:pt x="882" y="95"/>
                    </a:cubicBezTo>
                    <a:cubicBezTo>
                      <a:pt x="878" y="93"/>
                      <a:pt x="865" y="91"/>
                      <a:pt x="865" y="92"/>
                    </a:cubicBezTo>
                    <a:cubicBezTo>
                      <a:pt x="861" y="91"/>
                      <a:pt x="864" y="91"/>
                      <a:pt x="862" y="90"/>
                    </a:cubicBezTo>
                    <a:cubicBezTo>
                      <a:pt x="858" y="88"/>
                      <a:pt x="850" y="88"/>
                      <a:pt x="848" y="87"/>
                    </a:cubicBezTo>
                    <a:cubicBezTo>
                      <a:pt x="848" y="86"/>
                      <a:pt x="849" y="87"/>
                      <a:pt x="850" y="87"/>
                    </a:cubicBezTo>
                    <a:cubicBezTo>
                      <a:pt x="847" y="87"/>
                      <a:pt x="837" y="83"/>
                      <a:pt x="839" y="85"/>
                    </a:cubicBezTo>
                    <a:cubicBezTo>
                      <a:pt x="831" y="82"/>
                      <a:pt x="824" y="81"/>
                      <a:pt x="818" y="77"/>
                    </a:cubicBezTo>
                    <a:cubicBezTo>
                      <a:pt x="814" y="77"/>
                      <a:pt x="808" y="70"/>
                      <a:pt x="806" y="70"/>
                    </a:cubicBezTo>
                    <a:cubicBezTo>
                      <a:pt x="807" y="69"/>
                      <a:pt x="800" y="59"/>
                      <a:pt x="800" y="54"/>
                    </a:cubicBezTo>
                    <a:cubicBezTo>
                      <a:pt x="801" y="56"/>
                      <a:pt x="801" y="50"/>
                      <a:pt x="802" y="52"/>
                    </a:cubicBezTo>
                    <a:cubicBezTo>
                      <a:pt x="802" y="47"/>
                      <a:pt x="804" y="43"/>
                      <a:pt x="803" y="43"/>
                    </a:cubicBezTo>
                    <a:cubicBezTo>
                      <a:pt x="808" y="36"/>
                      <a:pt x="816" y="27"/>
                      <a:pt x="822" y="27"/>
                    </a:cubicBezTo>
                    <a:cubicBezTo>
                      <a:pt x="837" y="19"/>
                      <a:pt x="854" y="15"/>
                      <a:pt x="870" y="13"/>
                    </a:cubicBezTo>
                    <a:cubicBezTo>
                      <a:pt x="870" y="14"/>
                      <a:pt x="852" y="15"/>
                      <a:pt x="853" y="17"/>
                    </a:cubicBezTo>
                    <a:cubicBezTo>
                      <a:pt x="868" y="14"/>
                      <a:pt x="877" y="11"/>
                      <a:pt x="892" y="11"/>
                    </a:cubicBezTo>
                    <a:cubicBezTo>
                      <a:pt x="896" y="11"/>
                      <a:pt x="890" y="12"/>
                      <a:pt x="889" y="12"/>
                    </a:cubicBezTo>
                    <a:cubicBezTo>
                      <a:pt x="904" y="10"/>
                      <a:pt x="918" y="11"/>
                      <a:pt x="932" y="10"/>
                    </a:cubicBezTo>
                    <a:cubicBezTo>
                      <a:pt x="932" y="10"/>
                      <a:pt x="931" y="10"/>
                      <a:pt x="929" y="10"/>
                    </a:cubicBezTo>
                    <a:cubicBezTo>
                      <a:pt x="932" y="10"/>
                      <a:pt x="935" y="11"/>
                      <a:pt x="935" y="10"/>
                    </a:cubicBezTo>
                    <a:cubicBezTo>
                      <a:pt x="933" y="10"/>
                      <a:pt x="933" y="10"/>
                      <a:pt x="933" y="10"/>
                    </a:cubicBezTo>
                    <a:cubicBezTo>
                      <a:pt x="928" y="9"/>
                      <a:pt x="943" y="8"/>
                      <a:pt x="944" y="7"/>
                    </a:cubicBezTo>
                    <a:cubicBezTo>
                      <a:pt x="939" y="9"/>
                      <a:pt x="957" y="8"/>
                      <a:pt x="950" y="11"/>
                    </a:cubicBezTo>
                    <a:cubicBezTo>
                      <a:pt x="952" y="11"/>
                      <a:pt x="954" y="10"/>
                      <a:pt x="954" y="10"/>
                    </a:cubicBezTo>
                    <a:cubicBezTo>
                      <a:pt x="956" y="10"/>
                      <a:pt x="957" y="10"/>
                      <a:pt x="954" y="11"/>
                    </a:cubicBezTo>
                    <a:cubicBezTo>
                      <a:pt x="964" y="11"/>
                      <a:pt x="961" y="10"/>
                      <a:pt x="970" y="10"/>
                    </a:cubicBezTo>
                    <a:cubicBezTo>
                      <a:pt x="970" y="11"/>
                      <a:pt x="968" y="11"/>
                      <a:pt x="967" y="11"/>
                    </a:cubicBezTo>
                    <a:cubicBezTo>
                      <a:pt x="971" y="11"/>
                      <a:pt x="976" y="10"/>
                      <a:pt x="983" y="11"/>
                    </a:cubicBezTo>
                    <a:cubicBezTo>
                      <a:pt x="983" y="11"/>
                      <a:pt x="984" y="11"/>
                      <a:pt x="981" y="11"/>
                    </a:cubicBezTo>
                    <a:cubicBezTo>
                      <a:pt x="994" y="12"/>
                      <a:pt x="1003" y="11"/>
                      <a:pt x="1017" y="13"/>
                    </a:cubicBezTo>
                    <a:cubicBezTo>
                      <a:pt x="1013" y="14"/>
                      <a:pt x="1022" y="14"/>
                      <a:pt x="1023" y="15"/>
                    </a:cubicBezTo>
                    <a:cubicBezTo>
                      <a:pt x="1030" y="15"/>
                      <a:pt x="1030" y="15"/>
                      <a:pt x="1030" y="15"/>
                    </a:cubicBezTo>
                    <a:cubicBezTo>
                      <a:pt x="1027" y="14"/>
                      <a:pt x="1027" y="14"/>
                      <a:pt x="1027" y="14"/>
                    </a:cubicBezTo>
                    <a:cubicBezTo>
                      <a:pt x="1034" y="15"/>
                      <a:pt x="1040" y="15"/>
                      <a:pt x="1045" y="16"/>
                    </a:cubicBezTo>
                    <a:cubicBezTo>
                      <a:pt x="1040" y="16"/>
                      <a:pt x="1040" y="16"/>
                      <a:pt x="1040" y="16"/>
                    </a:cubicBezTo>
                    <a:cubicBezTo>
                      <a:pt x="1053" y="17"/>
                      <a:pt x="1053" y="17"/>
                      <a:pt x="1053" y="17"/>
                    </a:cubicBezTo>
                    <a:cubicBezTo>
                      <a:pt x="1046" y="16"/>
                      <a:pt x="1046" y="16"/>
                      <a:pt x="1046" y="16"/>
                    </a:cubicBezTo>
                    <a:cubicBezTo>
                      <a:pt x="1053" y="16"/>
                      <a:pt x="1045" y="14"/>
                      <a:pt x="1054" y="15"/>
                    </a:cubicBezTo>
                    <a:cubicBezTo>
                      <a:pt x="1052" y="15"/>
                      <a:pt x="1061" y="16"/>
                      <a:pt x="1064" y="17"/>
                    </a:cubicBezTo>
                    <a:cubicBezTo>
                      <a:pt x="1064" y="17"/>
                      <a:pt x="1064" y="17"/>
                      <a:pt x="1064" y="17"/>
                    </a:cubicBezTo>
                    <a:cubicBezTo>
                      <a:pt x="1067" y="17"/>
                      <a:pt x="1071" y="17"/>
                      <a:pt x="1075" y="18"/>
                    </a:cubicBezTo>
                    <a:cubicBezTo>
                      <a:pt x="1077" y="19"/>
                      <a:pt x="1074" y="19"/>
                      <a:pt x="1075" y="20"/>
                    </a:cubicBezTo>
                    <a:cubicBezTo>
                      <a:pt x="1078" y="19"/>
                      <a:pt x="1090" y="22"/>
                      <a:pt x="1095" y="21"/>
                    </a:cubicBezTo>
                    <a:cubicBezTo>
                      <a:pt x="1093" y="21"/>
                      <a:pt x="1093" y="22"/>
                      <a:pt x="1093" y="22"/>
                    </a:cubicBezTo>
                    <a:cubicBezTo>
                      <a:pt x="1096" y="21"/>
                      <a:pt x="1096" y="21"/>
                      <a:pt x="1096" y="21"/>
                    </a:cubicBezTo>
                    <a:cubicBezTo>
                      <a:pt x="1099" y="22"/>
                      <a:pt x="1100" y="22"/>
                      <a:pt x="1099" y="23"/>
                    </a:cubicBezTo>
                    <a:cubicBezTo>
                      <a:pt x="1108" y="24"/>
                      <a:pt x="1096" y="21"/>
                      <a:pt x="1107" y="23"/>
                    </a:cubicBezTo>
                    <a:cubicBezTo>
                      <a:pt x="1106" y="23"/>
                      <a:pt x="1107" y="23"/>
                      <a:pt x="1105" y="23"/>
                    </a:cubicBezTo>
                    <a:cubicBezTo>
                      <a:pt x="1113" y="24"/>
                      <a:pt x="1113" y="24"/>
                      <a:pt x="1113" y="24"/>
                    </a:cubicBezTo>
                    <a:cubicBezTo>
                      <a:pt x="1113" y="23"/>
                      <a:pt x="1118" y="28"/>
                      <a:pt x="1114" y="21"/>
                    </a:cubicBezTo>
                    <a:cubicBezTo>
                      <a:pt x="1111" y="23"/>
                      <a:pt x="1111" y="23"/>
                      <a:pt x="1111" y="23"/>
                    </a:cubicBezTo>
                    <a:cubicBezTo>
                      <a:pt x="1106" y="25"/>
                      <a:pt x="1102" y="27"/>
                      <a:pt x="1097" y="29"/>
                    </a:cubicBezTo>
                    <a:cubicBezTo>
                      <a:pt x="1093" y="29"/>
                      <a:pt x="1105" y="25"/>
                      <a:pt x="1101" y="25"/>
                    </a:cubicBezTo>
                    <a:cubicBezTo>
                      <a:pt x="1088" y="31"/>
                      <a:pt x="1074" y="39"/>
                      <a:pt x="1061" y="44"/>
                    </a:cubicBezTo>
                    <a:cubicBezTo>
                      <a:pt x="1064" y="43"/>
                      <a:pt x="1064" y="43"/>
                      <a:pt x="1064" y="43"/>
                    </a:cubicBezTo>
                    <a:cubicBezTo>
                      <a:pt x="1063" y="46"/>
                      <a:pt x="1053" y="47"/>
                      <a:pt x="1047" y="50"/>
                    </a:cubicBezTo>
                    <a:cubicBezTo>
                      <a:pt x="1049" y="49"/>
                      <a:pt x="1049" y="48"/>
                      <a:pt x="1049" y="49"/>
                    </a:cubicBezTo>
                    <a:cubicBezTo>
                      <a:pt x="1040" y="52"/>
                      <a:pt x="1031" y="57"/>
                      <a:pt x="1017" y="63"/>
                    </a:cubicBezTo>
                    <a:cubicBezTo>
                      <a:pt x="1019" y="62"/>
                      <a:pt x="1019" y="62"/>
                      <a:pt x="1019" y="62"/>
                    </a:cubicBezTo>
                    <a:cubicBezTo>
                      <a:pt x="1018" y="63"/>
                      <a:pt x="1016" y="63"/>
                      <a:pt x="1014" y="64"/>
                    </a:cubicBezTo>
                    <a:cubicBezTo>
                      <a:pt x="1012" y="65"/>
                      <a:pt x="1012" y="65"/>
                      <a:pt x="1012" y="65"/>
                    </a:cubicBezTo>
                    <a:cubicBezTo>
                      <a:pt x="1012" y="75"/>
                      <a:pt x="1013" y="68"/>
                      <a:pt x="1014" y="71"/>
                    </a:cubicBezTo>
                    <a:cubicBezTo>
                      <a:pt x="1017" y="73"/>
                      <a:pt x="1020" y="75"/>
                      <a:pt x="1023" y="77"/>
                    </a:cubicBezTo>
                    <a:cubicBezTo>
                      <a:pt x="1025" y="77"/>
                      <a:pt x="1028" y="79"/>
                      <a:pt x="1026" y="77"/>
                    </a:cubicBezTo>
                    <a:cubicBezTo>
                      <a:pt x="1041" y="90"/>
                      <a:pt x="1058" y="95"/>
                      <a:pt x="1070" y="107"/>
                    </a:cubicBezTo>
                    <a:cubicBezTo>
                      <a:pt x="1069" y="106"/>
                      <a:pt x="1066" y="105"/>
                      <a:pt x="1067" y="106"/>
                    </a:cubicBezTo>
                    <a:cubicBezTo>
                      <a:pt x="1080" y="113"/>
                      <a:pt x="1080" y="113"/>
                      <a:pt x="1080" y="113"/>
                    </a:cubicBezTo>
                    <a:cubicBezTo>
                      <a:pt x="1079" y="112"/>
                      <a:pt x="1078" y="112"/>
                      <a:pt x="1076" y="109"/>
                    </a:cubicBezTo>
                    <a:cubicBezTo>
                      <a:pt x="1078" y="110"/>
                      <a:pt x="1082" y="112"/>
                      <a:pt x="1085" y="114"/>
                    </a:cubicBezTo>
                    <a:cubicBezTo>
                      <a:pt x="1079" y="111"/>
                      <a:pt x="1084" y="115"/>
                      <a:pt x="1086" y="117"/>
                    </a:cubicBezTo>
                    <a:cubicBezTo>
                      <a:pt x="1086" y="116"/>
                      <a:pt x="1087" y="117"/>
                      <a:pt x="1087" y="116"/>
                    </a:cubicBezTo>
                    <a:cubicBezTo>
                      <a:pt x="1092" y="122"/>
                      <a:pt x="1089" y="116"/>
                      <a:pt x="1096" y="122"/>
                    </a:cubicBezTo>
                    <a:cubicBezTo>
                      <a:pt x="1096" y="122"/>
                      <a:pt x="1096" y="122"/>
                      <a:pt x="1096" y="122"/>
                    </a:cubicBezTo>
                    <a:cubicBezTo>
                      <a:pt x="1099" y="124"/>
                      <a:pt x="1102" y="126"/>
                      <a:pt x="1105" y="129"/>
                    </a:cubicBezTo>
                    <a:cubicBezTo>
                      <a:pt x="1106" y="130"/>
                      <a:pt x="1102" y="127"/>
                      <a:pt x="1101" y="127"/>
                    </a:cubicBezTo>
                    <a:cubicBezTo>
                      <a:pt x="1106" y="130"/>
                      <a:pt x="1111" y="132"/>
                      <a:pt x="1114" y="137"/>
                    </a:cubicBezTo>
                    <a:cubicBezTo>
                      <a:pt x="1113" y="135"/>
                      <a:pt x="1110" y="133"/>
                      <a:pt x="1108" y="132"/>
                    </a:cubicBezTo>
                    <a:cubicBezTo>
                      <a:pt x="1112" y="134"/>
                      <a:pt x="1111" y="142"/>
                      <a:pt x="1115" y="134"/>
                    </a:cubicBezTo>
                    <a:cubicBezTo>
                      <a:pt x="1116" y="135"/>
                      <a:pt x="1116" y="135"/>
                      <a:pt x="1116" y="135"/>
                    </a:cubicBezTo>
                    <a:cubicBezTo>
                      <a:pt x="1106" y="131"/>
                      <a:pt x="1106" y="131"/>
                      <a:pt x="1106" y="131"/>
                    </a:cubicBezTo>
                    <a:cubicBezTo>
                      <a:pt x="1109" y="132"/>
                      <a:pt x="1109" y="132"/>
                      <a:pt x="1109" y="132"/>
                    </a:cubicBezTo>
                    <a:cubicBezTo>
                      <a:pt x="1101" y="133"/>
                      <a:pt x="1094" y="128"/>
                      <a:pt x="1084" y="128"/>
                    </a:cubicBezTo>
                    <a:cubicBezTo>
                      <a:pt x="1094" y="128"/>
                      <a:pt x="1086" y="127"/>
                      <a:pt x="1087" y="126"/>
                    </a:cubicBezTo>
                    <a:cubicBezTo>
                      <a:pt x="1085" y="125"/>
                      <a:pt x="1081" y="124"/>
                      <a:pt x="1082" y="124"/>
                    </a:cubicBezTo>
                    <a:cubicBezTo>
                      <a:pt x="1078" y="124"/>
                      <a:pt x="1075" y="121"/>
                      <a:pt x="1068" y="121"/>
                    </a:cubicBezTo>
                    <a:cubicBezTo>
                      <a:pt x="1068" y="121"/>
                      <a:pt x="1063" y="120"/>
                      <a:pt x="1065" y="120"/>
                    </a:cubicBezTo>
                    <a:cubicBezTo>
                      <a:pt x="1059" y="119"/>
                      <a:pt x="1066" y="121"/>
                      <a:pt x="1065" y="121"/>
                    </a:cubicBezTo>
                    <a:cubicBezTo>
                      <a:pt x="1056" y="120"/>
                      <a:pt x="1044" y="115"/>
                      <a:pt x="1030" y="116"/>
                    </a:cubicBezTo>
                    <a:cubicBezTo>
                      <a:pt x="1019" y="115"/>
                      <a:pt x="1017" y="117"/>
                      <a:pt x="1006" y="117"/>
                    </a:cubicBezTo>
                    <a:cubicBezTo>
                      <a:pt x="1002" y="116"/>
                      <a:pt x="1009" y="115"/>
                      <a:pt x="1009" y="116"/>
                    </a:cubicBezTo>
                    <a:cubicBezTo>
                      <a:pt x="1003" y="115"/>
                      <a:pt x="999" y="115"/>
                      <a:pt x="993" y="115"/>
                    </a:cubicBezTo>
                    <a:cubicBezTo>
                      <a:pt x="994" y="115"/>
                      <a:pt x="993" y="115"/>
                      <a:pt x="991" y="114"/>
                    </a:cubicBezTo>
                    <a:cubicBezTo>
                      <a:pt x="987" y="114"/>
                      <a:pt x="989" y="116"/>
                      <a:pt x="983" y="115"/>
                    </a:cubicBezTo>
                    <a:cubicBezTo>
                      <a:pt x="984" y="115"/>
                      <a:pt x="985" y="114"/>
                      <a:pt x="987" y="114"/>
                    </a:cubicBezTo>
                    <a:cubicBezTo>
                      <a:pt x="982" y="114"/>
                      <a:pt x="977" y="115"/>
                      <a:pt x="971" y="116"/>
                    </a:cubicBezTo>
                    <a:cubicBezTo>
                      <a:pt x="970" y="115"/>
                      <a:pt x="975" y="115"/>
                      <a:pt x="976" y="114"/>
                    </a:cubicBezTo>
                    <a:cubicBezTo>
                      <a:pt x="970" y="115"/>
                      <a:pt x="961" y="116"/>
                      <a:pt x="959" y="117"/>
                    </a:cubicBezTo>
                    <a:cubicBezTo>
                      <a:pt x="963" y="117"/>
                      <a:pt x="963" y="117"/>
                      <a:pt x="963" y="117"/>
                    </a:cubicBezTo>
                    <a:cubicBezTo>
                      <a:pt x="961" y="118"/>
                      <a:pt x="962" y="116"/>
                      <a:pt x="963" y="116"/>
                    </a:cubicBezTo>
                    <a:cubicBezTo>
                      <a:pt x="968" y="115"/>
                      <a:pt x="971" y="116"/>
                      <a:pt x="971" y="116"/>
                    </a:cubicBezTo>
                    <a:cubicBezTo>
                      <a:pt x="967" y="117"/>
                      <a:pt x="967" y="117"/>
                      <a:pt x="967" y="117"/>
                    </a:cubicBezTo>
                    <a:cubicBezTo>
                      <a:pt x="971" y="119"/>
                      <a:pt x="983" y="115"/>
                      <a:pt x="990" y="115"/>
                    </a:cubicBezTo>
                    <a:cubicBezTo>
                      <a:pt x="987" y="117"/>
                      <a:pt x="987" y="117"/>
                      <a:pt x="987" y="117"/>
                    </a:cubicBezTo>
                    <a:cubicBezTo>
                      <a:pt x="995" y="115"/>
                      <a:pt x="995" y="115"/>
                      <a:pt x="995" y="115"/>
                    </a:cubicBezTo>
                    <a:cubicBezTo>
                      <a:pt x="997" y="116"/>
                      <a:pt x="998" y="117"/>
                      <a:pt x="994" y="117"/>
                    </a:cubicBezTo>
                    <a:cubicBezTo>
                      <a:pt x="1000" y="118"/>
                      <a:pt x="999" y="117"/>
                      <a:pt x="1004" y="118"/>
                    </a:cubicBezTo>
                    <a:cubicBezTo>
                      <a:pt x="1004" y="118"/>
                      <a:pt x="1004" y="118"/>
                      <a:pt x="1003" y="118"/>
                    </a:cubicBezTo>
                    <a:cubicBezTo>
                      <a:pt x="1009" y="117"/>
                      <a:pt x="1009" y="117"/>
                      <a:pt x="1009" y="117"/>
                    </a:cubicBezTo>
                    <a:cubicBezTo>
                      <a:pt x="1008" y="118"/>
                      <a:pt x="1010" y="119"/>
                      <a:pt x="1006" y="118"/>
                    </a:cubicBezTo>
                    <a:cubicBezTo>
                      <a:pt x="1016" y="120"/>
                      <a:pt x="1022" y="118"/>
                      <a:pt x="1025" y="120"/>
                    </a:cubicBezTo>
                    <a:cubicBezTo>
                      <a:pt x="1025" y="120"/>
                      <a:pt x="1025" y="120"/>
                      <a:pt x="1025" y="120"/>
                    </a:cubicBezTo>
                    <a:cubicBezTo>
                      <a:pt x="1038" y="120"/>
                      <a:pt x="1026" y="118"/>
                      <a:pt x="1036" y="118"/>
                    </a:cubicBezTo>
                    <a:cubicBezTo>
                      <a:pt x="1043" y="122"/>
                      <a:pt x="1043" y="122"/>
                      <a:pt x="1043" y="122"/>
                    </a:cubicBezTo>
                    <a:cubicBezTo>
                      <a:pt x="1044" y="121"/>
                      <a:pt x="1044" y="121"/>
                      <a:pt x="1044" y="121"/>
                    </a:cubicBezTo>
                    <a:cubicBezTo>
                      <a:pt x="1045" y="121"/>
                      <a:pt x="1048" y="122"/>
                      <a:pt x="1047" y="122"/>
                    </a:cubicBezTo>
                    <a:cubicBezTo>
                      <a:pt x="1053" y="122"/>
                      <a:pt x="1047" y="121"/>
                      <a:pt x="1050" y="121"/>
                    </a:cubicBezTo>
                    <a:cubicBezTo>
                      <a:pt x="1056" y="123"/>
                      <a:pt x="1068" y="124"/>
                      <a:pt x="1069" y="126"/>
                    </a:cubicBezTo>
                    <a:cubicBezTo>
                      <a:pt x="1071" y="126"/>
                      <a:pt x="1063" y="124"/>
                      <a:pt x="1070" y="125"/>
                    </a:cubicBezTo>
                    <a:cubicBezTo>
                      <a:pt x="1071" y="127"/>
                      <a:pt x="1078" y="126"/>
                      <a:pt x="1084" y="129"/>
                    </a:cubicBezTo>
                    <a:cubicBezTo>
                      <a:pt x="1082" y="129"/>
                      <a:pt x="1076" y="127"/>
                      <a:pt x="1082" y="130"/>
                    </a:cubicBezTo>
                    <a:cubicBezTo>
                      <a:pt x="1086" y="129"/>
                      <a:pt x="1093" y="133"/>
                      <a:pt x="1098" y="134"/>
                    </a:cubicBezTo>
                    <a:cubicBezTo>
                      <a:pt x="1098" y="131"/>
                      <a:pt x="1111" y="141"/>
                      <a:pt x="1115" y="135"/>
                    </a:cubicBezTo>
                    <a:cubicBezTo>
                      <a:pt x="1116" y="134"/>
                      <a:pt x="1103" y="124"/>
                      <a:pt x="1097" y="119"/>
                    </a:cubicBezTo>
                    <a:cubicBezTo>
                      <a:pt x="1097" y="119"/>
                      <a:pt x="1097" y="119"/>
                      <a:pt x="1097" y="119"/>
                    </a:cubicBezTo>
                    <a:cubicBezTo>
                      <a:pt x="1095" y="119"/>
                      <a:pt x="1088" y="114"/>
                      <a:pt x="1083" y="111"/>
                    </a:cubicBezTo>
                    <a:cubicBezTo>
                      <a:pt x="1084" y="110"/>
                      <a:pt x="1085" y="111"/>
                      <a:pt x="1088" y="112"/>
                    </a:cubicBezTo>
                    <a:cubicBezTo>
                      <a:pt x="1083" y="109"/>
                      <a:pt x="1083" y="109"/>
                      <a:pt x="1083" y="109"/>
                    </a:cubicBezTo>
                    <a:cubicBezTo>
                      <a:pt x="1082" y="109"/>
                      <a:pt x="1080" y="108"/>
                      <a:pt x="1077" y="106"/>
                    </a:cubicBezTo>
                    <a:cubicBezTo>
                      <a:pt x="1079" y="106"/>
                      <a:pt x="1079" y="106"/>
                      <a:pt x="1079" y="106"/>
                    </a:cubicBezTo>
                    <a:cubicBezTo>
                      <a:pt x="1072" y="102"/>
                      <a:pt x="1065" y="98"/>
                      <a:pt x="1058" y="93"/>
                    </a:cubicBezTo>
                    <a:cubicBezTo>
                      <a:pt x="1057" y="93"/>
                      <a:pt x="1063" y="99"/>
                      <a:pt x="1054" y="94"/>
                    </a:cubicBezTo>
                    <a:cubicBezTo>
                      <a:pt x="1054" y="93"/>
                      <a:pt x="1054" y="92"/>
                      <a:pt x="1056" y="94"/>
                    </a:cubicBezTo>
                    <a:cubicBezTo>
                      <a:pt x="1055" y="93"/>
                      <a:pt x="1053" y="92"/>
                      <a:pt x="1052" y="91"/>
                    </a:cubicBezTo>
                    <a:cubicBezTo>
                      <a:pt x="1056" y="93"/>
                      <a:pt x="1056" y="93"/>
                      <a:pt x="1056" y="93"/>
                    </a:cubicBezTo>
                    <a:cubicBezTo>
                      <a:pt x="1052" y="90"/>
                      <a:pt x="1053" y="92"/>
                      <a:pt x="1051" y="90"/>
                    </a:cubicBezTo>
                    <a:cubicBezTo>
                      <a:pt x="1051" y="90"/>
                      <a:pt x="1049" y="88"/>
                      <a:pt x="1049" y="88"/>
                    </a:cubicBezTo>
                    <a:cubicBezTo>
                      <a:pt x="1050" y="88"/>
                      <a:pt x="1052" y="90"/>
                      <a:pt x="1053" y="90"/>
                    </a:cubicBezTo>
                    <a:cubicBezTo>
                      <a:pt x="1050" y="88"/>
                      <a:pt x="1046" y="85"/>
                      <a:pt x="1045" y="84"/>
                    </a:cubicBezTo>
                    <a:cubicBezTo>
                      <a:pt x="1045" y="84"/>
                      <a:pt x="1045" y="85"/>
                      <a:pt x="1042" y="83"/>
                    </a:cubicBezTo>
                    <a:cubicBezTo>
                      <a:pt x="1036" y="79"/>
                      <a:pt x="1040" y="81"/>
                      <a:pt x="1037" y="78"/>
                    </a:cubicBezTo>
                    <a:cubicBezTo>
                      <a:pt x="1035" y="78"/>
                      <a:pt x="1031" y="75"/>
                      <a:pt x="1031" y="76"/>
                    </a:cubicBezTo>
                    <a:cubicBezTo>
                      <a:pt x="1029" y="75"/>
                      <a:pt x="1029" y="74"/>
                      <a:pt x="1028" y="73"/>
                    </a:cubicBezTo>
                    <a:cubicBezTo>
                      <a:pt x="1025" y="72"/>
                      <a:pt x="1013" y="64"/>
                      <a:pt x="1016" y="67"/>
                    </a:cubicBezTo>
                    <a:cubicBezTo>
                      <a:pt x="1016" y="68"/>
                      <a:pt x="1016" y="68"/>
                      <a:pt x="1016" y="68"/>
                    </a:cubicBezTo>
                    <a:cubicBezTo>
                      <a:pt x="1016" y="67"/>
                      <a:pt x="1016" y="67"/>
                      <a:pt x="1016" y="67"/>
                    </a:cubicBezTo>
                    <a:cubicBezTo>
                      <a:pt x="1016" y="67"/>
                      <a:pt x="1016" y="67"/>
                      <a:pt x="1016" y="67"/>
                    </a:cubicBezTo>
                    <a:cubicBezTo>
                      <a:pt x="1016" y="67"/>
                      <a:pt x="1016" y="67"/>
                      <a:pt x="1016" y="67"/>
                    </a:cubicBezTo>
                    <a:cubicBezTo>
                      <a:pt x="1018" y="66"/>
                      <a:pt x="1038" y="59"/>
                      <a:pt x="1047" y="54"/>
                    </a:cubicBezTo>
                    <a:cubicBezTo>
                      <a:pt x="1047" y="55"/>
                      <a:pt x="1047" y="55"/>
                      <a:pt x="1047" y="55"/>
                    </a:cubicBezTo>
                    <a:cubicBezTo>
                      <a:pt x="1054" y="51"/>
                      <a:pt x="1063" y="48"/>
                      <a:pt x="1067" y="45"/>
                    </a:cubicBezTo>
                    <a:cubicBezTo>
                      <a:pt x="1069" y="44"/>
                      <a:pt x="1072" y="44"/>
                      <a:pt x="1072" y="44"/>
                    </a:cubicBezTo>
                    <a:cubicBezTo>
                      <a:pt x="1077" y="42"/>
                      <a:pt x="1077" y="41"/>
                      <a:pt x="1085" y="38"/>
                    </a:cubicBezTo>
                    <a:cubicBezTo>
                      <a:pt x="1080" y="41"/>
                      <a:pt x="1087" y="38"/>
                      <a:pt x="1080" y="41"/>
                    </a:cubicBezTo>
                    <a:cubicBezTo>
                      <a:pt x="1087" y="39"/>
                      <a:pt x="1089" y="38"/>
                      <a:pt x="1096" y="34"/>
                    </a:cubicBezTo>
                    <a:cubicBezTo>
                      <a:pt x="1093" y="36"/>
                      <a:pt x="1101" y="33"/>
                      <a:pt x="1104" y="32"/>
                    </a:cubicBezTo>
                    <a:cubicBezTo>
                      <a:pt x="1099" y="33"/>
                      <a:pt x="1099" y="33"/>
                      <a:pt x="1099" y="33"/>
                    </a:cubicBezTo>
                    <a:cubicBezTo>
                      <a:pt x="1103" y="31"/>
                      <a:pt x="1106" y="30"/>
                      <a:pt x="1110" y="29"/>
                    </a:cubicBezTo>
                    <a:cubicBezTo>
                      <a:pt x="1108" y="31"/>
                      <a:pt x="1108" y="31"/>
                      <a:pt x="1108" y="31"/>
                    </a:cubicBezTo>
                    <a:cubicBezTo>
                      <a:pt x="1114" y="29"/>
                      <a:pt x="1114" y="29"/>
                      <a:pt x="1114" y="29"/>
                    </a:cubicBezTo>
                    <a:cubicBezTo>
                      <a:pt x="1116" y="28"/>
                      <a:pt x="1116" y="28"/>
                      <a:pt x="1116" y="28"/>
                    </a:cubicBezTo>
                    <a:cubicBezTo>
                      <a:pt x="1117" y="27"/>
                      <a:pt x="1117" y="27"/>
                      <a:pt x="1117" y="27"/>
                    </a:cubicBezTo>
                    <a:cubicBezTo>
                      <a:pt x="1118" y="27"/>
                      <a:pt x="1118" y="27"/>
                      <a:pt x="1118" y="27"/>
                    </a:cubicBezTo>
                    <a:cubicBezTo>
                      <a:pt x="1118" y="27"/>
                      <a:pt x="1118" y="27"/>
                      <a:pt x="1118" y="27"/>
                    </a:cubicBezTo>
                    <a:cubicBezTo>
                      <a:pt x="1118" y="27"/>
                      <a:pt x="1118" y="27"/>
                      <a:pt x="1118" y="27"/>
                    </a:cubicBezTo>
                    <a:cubicBezTo>
                      <a:pt x="1116" y="10"/>
                      <a:pt x="1117" y="22"/>
                      <a:pt x="1117" y="18"/>
                    </a:cubicBezTo>
                    <a:cubicBezTo>
                      <a:pt x="1117" y="18"/>
                      <a:pt x="1117" y="18"/>
                      <a:pt x="1117" y="18"/>
                    </a:cubicBezTo>
                    <a:cubicBezTo>
                      <a:pt x="1117" y="18"/>
                      <a:pt x="1117" y="18"/>
                      <a:pt x="1117" y="18"/>
                    </a:cubicBezTo>
                    <a:cubicBezTo>
                      <a:pt x="1117" y="18"/>
                      <a:pt x="1117" y="18"/>
                      <a:pt x="1117" y="18"/>
                    </a:cubicBezTo>
                    <a:cubicBezTo>
                      <a:pt x="1116" y="18"/>
                      <a:pt x="1116" y="18"/>
                      <a:pt x="1116" y="18"/>
                    </a:cubicBezTo>
                    <a:cubicBezTo>
                      <a:pt x="1106" y="17"/>
                      <a:pt x="1106" y="17"/>
                      <a:pt x="1106" y="17"/>
                    </a:cubicBezTo>
                    <a:cubicBezTo>
                      <a:pt x="1100" y="17"/>
                      <a:pt x="1094" y="17"/>
                      <a:pt x="1088" y="14"/>
                    </a:cubicBezTo>
                    <a:cubicBezTo>
                      <a:pt x="1084" y="15"/>
                      <a:pt x="1096" y="16"/>
                      <a:pt x="1093" y="17"/>
                    </a:cubicBezTo>
                    <a:cubicBezTo>
                      <a:pt x="1086" y="16"/>
                      <a:pt x="1078" y="13"/>
                      <a:pt x="1076" y="13"/>
                    </a:cubicBezTo>
                    <a:cubicBezTo>
                      <a:pt x="1067" y="11"/>
                      <a:pt x="1067" y="13"/>
                      <a:pt x="1057" y="12"/>
                    </a:cubicBezTo>
                    <a:cubicBezTo>
                      <a:pt x="1058" y="12"/>
                      <a:pt x="1059" y="14"/>
                      <a:pt x="1052" y="13"/>
                    </a:cubicBezTo>
                    <a:cubicBezTo>
                      <a:pt x="1045" y="12"/>
                      <a:pt x="1043" y="10"/>
                      <a:pt x="1048" y="10"/>
                    </a:cubicBezTo>
                    <a:cubicBezTo>
                      <a:pt x="1050" y="11"/>
                      <a:pt x="1050" y="11"/>
                      <a:pt x="1050" y="11"/>
                    </a:cubicBezTo>
                    <a:cubicBezTo>
                      <a:pt x="1053" y="11"/>
                      <a:pt x="1056" y="11"/>
                      <a:pt x="1053" y="10"/>
                    </a:cubicBezTo>
                    <a:cubicBezTo>
                      <a:pt x="1052" y="11"/>
                      <a:pt x="1052" y="11"/>
                      <a:pt x="1052" y="11"/>
                    </a:cubicBezTo>
                    <a:cubicBezTo>
                      <a:pt x="1048" y="10"/>
                      <a:pt x="1039" y="9"/>
                      <a:pt x="1041" y="8"/>
                    </a:cubicBezTo>
                    <a:cubicBezTo>
                      <a:pt x="1036" y="8"/>
                      <a:pt x="1039" y="9"/>
                      <a:pt x="1043" y="9"/>
                    </a:cubicBezTo>
                    <a:cubicBezTo>
                      <a:pt x="1034" y="8"/>
                      <a:pt x="1029" y="8"/>
                      <a:pt x="1019" y="7"/>
                    </a:cubicBezTo>
                    <a:cubicBezTo>
                      <a:pt x="1021" y="7"/>
                      <a:pt x="1022" y="8"/>
                      <a:pt x="1021" y="8"/>
                    </a:cubicBezTo>
                    <a:cubicBezTo>
                      <a:pt x="1007" y="6"/>
                      <a:pt x="1014" y="8"/>
                      <a:pt x="1005" y="7"/>
                    </a:cubicBezTo>
                    <a:cubicBezTo>
                      <a:pt x="1000" y="6"/>
                      <a:pt x="1007" y="6"/>
                      <a:pt x="998" y="6"/>
                    </a:cubicBezTo>
                    <a:cubicBezTo>
                      <a:pt x="992" y="5"/>
                      <a:pt x="997" y="4"/>
                      <a:pt x="999" y="4"/>
                    </a:cubicBezTo>
                    <a:cubicBezTo>
                      <a:pt x="990" y="4"/>
                      <a:pt x="983" y="3"/>
                      <a:pt x="978" y="2"/>
                    </a:cubicBezTo>
                    <a:cubicBezTo>
                      <a:pt x="983" y="2"/>
                      <a:pt x="983" y="2"/>
                      <a:pt x="983" y="2"/>
                    </a:cubicBezTo>
                    <a:cubicBezTo>
                      <a:pt x="980" y="2"/>
                      <a:pt x="978" y="2"/>
                      <a:pt x="976" y="2"/>
                    </a:cubicBezTo>
                    <a:cubicBezTo>
                      <a:pt x="978" y="3"/>
                      <a:pt x="978" y="3"/>
                      <a:pt x="978" y="3"/>
                    </a:cubicBezTo>
                    <a:cubicBezTo>
                      <a:pt x="976" y="2"/>
                      <a:pt x="973" y="2"/>
                      <a:pt x="973" y="2"/>
                    </a:cubicBezTo>
                    <a:cubicBezTo>
                      <a:pt x="971" y="2"/>
                      <a:pt x="975" y="4"/>
                      <a:pt x="970" y="4"/>
                    </a:cubicBezTo>
                    <a:cubicBezTo>
                      <a:pt x="966" y="4"/>
                      <a:pt x="959" y="4"/>
                      <a:pt x="958" y="3"/>
                    </a:cubicBezTo>
                    <a:cubicBezTo>
                      <a:pt x="969" y="4"/>
                      <a:pt x="957" y="2"/>
                      <a:pt x="966" y="2"/>
                    </a:cubicBezTo>
                    <a:cubicBezTo>
                      <a:pt x="964" y="2"/>
                      <a:pt x="962" y="2"/>
                      <a:pt x="960" y="2"/>
                    </a:cubicBezTo>
                    <a:cubicBezTo>
                      <a:pt x="959" y="1"/>
                      <a:pt x="960" y="1"/>
                      <a:pt x="961" y="1"/>
                    </a:cubicBezTo>
                    <a:cubicBezTo>
                      <a:pt x="950" y="0"/>
                      <a:pt x="956" y="2"/>
                      <a:pt x="945" y="2"/>
                    </a:cubicBezTo>
                    <a:cubicBezTo>
                      <a:pt x="946" y="1"/>
                      <a:pt x="942" y="1"/>
                      <a:pt x="941" y="1"/>
                    </a:cubicBezTo>
                    <a:cubicBezTo>
                      <a:pt x="945" y="1"/>
                      <a:pt x="943" y="2"/>
                      <a:pt x="939" y="3"/>
                    </a:cubicBezTo>
                    <a:cubicBezTo>
                      <a:pt x="932" y="2"/>
                      <a:pt x="931" y="3"/>
                      <a:pt x="927" y="3"/>
                    </a:cubicBezTo>
                    <a:cubicBezTo>
                      <a:pt x="931" y="3"/>
                      <a:pt x="931" y="3"/>
                      <a:pt x="931" y="3"/>
                    </a:cubicBezTo>
                    <a:cubicBezTo>
                      <a:pt x="930" y="4"/>
                      <a:pt x="926" y="4"/>
                      <a:pt x="922" y="4"/>
                    </a:cubicBezTo>
                    <a:cubicBezTo>
                      <a:pt x="921" y="3"/>
                      <a:pt x="926" y="4"/>
                      <a:pt x="924" y="3"/>
                    </a:cubicBezTo>
                    <a:cubicBezTo>
                      <a:pt x="919" y="5"/>
                      <a:pt x="912" y="2"/>
                      <a:pt x="904" y="3"/>
                    </a:cubicBezTo>
                    <a:cubicBezTo>
                      <a:pt x="901" y="3"/>
                      <a:pt x="904" y="2"/>
                      <a:pt x="901" y="2"/>
                    </a:cubicBezTo>
                    <a:cubicBezTo>
                      <a:pt x="892" y="3"/>
                      <a:pt x="892" y="1"/>
                      <a:pt x="883" y="3"/>
                    </a:cubicBezTo>
                    <a:cubicBezTo>
                      <a:pt x="885" y="4"/>
                      <a:pt x="886" y="3"/>
                      <a:pt x="879" y="5"/>
                    </a:cubicBezTo>
                    <a:cubicBezTo>
                      <a:pt x="894" y="3"/>
                      <a:pt x="894" y="3"/>
                      <a:pt x="894" y="3"/>
                    </a:cubicBezTo>
                    <a:cubicBezTo>
                      <a:pt x="885" y="5"/>
                      <a:pt x="885" y="5"/>
                      <a:pt x="885" y="5"/>
                    </a:cubicBezTo>
                    <a:cubicBezTo>
                      <a:pt x="889" y="5"/>
                      <a:pt x="894" y="4"/>
                      <a:pt x="897" y="4"/>
                    </a:cubicBezTo>
                    <a:cubicBezTo>
                      <a:pt x="892" y="5"/>
                      <a:pt x="893" y="5"/>
                      <a:pt x="895" y="5"/>
                    </a:cubicBezTo>
                    <a:cubicBezTo>
                      <a:pt x="889" y="4"/>
                      <a:pt x="883" y="7"/>
                      <a:pt x="876" y="7"/>
                    </a:cubicBezTo>
                    <a:cubicBezTo>
                      <a:pt x="876" y="4"/>
                      <a:pt x="876" y="4"/>
                      <a:pt x="876" y="4"/>
                    </a:cubicBezTo>
                    <a:cubicBezTo>
                      <a:pt x="865" y="4"/>
                      <a:pt x="857" y="8"/>
                      <a:pt x="844" y="10"/>
                    </a:cubicBezTo>
                    <a:cubicBezTo>
                      <a:pt x="848" y="10"/>
                      <a:pt x="848" y="10"/>
                      <a:pt x="848" y="10"/>
                    </a:cubicBezTo>
                    <a:cubicBezTo>
                      <a:pt x="846" y="11"/>
                      <a:pt x="840" y="12"/>
                      <a:pt x="836" y="13"/>
                    </a:cubicBezTo>
                    <a:cubicBezTo>
                      <a:pt x="836" y="12"/>
                      <a:pt x="833" y="13"/>
                      <a:pt x="831" y="13"/>
                    </a:cubicBezTo>
                    <a:cubicBezTo>
                      <a:pt x="831" y="14"/>
                      <a:pt x="821" y="16"/>
                      <a:pt x="821" y="19"/>
                    </a:cubicBezTo>
                    <a:cubicBezTo>
                      <a:pt x="814" y="21"/>
                      <a:pt x="814" y="21"/>
                      <a:pt x="814" y="21"/>
                    </a:cubicBezTo>
                    <a:cubicBezTo>
                      <a:pt x="805" y="27"/>
                      <a:pt x="804" y="30"/>
                      <a:pt x="798" y="39"/>
                    </a:cubicBezTo>
                    <a:cubicBezTo>
                      <a:pt x="799" y="35"/>
                      <a:pt x="796" y="39"/>
                      <a:pt x="800" y="33"/>
                    </a:cubicBezTo>
                    <a:cubicBezTo>
                      <a:pt x="797" y="36"/>
                      <a:pt x="795" y="39"/>
                      <a:pt x="796" y="39"/>
                    </a:cubicBezTo>
                    <a:cubicBezTo>
                      <a:pt x="794" y="41"/>
                      <a:pt x="793" y="50"/>
                      <a:pt x="793" y="53"/>
                    </a:cubicBezTo>
                    <a:cubicBezTo>
                      <a:pt x="793" y="55"/>
                      <a:pt x="794" y="55"/>
                      <a:pt x="794" y="60"/>
                    </a:cubicBezTo>
                    <a:cubicBezTo>
                      <a:pt x="794" y="60"/>
                      <a:pt x="794" y="60"/>
                      <a:pt x="794" y="60"/>
                    </a:cubicBezTo>
                    <a:cubicBezTo>
                      <a:pt x="794" y="60"/>
                      <a:pt x="796" y="66"/>
                      <a:pt x="796" y="62"/>
                    </a:cubicBezTo>
                    <a:cubicBezTo>
                      <a:pt x="796" y="76"/>
                      <a:pt x="818" y="85"/>
                      <a:pt x="826" y="89"/>
                    </a:cubicBezTo>
                    <a:cubicBezTo>
                      <a:pt x="833" y="91"/>
                      <a:pt x="843" y="93"/>
                      <a:pt x="849" y="95"/>
                    </a:cubicBezTo>
                    <a:cubicBezTo>
                      <a:pt x="849" y="95"/>
                      <a:pt x="849" y="95"/>
                      <a:pt x="848" y="95"/>
                    </a:cubicBezTo>
                    <a:cubicBezTo>
                      <a:pt x="857" y="98"/>
                      <a:pt x="854" y="94"/>
                      <a:pt x="865" y="98"/>
                    </a:cubicBezTo>
                    <a:cubicBezTo>
                      <a:pt x="870" y="100"/>
                      <a:pt x="859" y="97"/>
                      <a:pt x="862" y="98"/>
                    </a:cubicBezTo>
                    <a:cubicBezTo>
                      <a:pt x="863" y="101"/>
                      <a:pt x="875" y="101"/>
                      <a:pt x="882" y="104"/>
                    </a:cubicBezTo>
                    <a:cubicBezTo>
                      <a:pt x="880" y="104"/>
                      <a:pt x="880" y="104"/>
                      <a:pt x="880" y="104"/>
                    </a:cubicBezTo>
                    <a:cubicBezTo>
                      <a:pt x="885" y="106"/>
                      <a:pt x="894" y="107"/>
                      <a:pt x="902" y="110"/>
                    </a:cubicBezTo>
                    <a:cubicBezTo>
                      <a:pt x="902" y="110"/>
                      <a:pt x="902" y="110"/>
                      <a:pt x="902" y="111"/>
                    </a:cubicBezTo>
                    <a:cubicBezTo>
                      <a:pt x="908" y="111"/>
                      <a:pt x="919" y="116"/>
                      <a:pt x="926" y="122"/>
                    </a:cubicBezTo>
                    <a:cubicBezTo>
                      <a:pt x="923" y="121"/>
                      <a:pt x="922" y="120"/>
                      <a:pt x="923" y="122"/>
                    </a:cubicBezTo>
                    <a:cubicBezTo>
                      <a:pt x="926" y="124"/>
                      <a:pt x="923" y="119"/>
                      <a:pt x="929" y="125"/>
                    </a:cubicBezTo>
                    <a:cubicBezTo>
                      <a:pt x="930" y="127"/>
                      <a:pt x="933" y="132"/>
                      <a:pt x="932" y="133"/>
                    </a:cubicBezTo>
                    <a:cubicBezTo>
                      <a:pt x="931" y="131"/>
                      <a:pt x="930" y="129"/>
                      <a:pt x="928" y="127"/>
                    </a:cubicBezTo>
                    <a:cubicBezTo>
                      <a:pt x="930" y="131"/>
                      <a:pt x="933" y="135"/>
                      <a:pt x="934" y="138"/>
                    </a:cubicBezTo>
                    <a:cubicBezTo>
                      <a:pt x="934" y="138"/>
                      <a:pt x="934" y="138"/>
                      <a:pt x="934" y="138"/>
                    </a:cubicBezTo>
                    <a:cubicBezTo>
                      <a:pt x="936" y="148"/>
                      <a:pt x="938" y="148"/>
                      <a:pt x="936" y="160"/>
                    </a:cubicBezTo>
                    <a:cubicBezTo>
                      <a:pt x="937" y="159"/>
                      <a:pt x="937" y="159"/>
                      <a:pt x="937" y="159"/>
                    </a:cubicBezTo>
                    <a:cubicBezTo>
                      <a:pt x="937" y="166"/>
                      <a:pt x="935" y="164"/>
                      <a:pt x="935" y="171"/>
                    </a:cubicBezTo>
                    <a:cubicBezTo>
                      <a:pt x="932" y="172"/>
                      <a:pt x="932" y="172"/>
                      <a:pt x="932" y="172"/>
                    </a:cubicBezTo>
                    <a:cubicBezTo>
                      <a:pt x="932" y="176"/>
                      <a:pt x="926" y="185"/>
                      <a:pt x="920" y="191"/>
                    </a:cubicBezTo>
                    <a:cubicBezTo>
                      <a:pt x="923" y="187"/>
                      <a:pt x="928" y="180"/>
                      <a:pt x="930" y="175"/>
                    </a:cubicBezTo>
                    <a:cubicBezTo>
                      <a:pt x="929" y="179"/>
                      <a:pt x="922" y="186"/>
                      <a:pt x="921" y="188"/>
                    </a:cubicBezTo>
                    <a:cubicBezTo>
                      <a:pt x="922" y="187"/>
                      <a:pt x="923" y="185"/>
                      <a:pt x="925" y="184"/>
                    </a:cubicBezTo>
                    <a:cubicBezTo>
                      <a:pt x="922" y="189"/>
                      <a:pt x="917" y="194"/>
                      <a:pt x="910" y="199"/>
                    </a:cubicBezTo>
                    <a:cubicBezTo>
                      <a:pt x="910" y="196"/>
                      <a:pt x="890" y="210"/>
                      <a:pt x="883" y="210"/>
                    </a:cubicBezTo>
                    <a:cubicBezTo>
                      <a:pt x="869" y="217"/>
                      <a:pt x="854" y="220"/>
                      <a:pt x="837" y="225"/>
                    </a:cubicBezTo>
                    <a:cubicBezTo>
                      <a:pt x="844" y="226"/>
                      <a:pt x="832" y="226"/>
                      <a:pt x="834" y="229"/>
                    </a:cubicBezTo>
                    <a:cubicBezTo>
                      <a:pt x="830" y="230"/>
                      <a:pt x="828" y="230"/>
                      <a:pt x="828" y="230"/>
                    </a:cubicBezTo>
                    <a:cubicBezTo>
                      <a:pt x="815" y="232"/>
                      <a:pt x="815" y="232"/>
                      <a:pt x="815" y="232"/>
                    </a:cubicBezTo>
                    <a:cubicBezTo>
                      <a:pt x="812" y="232"/>
                      <a:pt x="819" y="230"/>
                      <a:pt x="818" y="230"/>
                    </a:cubicBezTo>
                    <a:cubicBezTo>
                      <a:pt x="809" y="232"/>
                      <a:pt x="814" y="230"/>
                      <a:pt x="808" y="230"/>
                    </a:cubicBezTo>
                    <a:cubicBezTo>
                      <a:pt x="810" y="231"/>
                      <a:pt x="806" y="232"/>
                      <a:pt x="800" y="233"/>
                    </a:cubicBezTo>
                    <a:cubicBezTo>
                      <a:pt x="808" y="233"/>
                      <a:pt x="808" y="233"/>
                      <a:pt x="808" y="233"/>
                    </a:cubicBezTo>
                    <a:cubicBezTo>
                      <a:pt x="795" y="236"/>
                      <a:pt x="796" y="233"/>
                      <a:pt x="784" y="237"/>
                    </a:cubicBezTo>
                    <a:cubicBezTo>
                      <a:pt x="788" y="235"/>
                      <a:pt x="788" y="235"/>
                      <a:pt x="788" y="235"/>
                    </a:cubicBezTo>
                    <a:cubicBezTo>
                      <a:pt x="781" y="237"/>
                      <a:pt x="764" y="240"/>
                      <a:pt x="758" y="242"/>
                    </a:cubicBezTo>
                    <a:cubicBezTo>
                      <a:pt x="756" y="242"/>
                      <a:pt x="755" y="242"/>
                      <a:pt x="758" y="241"/>
                    </a:cubicBezTo>
                    <a:cubicBezTo>
                      <a:pt x="742" y="244"/>
                      <a:pt x="723" y="249"/>
                      <a:pt x="710" y="249"/>
                    </a:cubicBezTo>
                    <a:cubicBezTo>
                      <a:pt x="712" y="248"/>
                      <a:pt x="712" y="248"/>
                      <a:pt x="712" y="248"/>
                    </a:cubicBezTo>
                    <a:cubicBezTo>
                      <a:pt x="709" y="249"/>
                      <a:pt x="707" y="250"/>
                      <a:pt x="703" y="250"/>
                    </a:cubicBezTo>
                    <a:cubicBezTo>
                      <a:pt x="703" y="249"/>
                      <a:pt x="704" y="249"/>
                      <a:pt x="702" y="249"/>
                    </a:cubicBezTo>
                    <a:cubicBezTo>
                      <a:pt x="701" y="250"/>
                      <a:pt x="695" y="251"/>
                      <a:pt x="691" y="251"/>
                    </a:cubicBezTo>
                    <a:cubicBezTo>
                      <a:pt x="694" y="250"/>
                      <a:pt x="694" y="250"/>
                      <a:pt x="694" y="250"/>
                    </a:cubicBezTo>
                    <a:cubicBezTo>
                      <a:pt x="679" y="251"/>
                      <a:pt x="671" y="254"/>
                      <a:pt x="658" y="256"/>
                    </a:cubicBezTo>
                    <a:cubicBezTo>
                      <a:pt x="657" y="254"/>
                      <a:pt x="645" y="255"/>
                      <a:pt x="639" y="255"/>
                    </a:cubicBezTo>
                    <a:cubicBezTo>
                      <a:pt x="639" y="255"/>
                      <a:pt x="639" y="255"/>
                      <a:pt x="639" y="255"/>
                    </a:cubicBezTo>
                    <a:cubicBezTo>
                      <a:pt x="621" y="256"/>
                      <a:pt x="609" y="259"/>
                      <a:pt x="592" y="261"/>
                    </a:cubicBezTo>
                    <a:cubicBezTo>
                      <a:pt x="581" y="259"/>
                      <a:pt x="557" y="262"/>
                      <a:pt x="540" y="262"/>
                    </a:cubicBezTo>
                    <a:cubicBezTo>
                      <a:pt x="542" y="262"/>
                      <a:pt x="540" y="263"/>
                      <a:pt x="537" y="263"/>
                    </a:cubicBezTo>
                    <a:cubicBezTo>
                      <a:pt x="533" y="263"/>
                      <a:pt x="526" y="265"/>
                      <a:pt x="526" y="264"/>
                    </a:cubicBezTo>
                    <a:cubicBezTo>
                      <a:pt x="528" y="263"/>
                      <a:pt x="528" y="263"/>
                      <a:pt x="528" y="263"/>
                    </a:cubicBezTo>
                    <a:cubicBezTo>
                      <a:pt x="525" y="262"/>
                      <a:pt x="517" y="263"/>
                      <a:pt x="510" y="263"/>
                    </a:cubicBezTo>
                    <a:cubicBezTo>
                      <a:pt x="509" y="265"/>
                      <a:pt x="509" y="265"/>
                      <a:pt x="509" y="265"/>
                    </a:cubicBezTo>
                    <a:cubicBezTo>
                      <a:pt x="493" y="263"/>
                      <a:pt x="466" y="268"/>
                      <a:pt x="457" y="265"/>
                    </a:cubicBezTo>
                    <a:cubicBezTo>
                      <a:pt x="453" y="266"/>
                      <a:pt x="448" y="266"/>
                      <a:pt x="444" y="267"/>
                    </a:cubicBezTo>
                    <a:cubicBezTo>
                      <a:pt x="444" y="266"/>
                      <a:pt x="444" y="266"/>
                      <a:pt x="444" y="266"/>
                    </a:cubicBezTo>
                    <a:cubicBezTo>
                      <a:pt x="433" y="266"/>
                      <a:pt x="428" y="266"/>
                      <a:pt x="414" y="266"/>
                    </a:cubicBezTo>
                    <a:cubicBezTo>
                      <a:pt x="417" y="265"/>
                      <a:pt x="417" y="265"/>
                      <a:pt x="417" y="265"/>
                    </a:cubicBezTo>
                    <a:cubicBezTo>
                      <a:pt x="409" y="265"/>
                      <a:pt x="407" y="269"/>
                      <a:pt x="400" y="269"/>
                    </a:cubicBezTo>
                    <a:cubicBezTo>
                      <a:pt x="398" y="267"/>
                      <a:pt x="398" y="267"/>
                      <a:pt x="398" y="267"/>
                    </a:cubicBezTo>
                    <a:cubicBezTo>
                      <a:pt x="385" y="267"/>
                      <a:pt x="371" y="266"/>
                      <a:pt x="358" y="268"/>
                    </a:cubicBezTo>
                    <a:cubicBezTo>
                      <a:pt x="358" y="267"/>
                      <a:pt x="358" y="267"/>
                      <a:pt x="361" y="267"/>
                    </a:cubicBezTo>
                    <a:cubicBezTo>
                      <a:pt x="354" y="267"/>
                      <a:pt x="336" y="266"/>
                      <a:pt x="338" y="268"/>
                    </a:cubicBezTo>
                    <a:cubicBezTo>
                      <a:pt x="338" y="267"/>
                      <a:pt x="325" y="268"/>
                      <a:pt x="317" y="269"/>
                    </a:cubicBezTo>
                    <a:cubicBezTo>
                      <a:pt x="318" y="268"/>
                      <a:pt x="318" y="268"/>
                      <a:pt x="318" y="268"/>
                    </a:cubicBezTo>
                    <a:cubicBezTo>
                      <a:pt x="312" y="269"/>
                      <a:pt x="312" y="269"/>
                      <a:pt x="304" y="270"/>
                    </a:cubicBezTo>
                    <a:cubicBezTo>
                      <a:pt x="302" y="270"/>
                      <a:pt x="302" y="269"/>
                      <a:pt x="304" y="269"/>
                    </a:cubicBezTo>
                    <a:cubicBezTo>
                      <a:pt x="298" y="268"/>
                      <a:pt x="299" y="270"/>
                      <a:pt x="291" y="270"/>
                    </a:cubicBezTo>
                    <a:cubicBezTo>
                      <a:pt x="294" y="269"/>
                      <a:pt x="294" y="269"/>
                      <a:pt x="294" y="269"/>
                    </a:cubicBezTo>
                    <a:cubicBezTo>
                      <a:pt x="287" y="269"/>
                      <a:pt x="288" y="269"/>
                      <a:pt x="284" y="270"/>
                    </a:cubicBezTo>
                    <a:cubicBezTo>
                      <a:pt x="279" y="270"/>
                      <a:pt x="271" y="269"/>
                      <a:pt x="270" y="268"/>
                    </a:cubicBezTo>
                    <a:cubicBezTo>
                      <a:pt x="269" y="269"/>
                      <a:pt x="265" y="270"/>
                      <a:pt x="261" y="270"/>
                    </a:cubicBezTo>
                    <a:cubicBezTo>
                      <a:pt x="260" y="269"/>
                      <a:pt x="262" y="269"/>
                      <a:pt x="263" y="269"/>
                    </a:cubicBezTo>
                    <a:cubicBezTo>
                      <a:pt x="251" y="268"/>
                      <a:pt x="245" y="270"/>
                      <a:pt x="237" y="269"/>
                    </a:cubicBezTo>
                    <a:cubicBezTo>
                      <a:pt x="237" y="268"/>
                      <a:pt x="237" y="268"/>
                      <a:pt x="236" y="268"/>
                    </a:cubicBezTo>
                    <a:cubicBezTo>
                      <a:pt x="245" y="268"/>
                      <a:pt x="253" y="268"/>
                      <a:pt x="252" y="268"/>
                    </a:cubicBezTo>
                    <a:cubicBezTo>
                      <a:pt x="252" y="267"/>
                      <a:pt x="244" y="267"/>
                      <a:pt x="250" y="266"/>
                    </a:cubicBezTo>
                    <a:cubicBezTo>
                      <a:pt x="244" y="266"/>
                      <a:pt x="234" y="268"/>
                      <a:pt x="227" y="267"/>
                    </a:cubicBezTo>
                    <a:cubicBezTo>
                      <a:pt x="226" y="267"/>
                      <a:pt x="226" y="267"/>
                      <a:pt x="226" y="267"/>
                    </a:cubicBezTo>
                    <a:cubicBezTo>
                      <a:pt x="227" y="267"/>
                      <a:pt x="227" y="267"/>
                      <a:pt x="227" y="267"/>
                    </a:cubicBezTo>
                    <a:cubicBezTo>
                      <a:pt x="225" y="267"/>
                      <a:pt x="223" y="267"/>
                      <a:pt x="222" y="267"/>
                    </a:cubicBezTo>
                    <a:cubicBezTo>
                      <a:pt x="220" y="267"/>
                      <a:pt x="218" y="267"/>
                      <a:pt x="216" y="266"/>
                    </a:cubicBezTo>
                    <a:cubicBezTo>
                      <a:pt x="215" y="266"/>
                      <a:pt x="208" y="266"/>
                      <a:pt x="204" y="266"/>
                    </a:cubicBezTo>
                    <a:cubicBezTo>
                      <a:pt x="204" y="267"/>
                      <a:pt x="199" y="267"/>
                      <a:pt x="204" y="268"/>
                    </a:cubicBezTo>
                    <a:cubicBezTo>
                      <a:pt x="203" y="268"/>
                      <a:pt x="204" y="267"/>
                      <a:pt x="207" y="267"/>
                    </a:cubicBezTo>
                    <a:cubicBezTo>
                      <a:pt x="208" y="267"/>
                      <a:pt x="208" y="267"/>
                      <a:pt x="209" y="267"/>
                    </a:cubicBezTo>
                    <a:cubicBezTo>
                      <a:pt x="208" y="268"/>
                      <a:pt x="208" y="268"/>
                      <a:pt x="208" y="268"/>
                    </a:cubicBezTo>
                    <a:cubicBezTo>
                      <a:pt x="211" y="268"/>
                      <a:pt x="214" y="268"/>
                      <a:pt x="218" y="268"/>
                    </a:cubicBezTo>
                    <a:cubicBezTo>
                      <a:pt x="215" y="268"/>
                      <a:pt x="211" y="269"/>
                      <a:pt x="207" y="268"/>
                    </a:cubicBezTo>
                    <a:cubicBezTo>
                      <a:pt x="205" y="269"/>
                      <a:pt x="203" y="269"/>
                      <a:pt x="202" y="270"/>
                    </a:cubicBezTo>
                    <a:cubicBezTo>
                      <a:pt x="197" y="268"/>
                      <a:pt x="187" y="267"/>
                      <a:pt x="186" y="266"/>
                    </a:cubicBezTo>
                    <a:cubicBezTo>
                      <a:pt x="175" y="266"/>
                      <a:pt x="159" y="265"/>
                      <a:pt x="152" y="269"/>
                    </a:cubicBezTo>
                    <a:cubicBezTo>
                      <a:pt x="149" y="270"/>
                      <a:pt x="148" y="269"/>
                      <a:pt x="147" y="269"/>
                    </a:cubicBezTo>
                    <a:cubicBezTo>
                      <a:pt x="149" y="268"/>
                      <a:pt x="151" y="268"/>
                      <a:pt x="152" y="268"/>
                    </a:cubicBezTo>
                    <a:cubicBezTo>
                      <a:pt x="145" y="269"/>
                      <a:pt x="133" y="271"/>
                      <a:pt x="132" y="273"/>
                    </a:cubicBezTo>
                    <a:cubicBezTo>
                      <a:pt x="123" y="275"/>
                      <a:pt x="136" y="271"/>
                      <a:pt x="125" y="274"/>
                    </a:cubicBezTo>
                    <a:cubicBezTo>
                      <a:pt x="126" y="273"/>
                      <a:pt x="126" y="273"/>
                      <a:pt x="126" y="273"/>
                    </a:cubicBezTo>
                    <a:cubicBezTo>
                      <a:pt x="104" y="277"/>
                      <a:pt x="93" y="288"/>
                      <a:pt x="70" y="297"/>
                    </a:cubicBezTo>
                    <a:cubicBezTo>
                      <a:pt x="72" y="297"/>
                      <a:pt x="73" y="296"/>
                      <a:pt x="73" y="296"/>
                    </a:cubicBezTo>
                    <a:cubicBezTo>
                      <a:pt x="48" y="310"/>
                      <a:pt x="29" y="334"/>
                      <a:pt x="15" y="359"/>
                    </a:cubicBezTo>
                    <a:cubicBezTo>
                      <a:pt x="12" y="366"/>
                      <a:pt x="12" y="367"/>
                      <a:pt x="11" y="372"/>
                    </a:cubicBezTo>
                    <a:cubicBezTo>
                      <a:pt x="10" y="373"/>
                      <a:pt x="10" y="373"/>
                      <a:pt x="10" y="373"/>
                    </a:cubicBezTo>
                    <a:cubicBezTo>
                      <a:pt x="9" y="381"/>
                      <a:pt x="9" y="381"/>
                      <a:pt x="9" y="381"/>
                    </a:cubicBezTo>
                    <a:cubicBezTo>
                      <a:pt x="7" y="393"/>
                      <a:pt x="1" y="400"/>
                      <a:pt x="2" y="415"/>
                    </a:cubicBezTo>
                    <a:cubicBezTo>
                      <a:pt x="3" y="414"/>
                      <a:pt x="3" y="414"/>
                      <a:pt x="3" y="414"/>
                    </a:cubicBezTo>
                    <a:cubicBezTo>
                      <a:pt x="2" y="419"/>
                      <a:pt x="3" y="430"/>
                      <a:pt x="2" y="429"/>
                    </a:cubicBezTo>
                    <a:cubicBezTo>
                      <a:pt x="2" y="430"/>
                      <a:pt x="3" y="431"/>
                      <a:pt x="2" y="433"/>
                    </a:cubicBezTo>
                    <a:cubicBezTo>
                      <a:pt x="2" y="433"/>
                      <a:pt x="2" y="433"/>
                      <a:pt x="2" y="433"/>
                    </a:cubicBezTo>
                    <a:cubicBezTo>
                      <a:pt x="2" y="438"/>
                      <a:pt x="3" y="442"/>
                      <a:pt x="3" y="446"/>
                    </a:cubicBezTo>
                    <a:cubicBezTo>
                      <a:pt x="4" y="456"/>
                      <a:pt x="0" y="445"/>
                      <a:pt x="2" y="460"/>
                    </a:cubicBezTo>
                    <a:cubicBezTo>
                      <a:pt x="3" y="465"/>
                      <a:pt x="6" y="475"/>
                      <a:pt x="6" y="473"/>
                    </a:cubicBezTo>
                    <a:cubicBezTo>
                      <a:pt x="6" y="471"/>
                      <a:pt x="6" y="467"/>
                      <a:pt x="6" y="467"/>
                    </a:cubicBezTo>
                    <a:cubicBezTo>
                      <a:pt x="7" y="472"/>
                      <a:pt x="7" y="472"/>
                      <a:pt x="7" y="472"/>
                    </a:cubicBezTo>
                    <a:cubicBezTo>
                      <a:pt x="9" y="472"/>
                      <a:pt x="12" y="476"/>
                      <a:pt x="11" y="464"/>
                    </a:cubicBezTo>
                    <a:cubicBezTo>
                      <a:pt x="9" y="456"/>
                      <a:pt x="9" y="456"/>
                      <a:pt x="9" y="456"/>
                    </a:cubicBezTo>
                    <a:cubicBezTo>
                      <a:pt x="10" y="453"/>
                      <a:pt x="10" y="453"/>
                      <a:pt x="10" y="453"/>
                    </a:cubicBezTo>
                    <a:cubicBezTo>
                      <a:pt x="10" y="455"/>
                      <a:pt x="10" y="457"/>
                      <a:pt x="11" y="460"/>
                    </a:cubicBezTo>
                    <a:cubicBezTo>
                      <a:pt x="11" y="456"/>
                      <a:pt x="10" y="453"/>
                      <a:pt x="9" y="450"/>
                    </a:cubicBezTo>
                    <a:cubicBezTo>
                      <a:pt x="10" y="450"/>
                      <a:pt x="10" y="449"/>
                      <a:pt x="10" y="447"/>
                    </a:cubicBezTo>
                    <a:cubicBezTo>
                      <a:pt x="7" y="439"/>
                      <a:pt x="7" y="439"/>
                      <a:pt x="7" y="439"/>
                    </a:cubicBezTo>
                    <a:cubicBezTo>
                      <a:pt x="8" y="438"/>
                      <a:pt x="9" y="442"/>
                      <a:pt x="9" y="437"/>
                    </a:cubicBezTo>
                    <a:cubicBezTo>
                      <a:pt x="8" y="433"/>
                      <a:pt x="8" y="441"/>
                      <a:pt x="7" y="434"/>
                    </a:cubicBezTo>
                    <a:cubicBezTo>
                      <a:pt x="8" y="430"/>
                      <a:pt x="9" y="432"/>
                      <a:pt x="8" y="427"/>
                    </a:cubicBezTo>
                    <a:cubicBezTo>
                      <a:pt x="8" y="426"/>
                      <a:pt x="9" y="427"/>
                      <a:pt x="9" y="429"/>
                    </a:cubicBezTo>
                    <a:cubicBezTo>
                      <a:pt x="8" y="425"/>
                      <a:pt x="9" y="418"/>
                      <a:pt x="8" y="416"/>
                    </a:cubicBezTo>
                    <a:cubicBezTo>
                      <a:pt x="9" y="412"/>
                      <a:pt x="9" y="402"/>
                      <a:pt x="11" y="403"/>
                    </a:cubicBezTo>
                    <a:cubicBezTo>
                      <a:pt x="11" y="401"/>
                      <a:pt x="10" y="395"/>
                      <a:pt x="11" y="391"/>
                    </a:cubicBezTo>
                    <a:cubicBezTo>
                      <a:pt x="12" y="399"/>
                      <a:pt x="15" y="378"/>
                      <a:pt x="17" y="380"/>
                    </a:cubicBezTo>
                    <a:cubicBezTo>
                      <a:pt x="16" y="375"/>
                      <a:pt x="22" y="362"/>
                      <a:pt x="25" y="354"/>
                    </a:cubicBezTo>
                    <a:cubicBezTo>
                      <a:pt x="25" y="355"/>
                      <a:pt x="25" y="356"/>
                      <a:pt x="25" y="356"/>
                    </a:cubicBezTo>
                    <a:cubicBezTo>
                      <a:pt x="27" y="352"/>
                      <a:pt x="28" y="351"/>
                      <a:pt x="30" y="348"/>
                    </a:cubicBezTo>
                    <a:cubicBezTo>
                      <a:pt x="29" y="347"/>
                      <a:pt x="33" y="340"/>
                      <a:pt x="35" y="336"/>
                    </a:cubicBezTo>
                    <a:cubicBezTo>
                      <a:pt x="40" y="332"/>
                      <a:pt x="35" y="340"/>
                      <a:pt x="37" y="340"/>
                    </a:cubicBezTo>
                    <a:cubicBezTo>
                      <a:pt x="36" y="339"/>
                      <a:pt x="42" y="330"/>
                      <a:pt x="40" y="331"/>
                    </a:cubicBezTo>
                    <a:cubicBezTo>
                      <a:pt x="44" y="328"/>
                      <a:pt x="43" y="329"/>
                      <a:pt x="46" y="328"/>
                    </a:cubicBezTo>
                    <a:cubicBezTo>
                      <a:pt x="45" y="326"/>
                      <a:pt x="49" y="324"/>
                      <a:pt x="51" y="321"/>
                    </a:cubicBezTo>
                    <a:cubicBezTo>
                      <a:pt x="57" y="317"/>
                      <a:pt x="53" y="321"/>
                      <a:pt x="59" y="315"/>
                    </a:cubicBezTo>
                    <a:cubicBezTo>
                      <a:pt x="62" y="314"/>
                      <a:pt x="57" y="318"/>
                      <a:pt x="57" y="318"/>
                    </a:cubicBezTo>
                    <a:close/>
                    <a:moveTo>
                      <a:pt x="229" y="274"/>
                    </a:moveTo>
                    <a:cubicBezTo>
                      <a:pt x="229" y="274"/>
                      <a:pt x="229" y="274"/>
                      <a:pt x="229" y="274"/>
                    </a:cubicBezTo>
                    <a:cubicBezTo>
                      <a:pt x="227" y="274"/>
                      <a:pt x="226" y="274"/>
                      <a:pt x="225" y="274"/>
                    </a:cubicBezTo>
                    <a:cubicBezTo>
                      <a:pt x="226" y="274"/>
                      <a:pt x="227" y="274"/>
                      <a:pt x="229" y="274"/>
                    </a:cubicBezTo>
                    <a:close/>
                    <a:moveTo>
                      <a:pt x="244" y="275"/>
                    </a:moveTo>
                    <a:cubicBezTo>
                      <a:pt x="242" y="274"/>
                      <a:pt x="240" y="274"/>
                      <a:pt x="238" y="274"/>
                    </a:cubicBezTo>
                    <a:cubicBezTo>
                      <a:pt x="237" y="274"/>
                      <a:pt x="238" y="274"/>
                      <a:pt x="239" y="274"/>
                    </a:cubicBezTo>
                    <a:cubicBezTo>
                      <a:pt x="238" y="274"/>
                      <a:pt x="242" y="274"/>
                      <a:pt x="244" y="275"/>
                    </a:cubicBezTo>
                    <a:close/>
                    <a:moveTo>
                      <a:pt x="211" y="266"/>
                    </a:moveTo>
                    <a:cubicBezTo>
                      <a:pt x="214" y="266"/>
                      <a:pt x="215" y="266"/>
                      <a:pt x="215" y="266"/>
                    </a:cubicBezTo>
                    <a:cubicBezTo>
                      <a:pt x="214" y="266"/>
                      <a:pt x="213" y="266"/>
                      <a:pt x="211" y="267"/>
                    </a:cubicBezTo>
                    <a:cubicBezTo>
                      <a:pt x="210" y="267"/>
                      <a:pt x="210" y="267"/>
                      <a:pt x="210" y="267"/>
                    </a:cubicBezTo>
                    <a:lnTo>
                      <a:pt x="211" y="266"/>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1" name="Freeform 865"/>
              <p:cNvSpPr>
                <a:spLocks/>
              </p:cNvSpPr>
              <p:nvPr/>
            </p:nvSpPr>
            <p:spPr bwMode="auto">
              <a:xfrm>
                <a:off x="3545" y="2518"/>
                <a:ext cx="4" cy="3"/>
              </a:xfrm>
              <a:custGeom>
                <a:avLst/>
                <a:gdLst/>
                <a:ahLst/>
                <a:cxnLst>
                  <a:cxn ang="0">
                    <a:pos x="2" y="0"/>
                  </a:cxn>
                  <a:cxn ang="0">
                    <a:pos x="0" y="3"/>
                  </a:cxn>
                  <a:cxn ang="0">
                    <a:pos x="2" y="3"/>
                  </a:cxn>
                  <a:cxn ang="0">
                    <a:pos x="4" y="3"/>
                  </a:cxn>
                  <a:cxn ang="0">
                    <a:pos x="2" y="0"/>
                  </a:cxn>
                </a:cxnLst>
                <a:rect l="0" t="0" r="r" b="b"/>
                <a:pathLst>
                  <a:path w="4" h="3">
                    <a:moveTo>
                      <a:pt x="2" y="0"/>
                    </a:moveTo>
                    <a:lnTo>
                      <a:pt x="0" y="3"/>
                    </a:lnTo>
                    <a:lnTo>
                      <a:pt x="2" y="3"/>
                    </a:lnTo>
                    <a:lnTo>
                      <a:pt x="4" y="3"/>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2" name="Freeform 866"/>
              <p:cNvSpPr>
                <a:spLocks/>
              </p:cNvSpPr>
              <p:nvPr/>
            </p:nvSpPr>
            <p:spPr bwMode="auto">
              <a:xfrm>
                <a:off x="5365" y="2068"/>
                <a:ext cx="2" cy="0"/>
              </a:xfrm>
              <a:custGeom>
                <a:avLst/>
                <a:gdLst/>
                <a:ahLst/>
                <a:cxnLst>
                  <a:cxn ang="0">
                    <a:pos x="2" y="0"/>
                  </a:cxn>
                  <a:cxn ang="0">
                    <a:pos x="0" y="0"/>
                  </a:cxn>
                  <a:cxn ang="0">
                    <a:pos x="2" y="0"/>
                  </a:cxn>
                  <a:cxn ang="0">
                    <a:pos x="2" y="0"/>
                  </a:cxn>
                  <a:cxn ang="0">
                    <a:pos x="2" y="0"/>
                  </a:cxn>
                </a:cxnLst>
                <a:rect l="0" t="0" r="r" b="b"/>
                <a:pathLst>
                  <a:path w="2">
                    <a:moveTo>
                      <a:pt x="2" y="0"/>
                    </a:moveTo>
                    <a:lnTo>
                      <a:pt x="0" y="0"/>
                    </a:lnTo>
                    <a:lnTo>
                      <a:pt x="2"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3" name="Freeform 867"/>
              <p:cNvSpPr>
                <a:spLocks/>
              </p:cNvSpPr>
              <p:nvPr/>
            </p:nvSpPr>
            <p:spPr bwMode="auto">
              <a:xfrm>
                <a:off x="4114" y="2536"/>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4" name="Freeform 868"/>
              <p:cNvSpPr>
                <a:spLocks/>
              </p:cNvSpPr>
              <p:nvPr/>
            </p:nvSpPr>
            <p:spPr bwMode="auto">
              <a:xfrm>
                <a:off x="5525" y="2181"/>
                <a:ext cx="2" cy="2"/>
              </a:xfrm>
              <a:custGeom>
                <a:avLst/>
                <a:gdLst/>
                <a:ahLst/>
                <a:cxnLst>
                  <a:cxn ang="0">
                    <a:pos x="0" y="0"/>
                  </a:cxn>
                  <a:cxn ang="0">
                    <a:pos x="1" y="1"/>
                  </a:cxn>
                  <a:cxn ang="0">
                    <a:pos x="0" y="0"/>
                  </a:cxn>
                </a:cxnLst>
                <a:rect l="0" t="0" r="r" b="b"/>
                <a:pathLst>
                  <a:path w="1" h="1">
                    <a:moveTo>
                      <a:pt x="0" y="0"/>
                    </a:moveTo>
                    <a:cubicBezTo>
                      <a:pt x="0" y="0"/>
                      <a:pt x="0" y="0"/>
                      <a:pt x="1" y="1"/>
                    </a:cubicBezTo>
                    <a:cubicBezTo>
                      <a:pt x="1"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5" name="Freeform 869"/>
              <p:cNvSpPr>
                <a:spLocks/>
              </p:cNvSpPr>
              <p:nvPr/>
            </p:nvSpPr>
            <p:spPr bwMode="auto">
              <a:xfrm>
                <a:off x="5579" y="2215"/>
                <a:ext cx="11" cy="4"/>
              </a:xfrm>
              <a:custGeom>
                <a:avLst/>
                <a:gdLst/>
                <a:ahLst/>
                <a:cxnLst>
                  <a:cxn ang="0">
                    <a:pos x="5" y="2"/>
                  </a:cxn>
                  <a:cxn ang="0">
                    <a:pos x="0" y="0"/>
                  </a:cxn>
                  <a:cxn ang="0">
                    <a:pos x="5" y="2"/>
                  </a:cxn>
                </a:cxnLst>
                <a:rect l="0" t="0" r="r" b="b"/>
                <a:pathLst>
                  <a:path w="5" h="2">
                    <a:moveTo>
                      <a:pt x="5" y="2"/>
                    </a:moveTo>
                    <a:cubicBezTo>
                      <a:pt x="0" y="0"/>
                      <a:pt x="0" y="0"/>
                      <a:pt x="0" y="0"/>
                    </a:cubicBezTo>
                    <a:cubicBezTo>
                      <a:pt x="3" y="1"/>
                      <a:pt x="4" y="2"/>
                      <a:pt x="5"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6" name="Freeform 870"/>
              <p:cNvSpPr>
                <a:spLocks/>
              </p:cNvSpPr>
              <p:nvPr/>
            </p:nvSpPr>
            <p:spPr bwMode="auto">
              <a:xfrm>
                <a:off x="5527" y="2201"/>
                <a:ext cx="2" cy="0"/>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lnTo>
                      <a:pt x="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7" name="Freeform 871"/>
              <p:cNvSpPr>
                <a:spLocks/>
              </p:cNvSpPr>
              <p:nvPr/>
            </p:nvSpPr>
            <p:spPr bwMode="auto">
              <a:xfrm>
                <a:off x="5165" y="1940"/>
                <a:ext cx="6" cy="2"/>
              </a:xfrm>
              <a:custGeom>
                <a:avLst/>
                <a:gdLst/>
                <a:ahLst/>
                <a:cxnLst>
                  <a:cxn ang="0">
                    <a:pos x="3" y="0"/>
                  </a:cxn>
                  <a:cxn ang="0">
                    <a:pos x="2" y="0"/>
                  </a:cxn>
                  <a:cxn ang="0">
                    <a:pos x="3" y="0"/>
                  </a:cxn>
                </a:cxnLst>
                <a:rect l="0" t="0" r="r" b="b"/>
                <a:pathLst>
                  <a:path w="3" h="1">
                    <a:moveTo>
                      <a:pt x="3" y="0"/>
                    </a:moveTo>
                    <a:cubicBezTo>
                      <a:pt x="2" y="0"/>
                      <a:pt x="2" y="0"/>
                      <a:pt x="2" y="0"/>
                    </a:cubicBezTo>
                    <a:cubicBezTo>
                      <a:pt x="0" y="1"/>
                      <a:pt x="1" y="1"/>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8" name="Freeform 872"/>
              <p:cNvSpPr>
                <a:spLocks/>
              </p:cNvSpPr>
              <p:nvPr/>
            </p:nvSpPr>
            <p:spPr bwMode="auto">
              <a:xfrm>
                <a:off x="5464" y="1956"/>
                <a:ext cx="11" cy="2"/>
              </a:xfrm>
              <a:custGeom>
                <a:avLst/>
                <a:gdLst/>
                <a:ahLst/>
                <a:cxnLst>
                  <a:cxn ang="0">
                    <a:pos x="5" y="0"/>
                  </a:cxn>
                  <a:cxn ang="0">
                    <a:pos x="0" y="0"/>
                  </a:cxn>
                  <a:cxn ang="0">
                    <a:pos x="5" y="0"/>
                  </a:cxn>
                </a:cxnLst>
                <a:rect l="0" t="0" r="r" b="b"/>
                <a:pathLst>
                  <a:path w="5" h="1">
                    <a:moveTo>
                      <a:pt x="5" y="0"/>
                    </a:moveTo>
                    <a:cubicBezTo>
                      <a:pt x="0" y="0"/>
                      <a:pt x="0" y="0"/>
                      <a:pt x="0" y="0"/>
                    </a:cubicBezTo>
                    <a:cubicBezTo>
                      <a:pt x="3" y="0"/>
                      <a:pt x="5" y="1"/>
                      <a:pt x="5"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9" name="Freeform 873"/>
              <p:cNvSpPr>
                <a:spLocks/>
              </p:cNvSpPr>
              <p:nvPr/>
            </p:nvSpPr>
            <p:spPr bwMode="auto">
              <a:xfrm>
                <a:off x="4886" y="2035"/>
                <a:ext cx="0" cy="2"/>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0" name="Freeform 874"/>
              <p:cNvSpPr>
                <a:spLocks/>
              </p:cNvSpPr>
              <p:nvPr/>
            </p:nvSpPr>
            <p:spPr bwMode="auto">
              <a:xfrm>
                <a:off x="5450" y="1954"/>
                <a:ext cx="14" cy="2"/>
              </a:xfrm>
              <a:custGeom>
                <a:avLst/>
                <a:gdLst/>
                <a:ahLst/>
                <a:cxnLst>
                  <a:cxn ang="0">
                    <a:pos x="0" y="0"/>
                  </a:cxn>
                  <a:cxn ang="0">
                    <a:pos x="6" y="1"/>
                  </a:cxn>
                  <a:cxn ang="0">
                    <a:pos x="0" y="0"/>
                  </a:cxn>
                </a:cxnLst>
                <a:rect l="0" t="0" r="r" b="b"/>
                <a:pathLst>
                  <a:path w="6" h="1">
                    <a:moveTo>
                      <a:pt x="0" y="0"/>
                    </a:moveTo>
                    <a:cubicBezTo>
                      <a:pt x="3" y="1"/>
                      <a:pt x="5" y="1"/>
                      <a:pt x="6" y="1"/>
                    </a:cubicBezTo>
                    <a:cubicBezTo>
                      <a:pt x="5" y="1"/>
                      <a:pt x="2"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1" name="Freeform 875"/>
              <p:cNvSpPr>
                <a:spLocks/>
              </p:cNvSpPr>
              <p:nvPr/>
            </p:nvSpPr>
            <p:spPr bwMode="auto">
              <a:xfrm>
                <a:off x="5246" y="2176"/>
                <a:ext cx="4" cy="0"/>
              </a:xfrm>
              <a:custGeom>
                <a:avLst/>
                <a:gdLst/>
                <a:ahLst/>
                <a:cxnLst>
                  <a:cxn ang="0">
                    <a:pos x="4" y="0"/>
                  </a:cxn>
                  <a:cxn ang="0">
                    <a:pos x="2" y="0"/>
                  </a:cxn>
                  <a:cxn ang="0">
                    <a:pos x="0" y="0"/>
                  </a:cxn>
                  <a:cxn ang="0">
                    <a:pos x="4" y="0"/>
                  </a:cxn>
                </a:cxnLst>
                <a:rect l="0" t="0" r="r" b="b"/>
                <a:pathLst>
                  <a:path w="4">
                    <a:moveTo>
                      <a:pt x="4" y="0"/>
                    </a:moveTo>
                    <a:lnTo>
                      <a:pt x="2" y="0"/>
                    </a:lnTo>
                    <a:lnTo>
                      <a:pt x="0" y="0"/>
                    </a:lnTo>
                    <a:lnTo>
                      <a:pt x="4"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2" name="Freeform 876"/>
              <p:cNvSpPr>
                <a:spLocks/>
              </p:cNvSpPr>
              <p:nvPr/>
            </p:nvSpPr>
            <p:spPr bwMode="auto">
              <a:xfrm>
                <a:off x="5243" y="2176"/>
                <a:ext cx="3"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3" name="Freeform 877"/>
              <p:cNvSpPr>
                <a:spLocks/>
              </p:cNvSpPr>
              <p:nvPr/>
            </p:nvSpPr>
            <p:spPr bwMode="auto">
              <a:xfrm>
                <a:off x="5237" y="2176"/>
                <a:ext cx="6" cy="3"/>
              </a:xfrm>
              <a:custGeom>
                <a:avLst/>
                <a:gdLst/>
                <a:ahLst/>
                <a:cxnLst>
                  <a:cxn ang="0">
                    <a:pos x="0" y="1"/>
                  </a:cxn>
                  <a:cxn ang="0">
                    <a:pos x="3" y="0"/>
                  </a:cxn>
                  <a:cxn ang="0">
                    <a:pos x="0" y="1"/>
                  </a:cxn>
                </a:cxnLst>
                <a:rect l="0" t="0" r="r" b="b"/>
                <a:pathLst>
                  <a:path w="3" h="1">
                    <a:moveTo>
                      <a:pt x="0" y="1"/>
                    </a:moveTo>
                    <a:cubicBezTo>
                      <a:pt x="3" y="0"/>
                      <a:pt x="3" y="0"/>
                      <a:pt x="3" y="0"/>
                    </a:cubicBezTo>
                    <a:cubicBezTo>
                      <a:pt x="2"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4" name="Freeform 878"/>
              <p:cNvSpPr>
                <a:spLocks/>
              </p:cNvSpPr>
              <p:nvPr/>
            </p:nvSpPr>
            <p:spPr bwMode="auto">
              <a:xfrm>
                <a:off x="5336" y="2172"/>
                <a:ext cx="2" cy="2"/>
              </a:xfrm>
              <a:custGeom>
                <a:avLst/>
                <a:gdLst/>
                <a:ahLst/>
                <a:cxnLst>
                  <a:cxn ang="0">
                    <a:pos x="0" y="2"/>
                  </a:cxn>
                  <a:cxn ang="0">
                    <a:pos x="2" y="0"/>
                  </a:cxn>
                  <a:cxn ang="0">
                    <a:pos x="0" y="2"/>
                  </a:cxn>
                </a:cxnLst>
                <a:rect l="0" t="0" r="r" b="b"/>
                <a:pathLst>
                  <a:path w="2" h="2">
                    <a:moveTo>
                      <a:pt x="0" y="2"/>
                    </a:move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5" name="Freeform 879"/>
              <p:cNvSpPr>
                <a:spLocks/>
              </p:cNvSpPr>
              <p:nvPr/>
            </p:nvSpPr>
            <p:spPr bwMode="auto">
              <a:xfrm>
                <a:off x="5338" y="2172"/>
                <a:ext cx="25" cy="2"/>
              </a:xfrm>
              <a:custGeom>
                <a:avLst/>
                <a:gdLst/>
                <a:ahLst/>
                <a:cxnLst>
                  <a:cxn ang="0">
                    <a:pos x="11" y="1"/>
                  </a:cxn>
                  <a:cxn ang="0">
                    <a:pos x="0" y="0"/>
                  </a:cxn>
                  <a:cxn ang="0">
                    <a:pos x="0" y="0"/>
                  </a:cxn>
                  <a:cxn ang="0">
                    <a:pos x="11" y="1"/>
                  </a:cxn>
                </a:cxnLst>
                <a:rect l="0" t="0" r="r" b="b"/>
                <a:pathLst>
                  <a:path w="11" h="1">
                    <a:moveTo>
                      <a:pt x="11" y="1"/>
                    </a:moveTo>
                    <a:cubicBezTo>
                      <a:pt x="8" y="1"/>
                      <a:pt x="4" y="0"/>
                      <a:pt x="0" y="0"/>
                    </a:cubicBezTo>
                    <a:cubicBezTo>
                      <a:pt x="0" y="0"/>
                      <a:pt x="0" y="0"/>
                      <a:pt x="0" y="0"/>
                    </a:cubicBezTo>
                    <a:cubicBezTo>
                      <a:pt x="1" y="0"/>
                      <a:pt x="8" y="1"/>
                      <a:pt x="1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6" name="Freeform 880"/>
              <p:cNvSpPr>
                <a:spLocks/>
              </p:cNvSpPr>
              <p:nvPr/>
            </p:nvSpPr>
            <p:spPr bwMode="auto">
              <a:xfrm>
                <a:off x="5441" y="2192"/>
                <a:ext cx="32" cy="11"/>
              </a:xfrm>
              <a:custGeom>
                <a:avLst/>
                <a:gdLst/>
                <a:ahLst/>
                <a:cxnLst>
                  <a:cxn ang="0">
                    <a:pos x="12" y="3"/>
                  </a:cxn>
                  <a:cxn ang="0">
                    <a:pos x="2" y="1"/>
                  </a:cxn>
                  <a:cxn ang="0">
                    <a:pos x="2" y="2"/>
                  </a:cxn>
                  <a:cxn ang="0">
                    <a:pos x="12" y="3"/>
                  </a:cxn>
                </a:cxnLst>
                <a:rect l="0" t="0" r="r" b="b"/>
                <a:pathLst>
                  <a:path w="14" h="5">
                    <a:moveTo>
                      <a:pt x="12" y="3"/>
                    </a:moveTo>
                    <a:cubicBezTo>
                      <a:pt x="2" y="1"/>
                      <a:pt x="2" y="1"/>
                      <a:pt x="2" y="1"/>
                    </a:cubicBezTo>
                    <a:cubicBezTo>
                      <a:pt x="4" y="2"/>
                      <a:pt x="6" y="2"/>
                      <a:pt x="2" y="2"/>
                    </a:cubicBezTo>
                    <a:cubicBezTo>
                      <a:pt x="14" y="5"/>
                      <a:pt x="0" y="0"/>
                      <a:pt x="12" y="3"/>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7" name="Freeform 881"/>
              <p:cNvSpPr>
                <a:spLocks/>
              </p:cNvSpPr>
              <p:nvPr/>
            </p:nvSpPr>
            <p:spPr bwMode="auto">
              <a:xfrm>
                <a:off x="5522" y="2212"/>
                <a:ext cx="18" cy="5"/>
              </a:xfrm>
              <a:custGeom>
                <a:avLst/>
                <a:gdLst/>
                <a:ahLst/>
                <a:cxnLst>
                  <a:cxn ang="0">
                    <a:pos x="5" y="1"/>
                  </a:cxn>
                  <a:cxn ang="0">
                    <a:pos x="4" y="2"/>
                  </a:cxn>
                  <a:cxn ang="0">
                    <a:pos x="5" y="1"/>
                  </a:cxn>
                </a:cxnLst>
                <a:rect l="0" t="0" r="r" b="b"/>
                <a:pathLst>
                  <a:path w="8" h="2">
                    <a:moveTo>
                      <a:pt x="5" y="1"/>
                    </a:moveTo>
                    <a:cubicBezTo>
                      <a:pt x="0" y="0"/>
                      <a:pt x="5" y="2"/>
                      <a:pt x="4" y="2"/>
                    </a:cubicBezTo>
                    <a:cubicBezTo>
                      <a:pt x="8" y="2"/>
                      <a:pt x="8" y="2"/>
                      <a:pt x="5"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8" name="Freeform 882"/>
              <p:cNvSpPr>
                <a:spLocks/>
              </p:cNvSpPr>
              <p:nvPr/>
            </p:nvSpPr>
            <p:spPr bwMode="auto">
              <a:xfrm>
                <a:off x="5498" y="2014"/>
                <a:ext cx="6" cy="5"/>
              </a:xfrm>
              <a:custGeom>
                <a:avLst/>
                <a:gdLst/>
                <a:ahLst/>
                <a:cxnLst>
                  <a:cxn ang="0">
                    <a:pos x="0" y="1"/>
                  </a:cxn>
                  <a:cxn ang="0">
                    <a:pos x="0" y="2"/>
                  </a:cxn>
                  <a:cxn ang="0">
                    <a:pos x="0" y="1"/>
                  </a:cxn>
                </a:cxnLst>
                <a:rect l="0" t="0" r="r" b="b"/>
                <a:pathLst>
                  <a:path w="3" h="2">
                    <a:moveTo>
                      <a:pt x="0" y="1"/>
                    </a:moveTo>
                    <a:cubicBezTo>
                      <a:pt x="0" y="2"/>
                      <a:pt x="0" y="2"/>
                      <a:pt x="0" y="2"/>
                    </a:cubicBezTo>
                    <a:cubicBezTo>
                      <a:pt x="3" y="0"/>
                      <a:pt x="0" y="2"/>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9" name="Freeform 883"/>
              <p:cNvSpPr>
                <a:spLocks/>
              </p:cNvSpPr>
              <p:nvPr/>
            </p:nvSpPr>
            <p:spPr bwMode="auto">
              <a:xfrm>
                <a:off x="5565" y="1969"/>
                <a:ext cx="14" cy="5"/>
              </a:xfrm>
              <a:custGeom>
                <a:avLst/>
                <a:gdLst/>
                <a:ahLst/>
                <a:cxnLst>
                  <a:cxn ang="0">
                    <a:pos x="14" y="0"/>
                  </a:cxn>
                  <a:cxn ang="0">
                    <a:pos x="5" y="3"/>
                  </a:cxn>
                  <a:cxn ang="0">
                    <a:pos x="0" y="5"/>
                  </a:cxn>
                  <a:cxn ang="0">
                    <a:pos x="14" y="0"/>
                  </a:cxn>
                </a:cxnLst>
                <a:rect l="0" t="0" r="r" b="b"/>
                <a:pathLst>
                  <a:path w="14" h="5">
                    <a:moveTo>
                      <a:pt x="14" y="0"/>
                    </a:moveTo>
                    <a:lnTo>
                      <a:pt x="5" y="3"/>
                    </a:lnTo>
                    <a:lnTo>
                      <a:pt x="0" y="5"/>
                    </a:lnTo>
                    <a:lnTo>
                      <a:pt x="14"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0" name="Freeform 884"/>
              <p:cNvSpPr>
                <a:spLocks/>
              </p:cNvSpPr>
              <p:nvPr/>
            </p:nvSpPr>
            <p:spPr bwMode="auto">
              <a:xfrm>
                <a:off x="5543" y="1951"/>
                <a:ext cx="15" cy="3"/>
              </a:xfrm>
              <a:custGeom>
                <a:avLst/>
                <a:gdLst/>
                <a:ahLst/>
                <a:cxnLst>
                  <a:cxn ang="0">
                    <a:pos x="11" y="0"/>
                  </a:cxn>
                  <a:cxn ang="0">
                    <a:pos x="15" y="3"/>
                  </a:cxn>
                  <a:cxn ang="0">
                    <a:pos x="0" y="0"/>
                  </a:cxn>
                  <a:cxn ang="0">
                    <a:pos x="11" y="0"/>
                  </a:cxn>
                </a:cxnLst>
                <a:rect l="0" t="0" r="r" b="b"/>
                <a:pathLst>
                  <a:path w="15" h="3">
                    <a:moveTo>
                      <a:pt x="11" y="0"/>
                    </a:moveTo>
                    <a:lnTo>
                      <a:pt x="15" y="3"/>
                    </a:lnTo>
                    <a:lnTo>
                      <a:pt x="0" y="0"/>
                    </a:lnTo>
                    <a:lnTo>
                      <a:pt x="1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1" name="Freeform 885"/>
              <p:cNvSpPr>
                <a:spLocks/>
              </p:cNvSpPr>
              <p:nvPr/>
            </p:nvSpPr>
            <p:spPr bwMode="auto">
              <a:xfrm>
                <a:off x="4910" y="2107"/>
                <a:ext cx="9" cy="6"/>
              </a:xfrm>
              <a:custGeom>
                <a:avLst/>
                <a:gdLst/>
                <a:ahLst/>
                <a:cxnLst>
                  <a:cxn ang="0">
                    <a:pos x="4" y="3"/>
                  </a:cxn>
                  <a:cxn ang="0">
                    <a:pos x="4" y="1"/>
                  </a:cxn>
                  <a:cxn ang="0">
                    <a:pos x="4" y="3"/>
                  </a:cxn>
                </a:cxnLst>
                <a:rect l="0" t="0" r="r" b="b"/>
                <a:pathLst>
                  <a:path w="4" h="3">
                    <a:moveTo>
                      <a:pt x="4" y="3"/>
                    </a:moveTo>
                    <a:cubicBezTo>
                      <a:pt x="4" y="1"/>
                      <a:pt x="4" y="1"/>
                      <a:pt x="4" y="1"/>
                    </a:cubicBezTo>
                    <a:cubicBezTo>
                      <a:pt x="1" y="0"/>
                      <a:pt x="0" y="1"/>
                      <a:pt x="4" y="3"/>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2" name="Freeform 886"/>
              <p:cNvSpPr>
                <a:spLocks/>
              </p:cNvSpPr>
              <p:nvPr/>
            </p:nvSpPr>
            <p:spPr bwMode="auto">
              <a:xfrm>
                <a:off x="5183" y="2275"/>
                <a:ext cx="4" cy="18"/>
              </a:xfrm>
              <a:custGeom>
                <a:avLst/>
                <a:gdLst/>
                <a:ahLst/>
                <a:cxnLst>
                  <a:cxn ang="0">
                    <a:pos x="2" y="0"/>
                  </a:cxn>
                  <a:cxn ang="0">
                    <a:pos x="0" y="8"/>
                  </a:cxn>
                  <a:cxn ang="0">
                    <a:pos x="2" y="0"/>
                  </a:cxn>
                </a:cxnLst>
                <a:rect l="0" t="0" r="r" b="b"/>
                <a:pathLst>
                  <a:path w="2" h="8">
                    <a:moveTo>
                      <a:pt x="2" y="0"/>
                    </a:moveTo>
                    <a:cubicBezTo>
                      <a:pt x="1" y="1"/>
                      <a:pt x="0" y="5"/>
                      <a:pt x="0" y="8"/>
                    </a:cubicBezTo>
                    <a:cubicBezTo>
                      <a:pt x="1" y="5"/>
                      <a:pt x="2" y="1"/>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3" name="Freeform 887"/>
              <p:cNvSpPr>
                <a:spLocks/>
              </p:cNvSpPr>
              <p:nvPr/>
            </p:nvSpPr>
            <p:spPr bwMode="auto">
              <a:xfrm>
                <a:off x="4204" y="2509"/>
                <a:ext cx="13" cy="3"/>
              </a:xfrm>
              <a:custGeom>
                <a:avLst/>
                <a:gdLst/>
                <a:ahLst/>
                <a:cxnLst>
                  <a:cxn ang="0">
                    <a:pos x="4" y="3"/>
                  </a:cxn>
                  <a:cxn ang="0">
                    <a:pos x="13" y="0"/>
                  </a:cxn>
                  <a:cxn ang="0">
                    <a:pos x="0" y="3"/>
                  </a:cxn>
                  <a:cxn ang="0">
                    <a:pos x="4" y="3"/>
                  </a:cxn>
                </a:cxnLst>
                <a:rect l="0" t="0" r="r" b="b"/>
                <a:pathLst>
                  <a:path w="13" h="3">
                    <a:moveTo>
                      <a:pt x="4" y="3"/>
                    </a:moveTo>
                    <a:lnTo>
                      <a:pt x="13" y="0"/>
                    </a:lnTo>
                    <a:lnTo>
                      <a:pt x="0" y="3"/>
                    </a:lnTo>
                    <a:lnTo>
                      <a:pt x="4"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4" name="Freeform 888"/>
              <p:cNvSpPr>
                <a:spLocks/>
              </p:cNvSpPr>
              <p:nvPr/>
            </p:nvSpPr>
            <p:spPr bwMode="auto">
              <a:xfrm>
                <a:off x="3113" y="3018"/>
                <a:ext cx="6" cy="7"/>
              </a:xfrm>
              <a:custGeom>
                <a:avLst/>
                <a:gdLst/>
                <a:ahLst/>
                <a:cxnLst>
                  <a:cxn ang="0">
                    <a:pos x="2" y="3"/>
                  </a:cxn>
                  <a:cxn ang="0">
                    <a:pos x="2" y="1"/>
                  </a:cxn>
                  <a:cxn ang="0">
                    <a:pos x="0" y="0"/>
                  </a:cxn>
                  <a:cxn ang="0">
                    <a:pos x="2" y="3"/>
                  </a:cxn>
                </a:cxnLst>
                <a:rect l="0" t="0" r="r" b="b"/>
                <a:pathLst>
                  <a:path w="3" h="3">
                    <a:moveTo>
                      <a:pt x="2" y="3"/>
                    </a:moveTo>
                    <a:cubicBezTo>
                      <a:pt x="2" y="3"/>
                      <a:pt x="3" y="3"/>
                      <a:pt x="2" y="1"/>
                    </a:cubicBezTo>
                    <a:cubicBezTo>
                      <a:pt x="0" y="0"/>
                      <a:pt x="0" y="0"/>
                      <a:pt x="0" y="0"/>
                    </a:cubicBezTo>
                    <a:lnTo>
                      <a:pt x="2"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5" name="Freeform 889"/>
              <p:cNvSpPr>
                <a:spLocks/>
              </p:cNvSpPr>
              <p:nvPr/>
            </p:nvSpPr>
            <p:spPr bwMode="auto">
              <a:xfrm>
                <a:off x="3108" y="2989"/>
                <a:ext cx="9" cy="27"/>
              </a:xfrm>
              <a:custGeom>
                <a:avLst/>
                <a:gdLst/>
                <a:ahLst/>
                <a:cxnLst>
                  <a:cxn ang="0">
                    <a:pos x="3" y="4"/>
                  </a:cxn>
                  <a:cxn ang="0">
                    <a:pos x="0" y="1"/>
                  </a:cxn>
                  <a:cxn ang="0">
                    <a:pos x="3" y="6"/>
                  </a:cxn>
                  <a:cxn ang="0">
                    <a:pos x="2" y="9"/>
                  </a:cxn>
                  <a:cxn ang="0">
                    <a:pos x="4" y="12"/>
                  </a:cxn>
                  <a:cxn ang="0">
                    <a:pos x="2" y="4"/>
                  </a:cxn>
                  <a:cxn ang="0">
                    <a:pos x="3" y="4"/>
                  </a:cxn>
                </a:cxnLst>
                <a:rect l="0" t="0" r="r" b="b"/>
                <a:pathLst>
                  <a:path w="4" h="12">
                    <a:moveTo>
                      <a:pt x="3" y="4"/>
                    </a:moveTo>
                    <a:cubicBezTo>
                      <a:pt x="3" y="2"/>
                      <a:pt x="2" y="0"/>
                      <a:pt x="0" y="1"/>
                    </a:cubicBezTo>
                    <a:cubicBezTo>
                      <a:pt x="1" y="3"/>
                      <a:pt x="1" y="4"/>
                      <a:pt x="3" y="6"/>
                    </a:cubicBezTo>
                    <a:cubicBezTo>
                      <a:pt x="3" y="7"/>
                      <a:pt x="3" y="9"/>
                      <a:pt x="2" y="9"/>
                    </a:cubicBezTo>
                    <a:cubicBezTo>
                      <a:pt x="3" y="9"/>
                      <a:pt x="3" y="11"/>
                      <a:pt x="4" y="12"/>
                    </a:cubicBezTo>
                    <a:cubicBezTo>
                      <a:pt x="4" y="10"/>
                      <a:pt x="4" y="7"/>
                      <a:pt x="2" y="4"/>
                    </a:cubicBezTo>
                    <a:cubicBezTo>
                      <a:pt x="3" y="4"/>
                      <a:pt x="3" y="4"/>
                      <a:pt x="3"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6" name="Freeform 890"/>
              <p:cNvSpPr>
                <a:spLocks/>
              </p:cNvSpPr>
              <p:nvPr/>
            </p:nvSpPr>
            <p:spPr bwMode="auto">
              <a:xfrm>
                <a:off x="3423" y="2892"/>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7" name="Freeform 891"/>
              <p:cNvSpPr>
                <a:spLocks/>
              </p:cNvSpPr>
              <p:nvPr/>
            </p:nvSpPr>
            <p:spPr bwMode="auto">
              <a:xfrm>
                <a:off x="3641" y="2901"/>
                <a:ext cx="5" cy="0"/>
              </a:xfrm>
              <a:custGeom>
                <a:avLst/>
                <a:gdLst/>
                <a:ahLst/>
                <a:cxnLst>
                  <a:cxn ang="0">
                    <a:pos x="1" y="0"/>
                  </a:cxn>
                  <a:cxn ang="0">
                    <a:pos x="0" y="0"/>
                  </a:cxn>
                  <a:cxn ang="0">
                    <a:pos x="1" y="0"/>
                  </a:cxn>
                </a:cxnLst>
                <a:rect l="0" t="0" r="r" b="b"/>
                <a:pathLst>
                  <a:path w="2">
                    <a:moveTo>
                      <a:pt x="1" y="0"/>
                    </a:moveTo>
                    <a:cubicBezTo>
                      <a:pt x="1" y="0"/>
                      <a:pt x="0" y="0"/>
                      <a:pt x="0" y="0"/>
                    </a:cubicBezTo>
                    <a:cubicBezTo>
                      <a:pt x="1"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8" name="Freeform 892"/>
              <p:cNvSpPr>
                <a:spLocks/>
              </p:cNvSpPr>
              <p:nvPr/>
            </p:nvSpPr>
            <p:spPr bwMode="auto">
              <a:xfrm>
                <a:off x="3680" y="290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9" name="Freeform 893"/>
              <p:cNvSpPr>
                <a:spLocks/>
              </p:cNvSpPr>
              <p:nvPr/>
            </p:nvSpPr>
            <p:spPr bwMode="auto">
              <a:xfrm>
                <a:off x="3425" y="2892"/>
                <a:ext cx="7" cy="0"/>
              </a:xfrm>
              <a:custGeom>
                <a:avLst/>
                <a:gdLst/>
                <a:ahLst/>
                <a:cxnLst>
                  <a:cxn ang="0">
                    <a:pos x="0" y="0"/>
                  </a:cxn>
                  <a:cxn ang="0">
                    <a:pos x="2" y="0"/>
                  </a:cxn>
                  <a:cxn ang="0">
                    <a:pos x="0" y="0"/>
                  </a:cxn>
                </a:cxnLst>
                <a:rect l="0" t="0" r="r" b="b"/>
                <a:pathLst>
                  <a:path w="3">
                    <a:moveTo>
                      <a:pt x="0" y="0"/>
                    </a:moveTo>
                    <a:cubicBezTo>
                      <a:pt x="2" y="0"/>
                      <a:pt x="2" y="0"/>
                      <a:pt x="2" y="0"/>
                    </a:cubicBezTo>
                    <a:cubicBezTo>
                      <a:pt x="3"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0" name="Freeform 894"/>
              <p:cNvSpPr>
                <a:spLocks/>
              </p:cNvSpPr>
              <p:nvPr/>
            </p:nvSpPr>
            <p:spPr bwMode="auto">
              <a:xfrm>
                <a:off x="3126" y="2948"/>
                <a:ext cx="2" cy="5"/>
              </a:xfrm>
              <a:custGeom>
                <a:avLst/>
                <a:gdLst/>
                <a:ahLst/>
                <a:cxnLst>
                  <a:cxn ang="0">
                    <a:pos x="0" y="0"/>
                  </a:cxn>
                  <a:cxn ang="0">
                    <a:pos x="0" y="5"/>
                  </a:cxn>
                  <a:cxn ang="0">
                    <a:pos x="2" y="0"/>
                  </a:cxn>
                  <a:cxn ang="0">
                    <a:pos x="0" y="0"/>
                  </a:cxn>
                </a:cxnLst>
                <a:rect l="0" t="0" r="r" b="b"/>
                <a:pathLst>
                  <a:path w="2" h="5">
                    <a:moveTo>
                      <a:pt x="0" y="0"/>
                    </a:moveTo>
                    <a:lnTo>
                      <a:pt x="0" y="5"/>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1" name="Freeform 895"/>
              <p:cNvSpPr>
                <a:spLocks/>
              </p:cNvSpPr>
              <p:nvPr/>
            </p:nvSpPr>
            <p:spPr bwMode="auto">
              <a:xfrm>
                <a:off x="3326" y="2899"/>
                <a:ext cx="3" cy="2"/>
              </a:xfrm>
              <a:custGeom>
                <a:avLst/>
                <a:gdLst/>
                <a:ahLst/>
                <a:cxnLst>
                  <a:cxn ang="0">
                    <a:pos x="3" y="0"/>
                  </a:cxn>
                  <a:cxn ang="0">
                    <a:pos x="0" y="0"/>
                  </a:cxn>
                  <a:cxn ang="0">
                    <a:pos x="0" y="2"/>
                  </a:cxn>
                  <a:cxn ang="0">
                    <a:pos x="3" y="0"/>
                  </a:cxn>
                </a:cxnLst>
                <a:rect l="0" t="0" r="r" b="b"/>
                <a:pathLst>
                  <a:path w="3" h="2">
                    <a:moveTo>
                      <a:pt x="3" y="0"/>
                    </a:moveTo>
                    <a:lnTo>
                      <a:pt x="0" y="0"/>
                    </a:lnTo>
                    <a:lnTo>
                      <a:pt x="0" y="2"/>
                    </a:lnTo>
                    <a:lnTo>
                      <a:pt x="3"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442" name="Freeform 896"/>
              <p:cNvSpPr>
                <a:spLocks/>
              </p:cNvSpPr>
              <p:nvPr/>
            </p:nvSpPr>
            <p:spPr bwMode="auto">
              <a:xfrm>
                <a:off x="3254" y="2905"/>
                <a:ext cx="5" cy="5"/>
              </a:xfrm>
              <a:custGeom>
                <a:avLst/>
                <a:gdLst/>
                <a:ahLst/>
                <a:cxnLst>
                  <a:cxn ang="0">
                    <a:pos x="1" y="2"/>
                  </a:cxn>
                  <a:cxn ang="0">
                    <a:pos x="2" y="0"/>
                  </a:cxn>
                  <a:cxn ang="0">
                    <a:pos x="0" y="1"/>
                  </a:cxn>
                  <a:cxn ang="0">
                    <a:pos x="1" y="2"/>
                  </a:cxn>
                </a:cxnLst>
                <a:rect l="0" t="0" r="r" b="b"/>
                <a:pathLst>
                  <a:path w="2" h="2">
                    <a:moveTo>
                      <a:pt x="1" y="2"/>
                    </a:moveTo>
                    <a:cubicBezTo>
                      <a:pt x="2" y="2"/>
                      <a:pt x="2" y="1"/>
                      <a:pt x="2" y="0"/>
                    </a:cubicBezTo>
                    <a:cubicBezTo>
                      <a:pt x="2" y="1"/>
                      <a:pt x="1" y="1"/>
                      <a:pt x="0" y="1"/>
                    </a:cubicBezTo>
                    <a:lnTo>
                      <a:pt x="1"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3" name="Freeform 897"/>
              <p:cNvSpPr>
                <a:spLocks/>
              </p:cNvSpPr>
              <p:nvPr/>
            </p:nvSpPr>
            <p:spPr bwMode="auto">
              <a:xfrm>
                <a:off x="3146" y="29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4" name="Freeform 898"/>
              <p:cNvSpPr>
                <a:spLocks/>
              </p:cNvSpPr>
              <p:nvPr/>
            </p:nvSpPr>
            <p:spPr bwMode="auto">
              <a:xfrm>
                <a:off x="3383" y="289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5" name="Freeform 899"/>
              <p:cNvSpPr>
                <a:spLocks/>
              </p:cNvSpPr>
              <p:nvPr/>
            </p:nvSpPr>
            <p:spPr bwMode="auto">
              <a:xfrm>
                <a:off x="5169" y="2374"/>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6" name="Rectangle 900"/>
              <p:cNvSpPr>
                <a:spLocks noChangeArrowheads="1"/>
              </p:cNvSpPr>
              <p:nvPr/>
            </p:nvSpPr>
            <p:spPr bwMode="auto">
              <a:xfrm>
                <a:off x="5192" y="2291"/>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7" name="Freeform 901"/>
              <p:cNvSpPr>
                <a:spLocks/>
              </p:cNvSpPr>
              <p:nvPr/>
            </p:nvSpPr>
            <p:spPr bwMode="auto">
              <a:xfrm>
                <a:off x="3749" y="2908"/>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8" name="Freeform 902"/>
              <p:cNvSpPr>
                <a:spLocks/>
              </p:cNvSpPr>
              <p:nvPr/>
            </p:nvSpPr>
            <p:spPr bwMode="auto">
              <a:xfrm>
                <a:off x="4373" y="2892"/>
                <a:ext cx="20" cy="4"/>
              </a:xfrm>
              <a:custGeom>
                <a:avLst/>
                <a:gdLst/>
                <a:ahLst/>
                <a:cxnLst>
                  <a:cxn ang="0">
                    <a:pos x="4" y="2"/>
                  </a:cxn>
                  <a:cxn ang="0">
                    <a:pos x="4" y="0"/>
                  </a:cxn>
                  <a:cxn ang="0">
                    <a:pos x="4" y="2"/>
                  </a:cxn>
                </a:cxnLst>
                <a:rect l="0" t="0" r="r" b="b"/>
                <a:pathLst>
                  <a:path w="9" h="2">
                    <a:moveTo>
                      <a:pt x="4" y="2"/>
                    </a:moveTo>
                    <a:cubicBezTo>
                      <a:pt x="0" y="1"/>
                      <a:pt x="9" y="0"/>
                      <a:pt x="4" y="0"/>
                    </a:cubicBezTo>
                    <a:cubicBezTo>
                      <a:pt x="4" y="0"/>
                      <a:pt x="0" y="2"/>
                      <a:pt x="4"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9" name="Freeform 903"/>
              <p:cNvSpPr>
                <a:spLocks/>
              </p:cNvSpPr>
              <p:nvPr/>
            </p:nvSpPr>
            <p:spPr bwMode="auto">
              <a:xfrm>
                <a:off x="3128" y="2946"/>
                <a:ext cx="3" cy="2"/>
              </a:xfrm>
              <a:custGeom>
                <a:avLst/>
                <a:gdLst/>
                <a:ahLst/>
                <a:cxnLst>
                  <a:cxn ang="0">
                    <a:pos x="0" y="1"/>
                  </a:cxn>
                  <a:cxn ang="0">
                    <a:pos x="1" y="0"/>
                  </a:cxn>
                  <a:cxn ang="0">
                    <a:pos x="0" y="1"/>
                  </a:cxn>
                </a:cxnLst>
                <a:rect l="0" t="0" r="r" b="b"/>
                <a:pathLst>
                  <a:path w="1" h="1">
                    <a:moveTo>
                      <a:pt x="0" y="1"/>
                    </a:moveTo>
                    <a:cubicBezTo>
                      <a:pt x="1" y="0"/>
                      <a:pt x="1" y="0"/>
                      <a:pt x="1" y="0"/>
                    </a:cubicBezTo>
                    <a:cubicBezTo>
                      <a:pt x="1"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0" name="Freeform 904"/>
              <p:cNvSpPr>
                <a:spLocks/>
              </p:cNvSpPr>
              <p:nvPr/>
            </p:nvSpPr>
            <p:spPr bwMode="auto">
              <a:xfrm>
                <a:off x="4379" y="2890"/>
                <a:ext cx="3" cy="2"/>
              </a:xfrm>
              <a:custGeom>
                <a:avLst/>
                <a:gdLst/>
                <a:ahLst/>
                <a:cxnLst>
                  <a:cxn ang="0">
                    <a:pos x="3" y="2"/>
                  </a:cxn>
                  <a:cxn ang="0">
                    <a:pos x="3" y="2"/>
                  </a:cxn>
                  <a:cxn ang="0">
                    <a:pos x="0" y="0"/>
                  </a:cxn>
                  <a:cxn ang="0">
                    <a:pos x="3" y="2"/>
                  </a:cxn>
                </a:cxnLst>
                <a:rect l="0" t="0" r="r" b="b"/>
                <a:pathLst>
                  <a:path w="3" h="2">
                    <a:moveTo>
                      <a:pt x="3" y="2"/>
                    </a:moveTo>
                    <a:lnTo>
                      <a:pt x="3" y="2"/>
                    </a:lnTo>
                    <a:lnTo>
                      <a:pt x="0" y="0"/>
                    </a:lnTo>
                    <a:lnTo>
                      <a:pt x="3"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1" name="Freeform 905"/>
              <p:cNvSpPr>
                <a:spLocks/>
              </p:cNvSpPr>
              <p:nvPr/>
            </p:nvSpPr>
            <p:spPr bwMode="auto">
              <a:xfrm>
                <a:off x="3907" y="2908"/>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2" name="Freeform 906"/>
              <p:cNvSpPr>
                <a:spLocks/>
              </p:cNvSpPr>
              <p:nvPr/>
            </p:nvSpPr>
            <p:spPr bwMode="auto">
              <a:xfrm>
                <a:off x="3790" y="2903"/>
                <a:ext cx="4" cy="0"/>
              </a:xfrm>
              <a:custGeom>
                <a:avLst/>
                <a:gdLst/>
                <a:ahLst/>
                <a:cxnLst>
                  <a:cxn ang="0">
                    <a:pos x="0" y="0"/>
                  </a:cxn>
                  <a:cxn ang="0">
                    <a:pos x="4" y="0"/>
                  </a:cxn>
                  <a:cxn ang="0">
                    <a:pos x="0" y="0"/>
                  </a:cxn>
                </a:cxnLst>
                <a:rect l="0" t="0" r="r" b="b"/>
                <a:pathLst>
                  <a:path w="4">
                    <a:moveTo>
                      <a:pt x="0" y="0"/>
                    </a:moveTo>
                    <a:lnTo>
                      <a:pt x="4"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3" name="Freeform 907"/>
              <p:cNvSpPr>
                <a:spLocks/>
              </p:cNvSpPr>
              <p:nvPr/>
            </p:nvSpPr>
            <p:spPr bwMode="auto">
              <a:xfrm>
                <a:off x="3970" y="2903"/>
                <a:ext cx="4" cy="2"/>
              </a:xfrm>
              <a:custGeom>
                <a:avLst/>
                <a:gdLst/>
                <a:ahLst/>
                <a:cxnLst>
                  <a:cxn ang="0">
                    <a:pos x="0" y="0"/>
                  </a:cxn>
                  <a:cxn ang="0">
                    <a:pos x="2" y="0"/>
                  </a:cxn>
                  <a:cxn ang="0">
                    <a:pos x="2" y="0"/>
                  </a:cxn>
                  <a:cxn ang="0">
                    <a:pos x="0" y="0"/>
                  </a:cxn>
                </a:cxnLst>
                <a:rect l="0" t="0" r="r" b="b"/>
                <a:pathLst>
                  <a:path w="2" h="1">
                    <a:moveTo>
                      <a:pt x="0" y="0"/>
                    </a:moveTo>
                    <a:cubicBezTo>
                      <a:pt x="1" y="0"/>
                      <a:pt x="1" y="1"/>
                      <a:pt x="2" y="0"/>
                    </a:cubicBezTo>
                    <a:cubicBezTo>
                      <a:pt x="2" y="0"/>
                      <a:pt x="2" y="0"/>
                      <a:pt x="2" y="0"/>
                    </a:cubicBezTo>
                    <a:cubicBezTo>
                      <a:pt x="1" y="0"/>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4" name="Freeform 908"/>
              <p:cNvSpPr>
                <a:spLocks/>
              </p:cNvSpPr>
              <p:nvPr/>
            </p:nvSpPr>
            <p:spPr bwMode="auto">
              <a:xfrm>
                <a:off x="4031" y="2903"/>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5" name="Freeform 909"/>
              <p:cNvSpPr>
                <a:spLocks/>
              </p:cNvSpPr>
              <p:nvPr/>
            </p:nvSpPr>
            <p:spPr bwMode="auto">
              <a:xfrm>
                <a:off x="5129" y="2552"/>
                <a:ext cx="4" cy="9"/>
              </a:xfrm>
              <a:custGeom>
                <a:avLst/>
                <a:gdLst/>
                <a:ahLst/>
                <a:cxnLst>
                  <a:cxn ang="0">
                    <a:pos x="0" y="4"/>
                  </a:cxn>
                  <a:cxn ang="0">
                    <a:pos x="2" y="3"/>
                  </a:cxn>
                  <a:cxn ang="0">
                    <a:pos x="0" y="4"/>
                  </a:cxn>
                </a:cxnLst>
                <a:rect l="0" t="0" r="r" b="b"/>
                <a:pathLst>
                  <a:path w="2" h="4">
                    <a:moveTo>
                      <a:pt x="0" y="4"/>
                    </a:moveTo>
                    <a:cubicBezTo>
                      <a:pt x="1" y="4"/>
                      <a:pt x="1" y="4"/>
                      <a:pt x="2" y="3"/>
                    </a:cubicBezTo>
                    <a:cubicBezTo>
                      <a:pt x="1" y="4"/>
                      <a:pt x="2" y="0"/>
                      <a:pt x="0"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6" name="Freeform 910"/>
              <p:cNvSpPr>
                <a:spLocks/>
              </p:cNvSpPr>
              <p:nvPr/>
            </p:nvSpPr>
            <p:spPr bwMode="auto">
              <a:xfrm>
                <a:off x="3128" y="2948"/>
                <a:ext cx="0" cy="2"/>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7" name="Freeform 911"/>
              <p:cNvSpPr>
                <a:spLocks/>
              </p:cNvSpPr>
              <p:nvPr/>
            </p:nvSpPr>
            <p:spPr bwMode="auto">
              <a:xfrm>
                <a:off x="3972" y="2885"/>
                <a:ext cx="11" cy="0"/>
              </a:xfrm>
              <a:custGeom>
                <a:avLst/>
                <a:gdLst/>
                <a:ahLst/>
                <a:cxnLst>
                  <a:cxn ang="0">
                    <a:pos x="0" y="0"/>
                  </a:cxn>
                  <a:cxn ang="0">
                    <a:pos x="5" y="0"/>
                  </a:cxn>
                  <a:cxn ang="0">
                    <a:pos x="0" y="0"/>
                  </a:cxn>
                </a:cxnLst>
                <a:rect l="0" t="0" r="r" b="b"/>
                <a:pathLst>
                  <a:path w="5">
                    <a:moveTo>
                      <a:pt x="0" y="0"/>
                    </a:moveTo>
                    <a:cubicBezTo>
                      <a:pt x="5" y="0"/>
                      <a:pt x="5" y="0"/>
                      <a:pt x="5" y="0"/>
                    </a:cubicBezTo>
                    <a:cubicBezTo>
                      <a:pt x="3" y="0"/>
                      <a:pt x="2"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8" name="Freeform 912"/>
              <p:cNvSpPr>
                <a:spLocks/>
              </p:cNvSpPr>
              <p:nvPr/>
            </p:nvSpPr>
            <p:spPr bwMode="auto">
              <a:xfrm>
                <a:off x="4805" y="2829"/>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9" name="Freeform 913"/>
              <p:cNvSpPr>
                <a:spLocks/>
              </p:cNvSpPr>
              <p:nvPr/>
            </p:nvSpPr>
            <p:spPr bwMode="auto">
              <a:xfrm>
                <a:off x="4013" y="2883"/>
                <a:ext cx="6" cy="2"/>
              </a:xfrm>
              <a:custGeom>
                <a:avLst/>
                <a:gdLst/>
                <a:ahLst/>
                <a:cxnLst>
                  <a:cxn ang="0">
                    <a:pos x="0" y="0"/>
                  </a:cxn>
                  <a:cxn ang="0">
                    <a:pos x="4" y="2"/>
                  </a:cxn>
                  <a:cxn ang="0">
                    <a:pos x="6" y="2"/>
                  </a:cxn>
                  <a:cxn ang="0">
                    <a:pos x="0" y="0"/>
                  </a:cxn>
                </a:cxnLst>
                <a:rect l="0" t="0" r="r" b="b"/>
                <a:pathLst>
                  <a:path w="6" h="2">
                    <a:moveTo>
                      <a:pt x="0" y="0"/>
                    </a:moveTo>
                    <a:lnTo>
                      <a:pt x="4" y="2"/>
                    </a:lnTo>
                    <a:lnTo>
                      <a:pt x="6"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0" name="Freeform 914"/>
              <p:cNvSpPr>
                <a:spLocks/>
              </p:cNvSpPr>
              <p:nvPr/>
            </p:nvSpPr>
            <p:spPr bwMode="auto">
              <a:xfrm>
                <a:off x="5133" y="255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461" name="Freeform 915"/>
              <p:cNvSpPr>
                <a:spLocks noEditPoints="1"/>
              </p:cNvSpPr>
              <p:nvPr/>
            </p:nvSpPr>
            <p:spPr bwMode="auto">
              <a:xfrm>
                <a:off x="3110" y="2287"/>
                <a:ext cx="2088" cy="699"/>
              </a:xfrm>
              <a:custGeom>
                <a:avLst/>
                <a:gdLst/>
                <a:ahLst/>
                <a:cxnLst>
                  <a:cxn ang="0">
                    <a:pos x="899" y="121"/>
                  </a:cxn>
                  <a:cxn ang="0">
                    <a:pos x="895" y="130"/>
                  </a:cxn>
                  <a:cxn ang="0">
                    <a:pos x="883" y="155"/>
                  </a:cxn>
                  <a:cxn ang="0">
                    <a:pos x="847" y="199"/>
                  </a:cxn>
                  <a:cxn ang="0">
                    <a:pos x="817" y="222"/>
                  </a:cxn>
                  <a:cxn ang="0">
                    <a:pos x="758" y="241"/>
                  </a:cxn>
                  <a:cxn ang="0">
                    <a:pos x="734" y="244"/>
                  </a:cxn>
                  <a:cxn ang="0">
                    <a:pos x="699" y="251"/>
                  </a:cxn>
                  <a:cxn ang="0">
                    <a:pos x="665" y="255"/>
                  </a:cxn>
                  <a:cxn ang="0">
                    <a:pos x="624" y="258"/>
                  </a:cxn>
                  <a:cxn ang="0">
                    <a:pos x="538" y="262"/>
                  </a:cxn>
                  <a:cxn ang="0">
                    <a:pos x="440" y="265"/>
                  </a:cxn>
                  <a:cxn ang="0">
                    <a:pos x="395" y="267"/>
                  </a:cxn>
                  <a:cxn ang="0">
                    <a:pos x="322" y="268"/>
                  </a:cxn>
                  <a:cxn ang="0">
                    <a:pos x="290" y="266"/>
                  </a:cxn>
                  <a:cxn ang="0">
                    <a:pos x="254" y="268"/>
                  </a:cxn>
                  <a:cxn ang="0">
                    <a:pos x="239" y="268"/>
                  </a:cxn>
                  <a:cxn ang="0">
                    <a:pos x="213" y="267"/>
                  </a:cxn>
                  <a:cxn ang="0">
                    <a:pos x="169" y="266"/>
                  </a:cxn>
                  <a:cxn ang="0">
                    <a:pos x="131" y="266"/>
                  </a:cxn>
                  <a:cxn ang="0">
                    <a:pos x="92" y="268"/>
                  </a:cxn>
                  <a:cxn ang="0">
                    <a:pos x="72" y="270"/>
                  </a:cxn>
                  <a:cxn ang="0">
                    <a:pos x="46" y="275"/>
                  </a:cxn>
                  <a:cxn ang="0">
                    <a:pos x="9" y="294"/>
                  </a:cxn>
                  <a:cxn ang="0">
                    <a:pos x="1" y="308"/>
                  </a:cxn>
                  <a:cxn ang="0">
                    <a:pos x="16" y="292"/>
                  </a:cxn>
                  <a:cxn ang="0">
                    <a:pos x="35" y="284"/>
                  </a:cxn>
                  <a:cxn ang="0">
                    <a:pos x="56" y="278"/>
                  </a:cxn>
                  <a:cxn ang="0">
                    <a:pos x="96" y="272"/>
                  </a:cxn>
                  <a:cxn ang="0">
                    <a:pos x="113" y="269"/>
                  </a:cxn>
                  <a:cxn ang="0">
                    <a:pos x="130" y="269"/>
                  </a:cxn>
                  <a:cxn ang="0">
                    <a:pos x="159" y="269"/>
                  </a:cxn>
                  <a:cxn ang="0">
                    <a:pos x="193" y="272"/>
                  </a:cxn>
                  <a:cxn ang="0">
                    <a:pos x="233" y="273"/>
                  </a:cxn>
                  <a:cxn ang="0">
                    <a:pos x="240" y="273"/>
                  </a:cxn>
                  <a:cxn ang="0">
                    <a:pos x="273" y="277"/>
                  </a:cxn>
                  <a:cxn ang="0">
                    <a:pos x="285" y="276"/>
                  </a:cxn>
                  <a:cxn ang="0">
                    <a:pos x="305" y="273"/>
                  </a:cxn>
                  <a:cxn ang="0">
                    <a:pos x="325" y="274"/>
                  </a:cxn>
                  <a:cxn ang="0">
                    <a:pos x="352" y="274"/>
                  </a:cxn>
                  <a:cxn ang="0">
                    <a:pos x="384" y="274"/>
                  </a:cxn>
                  <a:cxn ang="0">
                    <a:pos x="431" y="272"/>
                  </a:cxn>
                  <a:cxn ang="0">
                    <a:pos x="466" y="273"/>
                  </a:cxn>
                  <a:cxn ang="0">
                    <a:pos x="490" y="271"/>
                  </a:cxn>
                  <a:cxn ang="0">
                    <a:pos x="517" y="270"/>
                  </a:cxn>
                  <a:cxn ang="0">
                    <a:pos x="575" y="272"/>
                  </a:cxn>
                  <a:cxn ang="0">
                    <a:pos x="629" y="266"/>
                  </a:cxn>
                  <a:cxn ang="0">
                    <a:pos x="668" y="264"/>
                  </a:cxn>
                  <a:cxn ang="0">
                    <a:pos x="737" y="254"/>
                  </a:cxn>
                  <a:cxn ang="0">
                    <a:pos x="795" y="238"/>
                  </a:cxn>
                  <a:cxn ang="0">
                    <a:pos x="841" y="213"/>
                  </a:cxn>
                  <a:cxn ang="0">
                    <a:pos x="859" y="200"/>
                  </a:cxn>
                  <a:cxn ang="0">
                    <a:pos x="874" y="186"/>
                  </a:cxn>
                  <a:cxn ang="0">
                    <a:pos x="879" y="178"/>
                  </a:cxn>
                  <a:cxn ang="0">
                    <a:pos x="894" y="151"/>
                  </a:cxn>
                  <a:cxn ang="0">
                    <a:pos x="920" y="57"/>
                  </a:cxn>
                  <a:cxn ang="0">
                    <a:pos x="925" y="23"/>
                  </a:cxn>
                  <a:cxn ang="0">
                    <a:pos x="920" y="11"/>
                  </a:cxn>
                  <a:cxn ang="0">
                    <a:pos x="920" y="22"/>
                  </a:cxn>
                  <a:cxn ang="0">
                    <a:pos x="912" y="67"/>
                  </a:cxn>
                  <a:cxn ang="0">
                    <a:pos x="908" y="90"/>
                  </a:cxn>
                  <a:cxn ang="0">
                    <a:pos x="862" y="189"/>
                  </a:cxn>
                  <a:cxn ang="0">
                    <a:pos x="879" y="179"/>
                  </a:cxn>
                </a:cxnLst>
                <a:rect l="0" t="0" r="r" b="b"/>
                <a:pathLst>
                  <a:path w="928" h="311">
                    <a:moveTo>
                      <a:pt x="904" y="93"/>
                    </a:moveTo>
                    <a:cubicBezTo>
                      <a:pt x="903" y="97"/>
                      <a:pt x="905" y="95"/>
                      <a:pt x="906" y="96"/>
                    </a:cubicBezTo>
                    <a:cubicBezTo>
                      <a:pt x="905" y="101"/>
                      <a:pt x="904" y="98"/>
                      <a:pt x="903" y="99"/>
                    </a:cubicBezTo>
                    <a:cubicBezTo>
                      <a:pt x="903" y="103"/>
                      <a:pt x="903" y="105"/>
                      <a:pt x="903" y="108"/>
                    </a:cubicBezTo>
                    <a:cubicBezTo>
                      <a:pt x="902" y="108"/>
                      <a:pt x="902" y="108"/>
                      <a:pt x="902" y="107"/>
                    </a:cubicBezTo>
                    <a:cubicBezTo>
                      <a:pt x="902" y="111"/>
                      <a:pt x="899" y="117"/>
                      <a:pt x="899" y="121"/>
                    </a:cubicBezTo>
                    <a:cubicBezTo>
                      <a:pt x="899" y="121"/>
                      <a:pt x="899" y="121"/>
                      <a:pt x="899" y="121"/>
                    </a:cubicBezTo>
                    <a:cubicBezTo>
                      <a:pt x="900" y="121"/>
                      <a:pt x="900" y="121"/>
                      <a:pt x="901" y="121"/>
                    </a:cubicBezTo>
                    <a:cubicBezTo>
                      <a:pt x="900" y="123"/>
                      <a:pt x="901" y="125"/>
                      <a:pt x="899" y="125"/>
                    </a:cubicBezTo>
                    <a:cubicBezTo>
                      <a:pt x="900" y="124"/>
                      <a:pt x="900" y="124"/>
                      <a:pt x="899" y="124"/>
                    </a:cubicBezTo>
                    <a:cubicBezTo>
                      <a:pt x="899" y="126"/>
                      <a:pt x="899" y="126"/>
                      <a:pt x="899" y="126"/>
                    </a:cubicBezTo>
                    <a:cubicBezTo>
                      <a:pt x="897" y="127"/>
                      <a:pt x="900" y="123"/>
                      <a:pt x="899" y="122"/>
                    </a:cubicBezTo>
                    <a:cubicBezTo>
                      <a:pt x="898" y="126"/>
                      <a:pt x="897" y="131"/>
                      <a:pt x="896" y="134"/>
                    </a:cubicBezTo>
                    <a:cubicBezTo>
                      <a:pt x="894" y="134"/>
                      <a:pt x="898" y="127"/>
                      <a:pt x="895" y="130"/>
                    </a:cubicBezTo>
                    <a:cubicBezTo>
                      <a:pt x="897" y="126"/>
                      <a:pt x="897" y="126"/>
                      <a:pt x="897" y="126"/>
                    </a:cubicBezTo>
                    <a:cubicBezTo>
                      <a:pt x="894" y="129"/>
                      <a:pt x="898" y="124"/>
                      <a:pt x="895" y="126"/>
                    </a:cubicBezTo>
                    <a:cubicBezTo>
                      <a:pt x="893" y="131"/>
                      <a:pt x="894" y="132"/>
                      <a:pt x="891" y="138"/>
                    </a:cubicBezTo>
                    <a:cubicBezTo>
                      <a:pt x="891" y="139"/>
                      <a:pt x="892" y="138"/>
                      <a:pt x="892" y="139"/>
                    </a:cubicBezTo>
                    <a:cubicBezTo>
                      <a:pt x="890" y="148"/>
                      <a:pt x="886" y="144"/>
                      <a:pt x="885" y="150"/>
                    </a:cubicBezTo>
                    <a:cubicBezTo>
                      <a:pt x="885" y="152"/>
                      <a:pt x="887" y="153"/>
                      <a:pt x="884" y="157"/>
                    </a:cubicBezTo>
                    <a:cubicBezTo>
                      <a:pt x="883" y="155"/>
                      <a:pt x="883" y="155"/>
                      <a:pt x="883" y="155"/>
                    </a:cubicBezTo>
                    <a:cubicBezTo>
                      <a:pt x="880" y="160"/>
                      <a:pt x="884" y="159"/>
                      <a:pt x="879" y="164"/>
                    </a:cubicBezTo>
                    <a:cubicBezTo>
                      <a:pt x="879" y="162"/>
                      <a:pt x="881" y="160"/>
                      <a:pt x="881" y="160"/>
                    </a:cubicBezTo>
                    <a:cubicBezTo>
                      <a:pt x="878" y="163"/>
                      <a:pt x="880" y="163"/>
                      <a:pt x="878" y="166"/>
                    </a:cubicBezTo>
                    <a:cubicBezTo>
                      <a:pt x="877" y="165"/>
                      <a:pt x="877" y="165"/>
                      <a:pt x="877" y="165"/>
                    </a:cubicBezTo>
                    <a:cubicBezTo>
                      <a:pt x="874" y="171"/>
                      <a:pt x="871" y="177"/>
                      <a:pt x="867" y="182"/>
                    </a:cubicBezTo>
                    <a:cubicBezTo>
                      <a:pt x="867" y="182"/>
                      <a:pt x="867" y="181"/>
                      <a:pt x="866" y="182"/>
                    </a:cubicBezTo>
                    <a:cubicBezTo>
                      <a:pt x="861" y="189"/>
                      <a:pt x="854" y="195"/>
                      <a:pt x="847" y="199"/>
                    </a:cubicBezTo>
                    <a:cubicBezTo>
                      <a:pt x="845" y="202"/>
                      <a:pt x="845" y="202"/>
                      <a:pt x="845" y="202"/>
                    </a:cubicBezTo>
                    <a:cubicBezTo>
                      <a:pt x="844" y="203"/>
                      <a:pt x="844" y="203"/>
                      <a:pt x="844" y="202"/>
                    </a:cubicBezTo>
                    <a:cubicBezTo>
                      <a:pt x="841" y="204"/>
                      <a:pt x="844" y="203"/>
                      <a:pt x="844" y="204"/>
                    </a:cubicBezTo>
                    <a:cubicBezTo>
                      <a:pt x="842" y="205"/>
                      <a:pt x="841" y="205"/>
                      <a:pt x="842" y="204"/>
                    </a:cubicBezTo>
                    <a:cubicBezTo>
                      <a:pt x="838" y="208"/>
                      <a:pt x="829" y="215"/>
                      <a:pt x="824" y="217"/>
                    </a:cubicBezTo>
                    <a:cubicBezTo>
                      <a:pt x="824" y="216"/>
                      <a:pt x="824" y="216"/>
                      <a:pt x="824" y="216"/>
                    </a:cubicBezTo>
                    <a:cubicBezTo>
                      <a:pt x="820" y="219"/>
                      <a:pt x="821" y="221"/>
                      <a:pt x="817" y="222"/>
                    </a:cubicBezTo>
                    <a:cubicBezTo>
                      <a:pt x="817" y="222"/>
                      <a:pt x="817" y="222"/>
                      <a:pt x="817" y="222"/>
                    </a:cubicBezTo>
                    <a:cubicBezTo>
                      <a:pt x="808" y="226"/>
                      <a:pt x="798" y="231"/>
                      <a:pt x="790" y="231"/>
                    </a:cubicBezTo>
                    <a:cubicBezTo>
                      <a:pt x="789" y="233"/>
                      <a:pt x="780" y="234"/>
                      <a:pt x="780" y="236"/>
                    </a:cubicBezTo>
                    <a:cubicBezTo>
                      <a:pt x="774" y="237"/>
                      <a:pt x="776" y="236"/>
                      <a:pt x="767" y="237"/>
                    </a:cubicBezTo>
                    <a:cubicBezTo>
                      <a:pt x="765" y="237"/>
                      <a:pt x="765" y="239"/>
                      <a:pt x="762" y="240"/>
                    </a:cubicBezTo>
                    <a:cubicBezTo>
                      <a:pt x="762" y="239"/>
                      <a:pt x="762" y="239"/>
                      <a:pt x="762" y="239"/>
                    </a:cubicBezTo>
                    <a:cubicBezTo>
                      <a:pt x="758" y="241"/>
                      <a:pt x="758" y="241"/>
                      <a:pt x="758" y="241"/>
                    </a:cubicBezTo>
                    <a:cubicBezTo>
                      <a:pt x="756" y="240"/>
                      <a:pt x="756" y="240"/>
                      <a:pt x="756" y="240"/>
                    </a:cubicBezTo>
                    <a:cubicBezTo>
                      <a:pt x="754" y="241"/>
                      <a:pt x="754" y="241"/>
                      <a:pt x="754" y="241"/>
                    </a:cubicBezTo>
                    <a:cubicBezTo>
                      <a:pt x="755" y="241"/>
                      <a:pt x="756" y="241"/>
                      <a:pt x="756" y="241"/>
                    </a:cubicBezTo>
                    <a:cubicBezTo>
                      <a:pt x="752" y="242"/>
                      <a:pt x="746" y="242"/>
                      <a:pt x="746" y="242"/>
                    </a:cubicBezTo>
                    <a:cubicBezTo>
                      <a:pt x="737" y="244"/>
                      <a:pt x="737" y="244"/>
                      <a:pt x="737" y="244"/>
                    </a:cubicBezTo>
                    <a:cubicBezTo>
                      <a:pt x="737" y="244"/>
                      <a:pt x="738" y="243"/>
                      <a:pt x="739" y="243"/>
                    </a:cubicBezTo>
                    <a:cubicBezTo>
                      <a:pt x="735" y="245"/>
                      <a:pt x="738" y="242"/>
                      <a:pt x="734" y="244"/>
                    </a:cubicBezTo>
                    <a:cubicBezTo>
                      <a:pt x="735" y="244"/>
                      <a:pt x="734" y="245"/>
                      <a:pt x="734" y="245"/>
                    </a:cubicBezTo>
                    <a:cubicBezTo>
                      <a:pt x="731" y="244"/>
                      <a:pt x="726" y="245"/>
                      <a:pt x="722" y="246"/>
                    </a:cubicBezTo>
                    <a:cubicBezTo>
                      <a:pt x="723" y="245"/>
                      <a:pt x="723" y="245"/>
                      <a:pt x="723" y="245"/>
                    </a:cubicBezTo>
                    <a:cubicBezTo>
                      <a:pt x="716" y="246"/>
                      <a:pt x="708" y="248"/>
                      <a:pt x="700" y="249"/>
                    </a:cubicBezTo>
                    <a:cubicBezTo>
                      <a:pt x="703" y="249"/>
                      <a:pt x="703" y="251"/>
                      <a:pt x="700" y="251"/>
                    </a:cubicBezTo>
                    <a:cubicBezTo>
                      <a:pt x="699" y="250"/>
                      <a:pt x="699" y="250"/>
                      <a:pt x="699" y="250"/>
                    </a:cubicBezTo>
                    <a:cubicBezTo>
                      <a:pt x="698" y="251"/>
                      <a:pt x="702" y="250"/>
                      <a:pt x="699" y="251"/>
                    </a:cubicBezTo>
                    <a:cubicBezTo>
                      <a:pt x="696" y="252"/>
                      <a:pt x="697" y="250"/>
                      <a:pt x="698" y="250"/>
                    </a:cubicBezTo>
                    <a:cubicBezTo>
                      <a:pt x="695" y="250"/>
                      <a:pt x="695" y="250"/>
                      <a:pt x="695" y="250"/>
                    </a:cubicBezTo>
                    <a:cubicBezTo>
                      <a:pt x="695" y="250"/>
                      <a:pt x="695" y="250"/>
                      <a:pt x="696" y="249"/>
                    </a:cubicBezTo>
                    <a:cubicBezTo>
                      <a:pt x="694" y="250"/>
                      <a:pt x="689" y="249"/>
                      <a:pt x="687" y="250"/>
                    </a:cubicBezTo>
                    <a:cubicBezTo>
                      <a:pt x="687" y="250"/>
                      <a:pt x="687" y="250"/>
                      <a:pt x="687" y="250"/>
                    </a:cubicBezTo>
                    <a:cubicBezTo>
                      <a:pt x="679" y="251"/>
                      <a:pt x="676" y="252"/>
                      <a:pt x="669" y="253"/>
                    </a:cubicBezTo>
                    <a:cubicBezTo>
                      <a:pt x="669" y="254"/>
                      <a:pt x="667" y="254"/>
                      <a:pt x="665" y="255"/>
                    </a:cubicBezTo>
                    <a:cubicBezTo>
                      <a:pt x="660" y="255"/>
                      <a:pt x="655" y="255"/>
                      <a:pt x="649" y="255"/>
                    </a:cubicBezTo>
                    <a:cubicBezTo>
                      <a:pt x="645" y="256"/>
                      <a:pt x="648" y="256"/>
                      <a:pt x="646" y="257"/>
                    </a:cubicBezTo>
                    <a:cubicBezTo>
                      <a:pt x="646" y="256"/>
                      <a:pt x="640" y="257"/>
                      <a:pt x="643" y="256"/>
                    </a:cubicBezTo>
                    <a:cubicBezTo>
                      <a:pt x="636" y="257"/>
                      <a:pt x="634" y="257"/>
                      <a:pt x="626" y="258"/>
                    </a:cubicBezTo>
                    <a:cubicBezTo>
                      <a:pt x="627" y="259"/>
                      <a:pt x="628" y="259"/>
                      <a:pt x="627" y="259"/>
                    </a:cubicBezTo>
                    <a:cubicBezTo>
                      <a:pt x="626" y="260"/>
                      <a:pt x="624" y="259"/>
                      <a:pt x="624" y="259"/>
                    </a:cubicBezTo>
                    <a:cubicBezTo>
                      <a:pt x="624" y="258"/>
                      <a:pt x="624" y="258"/>
                      <a:pt x="624" y="258"/>
                    </a:cubicBezTo>
                    <a:cubicBezTo>
                      <a:pt x="615" y="261"/>
                      <a:pt x="601" y="257"/>
                      <a:pt x="594" y="260"/>
                    </a:cubicBezTo>
                    <a:cubicBezTo>
                      <a:pt x="594" y="260"/>
                      <a:pt x="594" y="260"/>
                      <a:pt x="594" y="260"/>
                    </a:cubicBezTo>
                    <a:cubicBezTo>
                      <a:pt x="586" y="261"/>
                      <a:pt x="586" y="261"/>
                      <a:pt x="586" y="261"/>
                    </a:cubicBezTo>
                    <a:cubicBezTo>
                      <a:pt x="583" y="261"/>
                      <a:pt x="588" y="260"/>
                      <a:pt x="586" y="260"/>
                    </a:cubicBezTo>
                    <a:cubicBezTo>
                      <a:pt x="577" y="262"/>
                      <a:pt x="572" y="261"/>
                      <a:pt x="565" y="262"/>
                    </a:cubicBezTo>
                    <a:cubicBezTo>
                      <a:pt x="559" y="259"/>
                      <a:pt x="545" y="263"/>
                      <a:pt x="538" y="262"/>
                    </a:cubicBezTo>
                    <a:cubicBezTo>
                      <a:pt x="538" y="262"/>
                      <a:pt x="538" y="262"/>
                      <a:pt x="538" y="262"/>
                    </a:cubicBezTo>
                    <a:cubicBezTo>
                      <a:pt x="536" y="263"/>
                      <a:pt x="536" y="262"/>
                      <a:pt x="534" y="262"/>
                    </a:cubicBezTo>
                    <a:cubicBezTo>
                      <a:pt x="534" y="263"/>
                      <a:pt x="536" y="263"/>
                      <a:pt x="535" y="263"/>
                    </a:cubicBezTo>
                    <a:cubicBezTo>
                      <a:pt x="519" y="265"/>
                      <a:pt x="501" y="263"/>
                      <a:pt x="484" y="263"/>
                    </a:cubicBezTo>
                    <a:cubicBezTo>
                      <a:pt x="478" y="263"/>
                      <a:pt x="481" y="267"/>
                      <a:pt x="473" y="265"/>
                    </a:cubicBezTo>
                    <a:cubicBezTo>
                      <a:pt x="475" y="264"/>
                      <a:pt x="475" y="264"/>
                      <a:pt x="475" y="264"/>
                    </a:cubicBezTo>
                    <a:cubicBezTo>
                      <a:pt x="463" y="266"/>
                      <a:pt x="450" y="265"/>
                      <a:pt x="438" y="266"/>
                    </a:cubicBezTo>
                    <a:cubicBezTo>
                      <a:pt x="439" y="266"/>
                      <a:pt x="439" y="265"/>
                      <a:pt x="440" y="265"/>
                    </a:cubicBezTo>
                    <a:cubicBezTo>
                      <a:pt x="437" y="264"/>
                      <a:pt x="430" y="265"/>
                      <a:pt x="430" y="266"/>
                    </a:cubicBezTo>
                    <a:cubicBezTo>
                      <a:pt x="428" y="266"/>
                      <a:pt x="430" y="266"/>
                      <a:pt x="429" y="265"/>
                    </a:cubicBezTo>
                    <a:cubicBezTo>
                      <a:pt x="426" y="265"/>
                      <a:pt x="422" y="266"/>
                      <a:pt x="421" y="266"/>
                    </a:cubicBezTo>
                    <a:cubicBezTo>
                      <a:pt x="421" y="265"/>
                      <a:pt x="422" y="265"/>
                      <a:pt x="422" y="265"/>
                    </a:cubicBezTo>
                    <a:cubicBezTo>
                      <a:pt x="420" y="266"/>
                      <a:pt x="414" y="265"/>
                      <a:pt x="416" y="266"/>
                    </a:cubicBezTo>
                    <a:cubicBezTo>
                      <a:pt x="411" y="266"/>
                      <a:pt x="407" y="267"/>
                      <a:pt x="403" y="266"/>
                    </a:cubicBezTo>
                    <a:cubicBezTo>
                      <a:pt x="401" y="267"/>
                      <a:pt x="396" y="266"/>
                      <a:pt x="395" y="267"/>
                    </a:cubicBezTo>
                    <a:cubicBezTo>
                      <a:pt x="395" y="266"/>
                      <a:pt x="387" y="266"/>
                      <a:pt x="384" y="267"/>
                    </a:cubicBezTo>
                    <a:cubicBezTo>
                      <a:pt x="385" y="266"/>
                      <a:pt x="381" y="266"/>
                      <a:pt x="383" y="266"/>
                    </a:cubicBezTo>
                    <a:cubicBezTo>
                      <a:pt x="379" y="266"/>
                      <a:pt x="376" y="266"/>
                      <a:pt x="377" y="267"/>
                    </a:cubicBezTo>
                    <a:cubicBezTo>
                      <a:pt x="371" y="265"/>
                      <a:pt x="365" y="269"/>
                      <a:pt x="361" y="266"/>
                    </a:cubicBezTo>
                    <a:cubicBezTo>
                      <a:pt x="351" y="267"/>
                      <a:pt x="342" y="267"/>
                      <a:pt x="334" y="268"/>
                    </a:cubicBezTo>
                    <a:cubicBezTo>
                      <a:pt x="334" y="266"/>
                      <a:pt x="343" y="268"/>
                      <a:pt x="343" y="266"/>
                    </a:cubicBezTo>
                    <a:cubicBezTo>
                      <a:pt x="335" y="267"/>
                      <a:pt x="330" y="268"/>
                      <a:pt x="322" y="268"/>
                    </a:cubicBezTo>
                    <a:cubicBezTo>
                      <a:pt x="319" y="267"/>
                      <a:pt x="323" y="267"/>
                      <a:pt x="323" y="266"/>
                    </a:cubicBezTo>
                    <a:cubicBezTo>
                      <a:pt x="315" y="267"/>
                      <a:pt x="307" y="266"/>
                      <a:pt x="300" y="267"/>
                    </a:cubicBezTo>
                    <a:cubicBezTo>
                      <a:pt x="300" y="267"/>
                      <a:pt x="301" y="267"/>
                      <a:pt x="301" y="267"/>
                    </a:cubicBezTo>
                    <a:cubicBezTo>
                      <a:pt x="300" y="267"/>
                      <a:pt x="298" y="266"/>
                      <a:pt x="298" y="267"/>
                    </a:cubicBezTo>
                    <a:cubicBezTo>
                      <a:pt x="300" y="267"/>
                      <a:pt x="300" y="267"/>
                      <a:pt x="300" y="267"/>
                    </a:cubicBezTo>
                    <a:cubicBezTo>
                      <a:pt x="302" y="268"/>
                      <a:pt x="294" y="269"/>
                      <a:pt x="294" y="270"/>
                    </a:cubicBezTo>
                    <a:cubicBezTo>
                      <a:pt x="296" y="268"/>
                      <a:pt x="286" y="269"/>
                      <a:pt x="290" y="266"/>
                    </a:cubicBezTo>
                    <a:cubicBezTo>
                      <a:pt x="289" y="267"/>
                      <a:pt x="288" y="267"/>
                      <a:pt x="288" y="267"/>
                    </a:cubicBezTo>
                    <a:cubicBezTo>
                      <a:pt x="287" y="267"/>
                      <a:pt x="286" y="267"/>
                      <a:pt x="288" y="266"/>
                    </a:cubicBezTo>
                    <a:cubicBezTo>
                      <a:pt x="283" y="267"/>
                      <a:pt x="284" y="268"/>
                      <a:pt x="280" y="268"/>
                    </a:cubicBezTo>
                    <a:cubicBezTo>
                      <a:pt x="280" y="267"/>
                      <a:pt x="281" y="267"/>
                      <a:pt x="281" y="267"/>
                    </a:cubicBezTo>
                    <a:cubicBezTo>
                      <a:pt x="279" y="267"/>
                      <a:pt x="276" y="268"/>
                      <a:pt x="272" y="268"/>
                    </a:cubicBezTo>
                    <a:cubicBezTo>
                      <a:pt x="273" y="267"/>
                      <a:pt x="272" y="267"/>
                      <a:pt x="273" y="267"/>
                    </a:cubicBezTo>
                    <a:cubicBezTo>
                      <a:pt x="266" y="267"/>
                      <a:pt x="261" y="269"/>
                      <a:pt x="254" y="268"/>
                    </a:cubicBezTo>
                    <a:cubicBezTo>
                      <a:pt x="256" y="266"/>
                      <a:pt x="251" y="267"/>
                      <a:pt x="251" y="266"/>
                    </a:cubicBezTo>
                    <a:cubicBezTo>
                      <a:pt x="247" y="266"/>
                      <a:pt x="247" y="266"/>
                      <a:pt x="247" y="266"/>
                    </a:cubicBezTo>
                    <a:cubicBezTo>
                      <a:pt x="249" y="267"/>
                      <a:pt x="249" y="267"/>
                      <a:pt x="249" y="267"/>
                    </a:cubicBezTo>
                    <a:cubicBezTo>
                      <a:pt x="245" y="267"/>
                      <a:pt x="242" y="268"/>
                      <a:pt x="239" y="267"/>
                    </a:cubicBezTo>
                    <a:cubicBezTo>
                      <a:pt x="241" y="267"/>
                      <a:pt x="241" y="267"/>
                      <a:pt x="241" y="267"/>
                    </a:cubicBezTo>
                    <a:cubicBezTo>
                      <a:pt x="235" y="267"/>
                      <a:pt x="235" y="267"/>
                      <a:pt x="235" y="267"/>
                    </a:cubicBezTo>
                    <a:cubicBezTo>
                      <a:pt x="239" y="268"/>
                      <a:pt x="239" y="268"/>
                      <a:pt x="239" y="268"/>
                    </a:cubicBezTo>
                    <a:cubicBezTo>
                      <a:pt x="235" y="268"/>
                      <a:pt x="239" y="270"/>
                      <a:pt x="234" y="269"/>
                    </a:cubicBezTo>
                    <a:cubicBezTo>
                      <a:pt x="235" y="269"/>
                      <a:pt x="231" y="269"/>
                      <a:pt x="229" y="268"/>
                    </a:cubicBezTo>
                    <a:cubicBezTo>
                      <a:pt x="229" y="268"/>
                      <a:pt x="229" y="268"/>
                      <a:pt x="229" y="268"/>
                    </a:cubicBezTo>
                    <a:cubicBezTo>
                      <a:pt x="227" y="269"/>
                      <a:pt x="225" y="269"/>
                      <a:pt x="223" y="269"/>
                    </a:cubicBezTo>
                    <a:cubicBezTo>
                      <a:pt x="222" y="268"/>
                      <a:pt x="223" y="267"/>
                      <a:pt x="223" y="267"/>
                    </a:cubicBezTo>
                    <a:cubicBezTo>
                      <a:pt x="221" y="268"/>
                      <a:pt x="214" y="267"/>
                      <a:pt x="212" y="268"/>
                    </a:cubicBezTo>
                    <a:cubicBezTo>
                      <a:pt x="213" y="268"/>
                      <a:pt x="213" y="267"/>
                      <a:pt x="213" y="267"/>
                    </a:cubicBezTo>
                    <a:cubicBezTo>
                      <a:pt x="211" y="268"/>
                      <a:pt x="211" y="268"/>
                      <a:pt x="211" y="268"/>
                    </a:cubicBezTo>
                    <a:cubicBezTo>
                      <a:pt x="210" y="267"/>
                      <a:pt x="209" y="267"/>
                      <a:pt x="210" y="267"/>
                    </a:cubicBezTo>
                    <a:cubicBezTo>
                      <a:pt x="205" y="266"/>
                      <a:pt x="211" y="269"/>
                      <a:pt x="205" y="268"/>
                    </a:cubicBezTo>
                    <a:cubicBezTo>
                      <a:pt x="206" y="267"/>
                      <a:pt x="205" y="267"/>
                      <a:pt x="206" y="267"/>
                    </a:cubicBezTo>
                    <a:cubicBezTo>
                      <a:pt x="201" y="267"/>
                      <a:pt x="195" y="268"/>
                      <a:pt x="190" y="267"/>
                    </a:cubicBezTo>
                    <a:cubicBezTo>
                      <a:pt x="188" y="265"/>
                      <a:pt x="194" y="267"/>
                      <a:pt x="193" y="265"/>
                    </a:cubicBezTo>
                    <a:cubicBezTo>
                      <a:pt x="185" y="265"/>
                      <a:pt x="176" y="267"/>
                      <a:pt x="169" y="266"/>
                    </a:cubicBezTo>
                    <a:cubicBezTo>
                      <a:pt x="170" y="266"/>
                      <a:pt x="170" y="266"/>
                      <a:pt x="170" y="266"/>
                    </a:cubicBezTo>
                    <a:cubicBezTo>
                      <a:pt x="169" y="268"/>
                      <a:pt x="164" y="265"/>
                      <a:pt x="161" y="266"/>
                    </a:cubicBezTo>
                    <a:cubicBezTo>
                      <a:pt x="162" y="266"/>
                      <a:pt x="162" y="265"/>
                      <a:pt x="162" y="265"/>
                    </a:cubicBezTo>
                    <a:cubicBezTo>
                      <a:pt x="156" y="264"/>
                      <a:pt x="151" y="265"/>
                      <a:pt x="143" y="265"/>
                    </a:cubicBezTo>
                    <a:cubicBezTo>
                      <a:pt x="144" y="265"/>
                      <a:pt x="144" y="265"/>
                      <a:pt x="144" y="265"/>
                    </a:cubicBezTo>
                    <a:cubicBezTo>
                      <a:pt x="141" y="264"/>
                      <a:pt x="136" y="265"/>
                      <a:pt x="133" y="264"/>
                    </a:cubicBezTo>
                    <a:cubicBezTo>
                      <a:pt x="132" y="265"/>
                      <a:pt x="130" y="265"/>
                      <a:pt x="131" y="266"/>
                    </a:cubicBezTo>
                    <a:cubicBezTo>
                      <a:pt x="120" y="263"/>
                      <a:pt x="111" y="268"/>
                      <a:pt x="102" y="266"/>
                    </a:cubicBezTo>
                    <a:cubicBezTo>
                      <a:pt x="103" y="266"/>
                      <a:pt x="105" y="266"/>
                      <a:pt x="104" y="266"/>
                    </a:cubicBezTo>
                    <a:cubicBezTo>
                      <a:pt x="96" y="267"/>
                      <a:pt x="96" y="267"/>
                      <a:pt x="96" y="267"/>
                    </a:cubicBezTo>
                    <a:cubicBezTo>
                      <a:pt x="97" y="268"/>
                      <a:pt x="97" y="267"/>
                      <a:pt x="99" y="268"/>
                    </a:cubicBezTo>
                    <a:cubicBezTo>
                      <a:pt x="98" y="269"/>
                      <a:pt x="96" y="269"/>
                      <a:pt x="94" y="269"/>
                    </a:cubicBezTo>
                    <a:cubicBezTo>
                      <a:pt x="97" y="268"/>
                      <a:pt x="94" y="268"/>
                      <a:pt x="92" y="268"/>
                    </a:cubicBezTo>
                    <a:cubicBezTo>
                      <a:pt x="93" y="268"/>
                      <a:pt x="92" y="268"/>
                      <a:pt x="92" y="268"/>
                    </a:cubicBezTo>
                    <a:cubicBezTo>
                      <a:pt x="88" y="267"/>
                      <a:pt x="92" y="270"/>
                      <a:pt x="86" y="270"/>
                    </a:cubicBezTo>
                    <a:cubicBezTo>
                      <a:pt x="86" y="269"/>
                      <a:pt x="86" y="269"/>
                      <a:pt x="86" y="269"/>
                    </a:cubicBezTo>
                    <a:cubicBezTo>
                      <a:pt x="84" y="270"/>
                      <a:pt x="83" y="271"/>
                      <a:pt x="80" y="271"/>
                    </a:cubicBezTo>
                    <a:cubicBezTo>
                      <a:pt x="79" y="270"/>
                      <a:pt x="82" y="270"/>
                      <a:pt x="83" y="269"/>
                    </a:cubicBezTo>
                    <a:cubicBezTo>
                      <a:pt x="79" y="270"/>
                      <a:pt x="77" y="272"/>
                      <a:pt x="74" y="272"/>
                    </a:cubicBezTo>
                    <a:cubicBezTo>
                      <a:pt x="75" y="271"/>
                      <a:pt x="77" y="271"/>
                      <a:pt x="78" y="270"/>
                    </a:cubicBezTo>
                    <a:cubicBezTo>
                      <a:pt x="75" y="269"/>
                      <a:pt x="75" y="270"/>
                      <a:pt x="72" y="270"/>
                    </a:cubicBezTo>
                    <a:cubicBezTo>
                      <a:pt x="73" y="270"/>
                      <a:pt x="73" y="270"/>
                      <a:pt x="73" y="270"/>
                    </a:cubicBezTo>
                    <a:cubicBezTo>
                      <a:pt x="67" y="270"/>
                      <a:pt x="67" y="270"/>
                      <a:pt x="67" y="270"/>
                    </a:cubicBezTo>
                    <a:cubicBezTo>
                      <a:pt x="69" y="270"/>
                      <a:pt x="69" y="270"/>
                      <a:pt x="69" y="270"/>
                    </a:cubicBezTo>
                    <a:cubicBezTo>
                      <a:pt x="65" y="274"/>
                      <a:pt x="61" y="272"/>
                      <a:pt x="56" y="275"/>
                    </a:cubicBezTo>
                    <a:cubicBezTo>
                      <a:pt x="61" y="273"/>
                      <a:pt x="57" y="274"/>
                      <a:pt x="57" y="273"/>
                    </a:cubicBezTo>
                    <a:cubicBezTo>
                      <a:pt x="55" y="273"/>
                      <a:pt x="53" y="273"/>
                      <a:pt x="54" y="272"/>
                    </a:cubicBezTo>
                    <a:cubicBezTo>
                      <a:pt x="52" y="274"/>
                      <a:pt x="49" y="273"/>
                      <a:pt x="46" y="275"/>
                    </a:cubicBezTo>
                    <a:cubicBezTo>
                      <a:pt x="46" y="275"/>
                      <a:pt x="44" y="276"/>
                      <a:pt x="44" y="275"/>
                    </a:cubicBezTo>
                    <a:cubicBezTo>
                      <a:pt x="41" y="276"/>
                      <a:pt x="45" y="275"/>
                      <a:pt x="45" y="276"/>
                    </a:cubicBezTo>
                    <a:cubicBezTo>
                      <a:pt x="40" y="278"/>
                      <a:pt x="33" y="278"/>
                      <a:pt x="27" y="282"/>
                    </a:cubicBezTo>
                    <a:cubicBezTo>
                      <a:pt x="21" y="286"/>
                      <a:pt x="21" y="287"/>
                      <a:pt x="17" y="291"/>
                    </a:cubicBezTo>
                    <a:cubicBezTo>
                      <a:pt x="15" y="292"/>
                      <a:pt x="17" y="289"/>
                      <a:pt x="17" y="289"/>
                    </a:cubicBezTo>
                    <a:cubicBezTo>
                      <a:pt x="14" y="290"/>
                      <a:pt x="12" y="292"/>
                      <a:pt x="10" y="294"/>
                    </a:cubicBezTo>
                    <a:cubicBezTo>
                      <a:pt x="11" y="294"/>
                      <a:pt x="10" y="294"/>
                      <a:pt x="9" y="294"/>
                    </a:cubicBezTo>
                    <a:cubicBezTo>
                      <a:pt x="7" y="296"/>
                      <a:pt x="9" y="296"/>
                      <a:pt x="6" y="299"/>
                    </a:cubicBezTo>
                    <a:cubicBezTo>
                      <a:pt x="6" y="298"/>
                      <a:pt x="6" y="297"/>
                      <a:pt x="7" y="296"/>
                    </a:cubicBezTo>
                    <a:cubicBezTo>
                      <a:pt x="5" y="298"/>
                      <a:pt x="4" y="301"/>
                      <a:pt x="3" y="304"/>
                    </a:cubicBezTo>
                    <a:cubicBezTo>
                      <a:pt x="2" y="305"/>
                      <a:pt x="3" y="302"/>
                      <a:pt x="3" y="301"/>
                    </a:cubicBezTo>
                    <a:cubicBezTo>
                      <a:pt x="1" y="304"/>
                      <a:pt x="0" y="310"/>
                      <a:pt x="1" y="311"/>
                    </a:cubicBezTo>
                    <a:cubicBezTo>
                      <a:pt x="2" y="309"/>
                      <a:pt x="2" y="309"/>
                      <a:pt x="2" y="309"/>
                    </a:cubicBezTo>
                    <a:cubicBezTo>
                      <a:pt x="2" y="310"/>
                      <a:pt x="1" y="309"/>
                      <a:pt x="1" y="308"/>
                    </a:cubicBezTo>
                    <a:cubicBezTo>
                      <a:pt x="1" y="305"/>
                      <a:pt x="3" y="304"/>
                      <a:pt x="3" y="304"/>
                    </a:cubicBezTo>
                    <a:cubicBezTo>
                      <a:pt x="3" y="306"/>
                      <a:pt x="3" y="306"/>
                      <a:pt x="3" y="306"/>
                    </a:cubicBezTo>
                    <a:cubicBezTo>
                      <a:pt x="5" y="305"/>
                      <a:pt x="6" y="298"/>
                      <a:pt x="9" y="295"/>
                    </a:cubicBezTo>
                    <a:cubicBezTo>
                      <a:pt x="9" y="298"/>
                      <a:pt x="9" y="298"/>
                      <a:pt x="9" y="298"/>
                    </a:cubicBezTo>
                    <a:cubicBezTo>
                      <a:pt x="11" y="294"/>
                      <a:pt x="11" y="294"/>
                      <a:pt x="11" y="294"/>
                    </a:cubicBezTo>
                    <a:cubicBezTo>
                      <a:pt x="12" y="294"/>
                      <a:pt x="13" y="294"/>
                      <a:pt x="12" y="295"/>
                    </a:cubicBezTo>
                    <a:cubicBezTo>
                      <a:pt x="15" y="294"/>
                      <a:pt x="14" y="293"/>
                      <a:pt x="16" y="292"/>
                    </a:cubicBezTo>
                    <a:cubicBezTo>
                      <a:pt x="16" y="292"/>
                      <a:pt x="16" y="292"/>
                      <a:pt x="16" y="293"/>
                    </a:cubicBezTo>
                    <a:cubicBezTo>
                      <a:pt x="18" y="291"/>
                      <a:pt x="18" y="291"/>
                      <a:pt x="18" y="291"/>
                    </a:cubicBezTo>
                    <a:cubicBezTo>
                      <a:pt x="18" y="291"/>
                      <a:pt x="19" y="291"/>
                      <a:pt x="18" y="292"/>
                    </a:cubicBezTo>
                    <a:cubicBezTo>
                      <a:pt x="22" y="290"/>
                      <a:pt x="24" y="287"/>
                      <a:pt x="26" y="287"/>
                    </a:cubicBezTo>
                    <a:cubicBezTo>
                      <a:pt x="26" y="287"/>
                      <a:pt x="26" y="287"/>
                      <a:pt x="26" y="287"/>
                    </a:cubicBezTo>
                    <a:cubicBezTo>
                      <a:pt x="32" y="284"/>
                      <a:pt x="26" y="286"/>
                      <a:pt x="31" y="282"/>
                    </a:cubicBezTo>
                    <a:cubicBezTo>
                      <a:pt x="35" y="284"/>
                      <a:pt x="35" y="284"/>
                      <a:pt x="35" y="284"/>
                    </a:cubicBezTo>
                    <a:cubicBezTo>
                      <a:pt x="35" y="283"/>
                      <a:pt x="35" y="283"/>
                      <a:pt x="35" y="283"/>
                    </a:cubicBezTo>
                    <a:cubicBezTo>
                      <a:pt x="36" y="282"/>
                      <a:pt x="37" y="282"/>
                      <a:pt x="37" y="282"/>
                    </a:cubicBezTo>
                    <a:cubicBezTo>
                      <a:pt x="40" y="281"/>
                      <a:pt x="37" y="282"/>
                      <a:pt x="38" y="281"/>
                    </a:cubicBezTo>
                    <a:cubicBezTo>
                      <a:pt x="42" y="281"/>
                      <a:pt x="47" y="277"/>
                      <a:pt x="48" y="279"/>
                    </a:cubicBezTo>
                    <a:cubicBezTo>
                      <a:pt x="49" y="278"/>
                      <a:pt x="45" y="279"/>
                      <a:pt x="48" y="278"/>
                    </a:cubicBezTo>
                    <a:cubicBezTo>
                      <a:pt x="50" y="279"/>
                      <a:pt x="53" y="276"/>
                      <a:pt x="56" y="276"/>
                    </a:cubicBezTo>
                    <a:cubicBezTo>
                      <a:pt x="55" y="278"/>
                      <a:pt x="52" y="278"/>
                      <a:pt x="56" y="278"/>
                    </a:cubicBezTo>
                    <a:cubicBezTo>
                      <a:pt x="57" y="276"/>
                      <a:pt x="62" y="277"/>
                      <a:pt x="64" y="276"/>
                    </a:cubicBezTo>
                    <a:cubicBezTo>
                      <a:pt x="64" y="275"/>
                      <a:pt x="70" y="274"/>
                      <a:pt x="75" y="273"/>
                    </a:cubicBezTo>
                    <a:cubicBezTo>
                      <a:pt x="74" y="274"/>
                      <a:pt x="83" y="273"/>
                      <a:pt x="88" y="273"/>
                    </a:cubicBezTo>
                    <a:cubicBezTo>
                      <a:pt x="87" y="273"/>
                      <a:pt x="87" y="273"/>
                      <a:pt x="87" y="273"/>
                    </a:cubicBezTo>
                    <a:cubicBezTo>
                      <a:pt x="88" y="272"/>
                      <a:pt x="93" y="271"/>
                      <a:pt x="96" y="271"/>
                    </a:cubicBezTo>
                    <a:cubicBezTo>
                      <a:pt x="96" y="272"/>
                      <a:pt x="95" y="272"/>
                      <a:pt x="93" y="273"/>
                    </a:cubicBezTo>
                    <a:cubicBezTo>
                      <a:pt x="96" y="272"/>
                      <a:pt x="96" y="272"/>
                      <a:pt x="96" y="272"/>
                    </a:cubicBezTo>
                    <a:cubicBezTo>
                      <a:pt x="97" y="272"/>
                      <a:pt x="98" y="271"/>
                      <a:pt x="100" y="271"/>
                    </a:cubicBezTo>
                    <a:cubicBezTo>
                      <a:pt x="99" y="272"/>
                      <a:pt x="99" y="272"/>
                      <a:pt x="99" y="272"/>
                    </a:cubicBezTo>
                    <a:cubicBezTo>
                      <a:pt x="103" y="272"/>
                      <a:pt x="107" y="270"/>
                      <a:pt x="112" y="271"/>
                    </a:cubicBezTo>
                    <a:cubicBezTo>
                      <a:pt x="113" y="270"/>
                      <a:pt x="108" y="268"/>
                      <a:pt x="114" y="267"/>
                    </a:cubicBezTo>
                    <a:cubicBezTo>
                      <a:pt x="114" y="268"/>
                      <a:pt x="114" y="268"/>
                      <a:pt x="113" y="269"/>
                    </a:cubicBezTo>
                    <a:cubicBezTo>
                      <a:pt x="113" y="269"/>
                      <a:pt x="114" y="268"/>
                      <a:pt x="115" y="268"/>
                    </a:cubicBezTo>
                    <a:cubicBezTo>
                      <a:pt x="113" y="269"/>
                      <a:pt x="113" y="269"/>
                      <a:pt x="113" y="269"/>
                    </a:cubicBezTo>
                    <a:cubicBezTo>
                      <a:pt x="116" y="270"/>
                      <a:pt x="114" y="269"/>
                      <a:pt x="116" y="269"/>
                    </a:cubicBezTo>
                    <a:cubicBezTo>
                      <a:pt x="116" y="269"/>
                      <a:pt x="118" y="269"/>
                      <a:pt x="117" y="270"/>
                    </a:cubicBezTo>
                    <a:cubicBezTo>
                      <a:pt x="117" y="270"/>
                      <a:pt x="116" y="269"/>
                      <a:pt x="115" y="270"/>
                    </a:cubicBezTo>
                    <a:cubicBezTo>
                      <a:pt x="117" y="270"/>
                      <a:pt x="120" y="270"/>
                      <a:pt x="121" y="271"/>
                    </a:cubicBezTo>
                    <a:cubicBezTo>
                      <a:pt x="120" y="270"/>
                      <a:pt x="121" y="270"/>
                      <a:pt x="122" y="270"/>
                    </a:cubicBezTo>
                    <a:cubicBezTo>
                      <a:pt x="126" y="269"/>
                      <a:pt x="124" y="270"/>
                      <a:pt x="126" y="271"/>
                    </a:cubicBezTo>
                    <a:cubicBezTo>
                      <a:pt x="127" y="270"/>
                      <a:pt x="129" y="271"/>
                      <a:pt x="130" y="269"/>
                    </a:cubicBezTo>
                    <a:cubicBezTo>
                      <a:pt x="131" y="269"/>
                      <a:pt x="131" y="270"/>
                      <a:pt x="131" y="270"/>
                    </a:cubicBezTo>
                    <a:cubicBezTo>
                      <a:pt x="133" y="270"/>
                      <a:pt x="141" y="270"/>
                      <a:pt x="139" y="269"/>
                    </a:cubicBezTo>
                    <a:cubicBezTo>
                      <a:pt x="138" y="269"/>
                      <a:pt x="138" y="269"/>
                      <a:pt x="138" y="269"/>
                    </a:cubicBezTo>
                    <a:cubicBezTo>
                      <a:pt x="139" y="269"/>
                      <a:pt x="139" y="269"/>
                      <a:pt x="139" y="269"/>
                    </a:cubicBezTo>
                    <a:cubicBezTo>
                      <a:pt x="139" y="269"/>
                      <a:pt x="139" y="269"/>
                      <a:pt x="139" y="269"/>
                    </a:cubicBezTo>
                    <a:cubicBezTo>
                      <a:pt x="139" y="269"/>
                      <a:pt x="139" y="269"/>
                      <a:pt x="139" y="269"/>
                    </a:cubicBezTo>
                    <a:cubicBezTo>
                      <a:pt x="145" y="268"/>
                      <a:pt x="153" y="270"/>
                      <a:pt x="159" y="269"/>
                    </a:cubicBezTo>
                    <a:cubicBezTo>
                      <a:pt x="159" y="270"/>
                      <a:pt x="159" y="270"/>
                      <a:pt x="159" y="270"/>
                    </a:cubicBezTo>
                    <a:cubicBezTo>
                      <a:pt x="164" y="270"/>
                      <a:pt x="168" y="270"/>
                      <a:pt x="171" y="269"/>
                    </a:cubicBezTo>
                    <a:cubicBezTo>
                      <a:pt x="173" y="269"/>
                      <a:pt x="174" y="270"/>
                      <a:pt x="174" y="270"/>
                    </a:cubicBezTo>
                    <a:cubicBezTo>
                      <a:pt x="177" y="270"/>
                      <a:pt x="177" y="270"/>
                      <a:pt x="182" y="271"/>
                    </a:cubicBezTo>
                    <a:cubicBezTo>
                      <a:pt x="178" y="271"/>
                      <a:pt x="183" y="271"/>
                      <a:pt x="178" y="271"/>
                    </a:cubicBezTo>
                    <a:cubicBezTo>
                      <a:pt x="182" y="271"/>
                      <a:pt x="183" y="272"/>
                      <a:pt x="188" y="271"/>
                    </a:cubicBezTo>
                    <a:cubicBezTo>
                      <a:pt x="186" y="272"/>
                      <a:pt x="191" y="273"/>
                      <a:pt x="193" y="272"/>
                    </a:cubicBezTo>
                    <a:cubicBezTo>
                      <a:pt x="190" y="271"/>
                      <a:pt x="190" y="271"/>
                      <a:pt x="190" y="271"/>
                    </a:cubicBezTo>
                    <a:cubicBezTo>
                      <a:pt x="192" y="271"/>
                      <a:pt x="194" y="272"/>
                      <a:pt x="196" y="272"/>
                    </a:cubicBezTo>
                    <a:cubicBezTo>
                      <a:pt x="195" y="273"/>
                      <a:pt x="195" y="273"/>
                      <a:pt x="195" y="273"/>
                    </a:cubicBezTo>
                    <a:cubicBezTo>
                      <a:pt x="203" y="275"/>
                      <a:pt x="210" y="271"/>
                      <a:pt x="216" y="274"/>
                    </a:cubicBezTo>
                    <a:cubicBezTo>
                      <a:pt x="218" y="273"/>
                      <a:pt x="211" y="273"/>
                      <a:pt x="213" y="272"/>
                    </a:cubicBezTo>
                    <a:cubicBezTo>
                      <a:pt x="217" y="272"/>
                      <a:pt x="221" y="274"/>
                      <a:pt x="222" y="274"/>
                    </a:cubicBezTo>
                    <a:cubicBezTo>
                      <a:pt x="227" y="275"/>
                      <a:pt x="227" y="272"/>
                      <a:pt x="233" y="273"/>
                    </a:cubicBezTo>
                    <a:cubicBezTo>
                      <a:pt x="232" y="272"/>
                      <a:pt x="231" y="271"/>
                      <a:pt x="235" y="271"/>
                    </a:cubicBezTo>
                    <a:cubicBezTo>
                      <a:pt x="239" y="271"/>
                      <a:pt x="240" y="273"/>
                      <a:pt x="238" y="273"/>
                    </a:cubicBezTo>
                    <a:cubicBezTo>
                      <a:pt x="237" y="273"/>
                      <a:pt x="236" y="273"/>
                      <a:pt x="236" y="273"/>
                    </a:cubicBezTo>
                    <a:cubicBezTo>
                      <a:pt x="235" y="273"/>
                      <a:pt x="233" y="273"/>
                      <a:pt x="235" y="274"/>
                    </a:cubicBezTo>
                    <a:cubicBezTo>
                      <a:pt x="235" y="273"/>
                      <a:pt x="235" y="273"/>
                      <a:pt x="235" y="273"/>
                    </a:cubicBezTo>
                    <a:cubicBezTo>
                      <a:pt x="237" y="274"/>
                      <a:pt x="243" y="274"/>
                      <a:pt x="241" y="275"/>
                    </a:cubicBezTo>
                    <a:cubicBezTo>
                      <a:pt x="244" y="274"/>
                      <a:pt x="243" y="274"/>
                      <a:pt x="240" y="273"/>
                    </a:cubicBezTo>
                    <a:cubicBezTo>
                      <a:pt x="245" y="274"/>
                      <a:pt x="248" y="274"/>
                      <a:pt x="253" y="274"/>
                    </a:cubicBezTo>
                    <a:cubicBezTo>
                      <a:pt x="252" y="274"/>
                      <a:pt x="252" y="273"/>
                      <a:pt x="252" y="273"/>
                    </a:cubicBezTo>
                    <a:cubicBezTo>
                      <a:pt x="260" y="274"/>
                      <a:pt x="256" y="273"/>
                      <a:pt x="261" y="272"/>
                    </a:cubicBezTo>
                    <a:cubicBezTo>
                      <a:pt x="263" y="273"/>
                      <a:pt x="260" y="274"/>
                      <a:pt x="265" y="274"/>
                    </a:cubicBezTo>
                    <a:cubicBezTo>
                      <a:pt x="268" y="274"/>
                      <a:pt x="265" y="275"/>
                      <a:pt x="264" y="275"/>
                    </a:cubicBezTo>
                    <a:cubicBezTo>
                      <a:pt x="269" y="274"/>
                      <a:pt x="272" y="276"/>
                      <a:pt x="275" y="276"/>
                    </a:cubicBezTo>
                    <a:cubicBezTo>
                      <a:pt x="273" y="277"/>
                      <a:pt x="273" y="277"/>
                      <a:pt x="273" y="277"/>
                    </a:cubicBezTo>
                    <a:cubicBezTo>
                      <a:pt x="274" y="276"/>
                      <a:pt x="275" y="276"/>
                      <a:pt x="277" y="276"/>
                    </a:cubicBezTo>
                    <a:cubicBezTo>
                      <a:pt x="275" y="275"/>
                      <a:pt x="275" y="275"/>
                      <a:pt x="275" y="275"/>
                    </a:cubicBezTo>
                    <a:cubicBezTo>
                      <a:pt x="277" y="276"/>
                      <a:pt x="278" y="276"/>
                      <a:pt x="278" y="276"/>
                    </a:cubicBezTo>
                    <a:cubicBezTo>
                      <a:pt x="279" y="275"/>
                      <a:pt x="277" y="274"/>
                      <a:pt x="280" y="274"/>
                    </a:cubicBezTo>
                    <a:cubicBezTo>
                      <a:pt x="281" y="274"/>
                      <a:pt x="285" y="273"/>
                      <a:pt x="286" y="274"/>
                    </a:cubicBezTo>
                    <a:cubicBezTo>
                      <a:pt x="280" y="274"/>
                      <a:pt x="287" y="276"/>
                      <a:pt x="282" y="276"/>
                    </a:cubicBezTo>
                    <a:cubicBezTo>
                      <a:pt x="283" y="276"/>
                      <a:pt x="284" y="276"/>
                      <a:pt x="285" y="276"/>
                    </a:cubicBezTo>
                    <a:cubicBezTo>
                      <a:pt x="285" y="276"/>
                      <a:pt x="285" y="276"/>
                      <a:pt x="285" y="276"/>
                    </a:cubicBezTo>
                    <a:cubicBezTo>
                      <a:pt x="290" y="277"/>
                      <a:pt x="287" y="275"/>
                      <a:pt x="293" y="275"/>
                    </a:cubicBezTo>
                    <a:cubicBezTo>
                      <a:pt x="292" y="276"/>
                      <a:pt x="294" y="276"/>
                      <a:pt x="295" y="276"/>
                    </a:cubicBezTo>
                    <a:cubicBezTo>
                      <a:pt x="293" y="276"/>
                      <a:pt x="294" y="275"/>
                      <a:pt x="296" y="274"/>
                    </a:cubicBezTo>
                    <a:cubicBezTo>
                      <a:pt x="300" y="275"/>
                      <a:pt x="300" y="274"/>
                      <a:pt x="302" y="274"/>
                    </a:cubicBezTo>
                    <a:cubicBezTo>
                      <a:pt x="300" y="274"/>
                      <a:pt x="300" y="274"/>
                      <a:pt x="300" y="274"/>
                    </a:cubicBezTo>
                    <a:cubicBezTo>
                      <a:pt x="301" y="273"/>
                      <a:pt x="303" y="273"/>
                      <a:pt x="305" y="273"/>
                    </a:cubicBezTo>
                    <a:cubicBezTo>
                      <a:pt x="306" y="274"/>
                      <a:pt x="303" y="273"/>
                      <a:pt x="304" y="274"/>
                    </a:cubicBezTo>
                    <a:cubicBezTo>
                      <a:pt x="307" y="272"/>
                      <a:pt x="311" y="275"/>
                      <a:pt x="315" y="274"/>
                    </a:cubicBezTo>
                    <a:cubicBezTo>
                      <a:pt x="317" y="275"/>
                      <a:pt x="315" y="276"/>
                      <a:pt x="317" y="276"/>
                    </a:cubicBezTo>
                    <a:cubicBezTo>
                      <a:pt x="321" y="275"/>
                      <a:pt x="321" y="277"/>
                      <a:pt x="326" y="276"/>
                    </a:cubicBezTo>
                    <a:cubicBezTo>
                      <a:pt x="325" y="275"/>
                      <a:pt x="325" y="275"/>
                      <a:pt x="328" y="275"/>
                    </a:cubicBezTo>
                    <a:cubicBezTo>
                      <a:pt x="320" y="275"/>
                      <a:pt x="320" y="275"/>
                      <a:pt x="320" y="275"/>
                    </a:cubicBezTo>
                    <a:cubicBezTo>
                      <a:pt x="325" y="274"/>
                      <a:pt x="325" y="274"/>
                      <a:pt x="325" y="274"/>
                    </a:cubicBezTo>
                    <a:cubicBezTo>
                      <a:pt x="323" y="274"/>
                      <a:pt x="320" y="274"/>
                      <a:pt x="319" y="274"/>
                    </a:cubicBezTo>
                    <a:cubicBezTo>
                      <a:pt x="321" y="273"/>
                      <a:pt x="321" y="274"/>
                      <a:pt x="320" y="273"/>
                    </a:cubicBezTo>
                    <a:cubicBezTo>
                      <a:pt x="323" y="274"/>
                      <a:pt x="326" y="272"/>
                      <a:pt x="330" y="273"/>
                    </a:cubicBezTo>
                    <a:cubicBezTo>
                      <a:pt x="330" y="275"/>
                      <a:pt x="330" y="275"/>
                      <a:pt x="330" y="275"/>
                    </a:cubicBezTo>
                    <a:cubicBezTo>
                      <a:pt x="336" y="277"/>
                      <a:pt x="340" y="274"/>
                      <a:pt x="347" y="275"/>
                    </a:cubicBezTo>
                    <a:cubicBezTo>
                      <a:pt x="345" y="274"/>
                      <a:pt x="345" y="274"/>
                      <a:pt x="345" y="274"/>
                    </a:cubicBezTo>
                    <a:cubicBezTo>
                      <a:pt x="346" y="274"/>
                      <a:pt x="349" y="274"/>
                      <a:pt x="352" y="274"/>
                    </a:cubicBezTo>
                    <a:cubicBezTo>
                      <a:pt x="352" y="275"/>
                      <a:pt x="353" y="275"/>
                      <a:pt x="354" y="276"/>
                    </a:cubicBezTo>
                    <a:cubicBezTo>
                      <a:pt x="354" y="275"/>
                      <a:pt x="359" y="276"/>
                      <a:pt x="360" y="274"/>
                    </a:cubicBezTo>
                    <a:cubicBezTo>
                      <a:pt x="363" y="275"/>
                      <a:pt x="363" y="275"/>
                      <a:pt x="363" y="275"/>
                    </a:cubicBezTo>
                    <a:cubicBezTo>
                      <a:pt x="369" y="275"/>
                      <a:pt x="370" y="273"/>
                      <a:pt x="376" y="273"/>
                    </a:cubicBezTo>
                    <a:cubicBezTo>
                      <a:pt x="374" y="274"/>
                      <a:pt x="377" y="274"/>
                      <a:pt x="373" y="275"/>
                    </a:cubicBezTo>
                    <a:cubicBezTo>
                      <a:pt x="375" y="275"/>
                      <a:pt x="377" y="275"/>
                      <a:pt x="377" y="275"/>
                    </a:cubicBezTo>
                    <a:cubicBezTo>
                      <a:pt x="378" y="275"/>
                      <a:pt x="382" y="274"/>
                      <a:pt x="384" y="274"/>
                    </a:cubicBezTo>
                    <a:cubicBezTo>
                      <a:pt x="384" y="274"/>
                      <a:pt x="385" y="273"/>
                      <a:pt x="387" y="273"/>
                    </a:cubicBezTo>
                    <a:cubicBezTo>
                      <a:pt x="387" y="273"/>
                      <a:pt x="387" y="274"/>
                      <a:pt x="387" y="274"/>
                    </a:cubicBezTo>
                    <a:cubicBezTo>
                      <a:pt x="387" y="273"/>
                      <a:pt x="390" y="273"/>
                      <a:pt x="388" y="272"/>
                    </a:cubicBezTo>
                    <a:cubicBezTo>
                      <a:pt x="394" y="275"/>
                      <a:pt x="405" y="272"/>
                      <a:pt x="410" y="274"/>
                    </a:cubicBezTo>
                    <a:cubicBezTo>
                      <a:pt x="414" y="274"/>
                      <a:pt x="419" y="273"/>
                      <a:pt x="423" y="273"/>
                    </a:cubicBezTo>
                    <a:cubicBezTo>
                      <a:pt x="422" y="273"/>
                      <a:pt x="423" y="274"/>
                      <a:pt x="422" y="274"/>
                    </a:cubicBezTo>
                    <a:cubicBezTo>
                      <a:pt x="427" y="274"/>
                      <a:pt x="425" y="271"/>
                      <a:pt x="431" y="272"/>
                    </a:cubicBezTo>
                    <a:cubicBezTo>
                      <a:pt x="434" y="273"/>
                      <a:pt x="428" y="273"/>
                      <a:pt x="430" y="273"/>
                    </a:cubicBezTo>
                    <a:cubicBezTo>
                      <a:pt x="431" y="276"/>
                      <a:pt x="437" y="273"/>
                      <a:pt x="441" y="274"/>
                    </a:cubicBezTo>
                    <a:cubicBezTo>
                      <a:pt x="440" y="274"/>
                      <a:pt x="440" y="274"/>
                      <a:pt x="440" y="274"/>
                    </a:cubicBezTo>
                    <a:cubicBezTo>
                      <a:pt x="443" y="275"/>
                      <a:pt x="447" y="273"/>
                      <a:pt x="452" y="273"/>
                    </a:cubicBezTo>
                    <a:cubicBezTo>
                      <a:pt x="452" y="273"/>
                      <a:pt x="452" y="274"/>
                      <a:pt x="452" y="274"/>
                    </a:cubicBezTo>
                    <a:cubicBezTo>
                      <a:pt x="456" y="272"/>
                      <a:pt x="462" y="272"/>
                      <a:pt x="467" y="271"/>
                    </a:cubicBezTo>
                    <a:cubicBezTo>
                      <a:pt x="466" y="272"/>
                      <a:pt x="465" y="272"/>
                      <a:pt x="466" y="273"/>
                    </a:cubicBezTo>
                    <a:cubicBezTo>
                      <a:pt x="468" y="273"/>
                      <a:pt x="465" y="271"/>
                      <a:pt x="469" y="271"/>
                    </a:cubicBezTo>
                    <a:cubicBezTo>
                      <a:pt x="471" y="271"/>
                      <a:pt x="474" y="272"/>
                      <a:pt x="474" y="273"/>
                    </a:cubicBezTo>
                    <a:cubicBezTo>
                      <a:pt x="470" y="273"/>
                      <a:pt x="470" y="273"/>
                      <a:pt x="470" y="273"/>
                    </a:cubicBezTo>
                    <a:cubicBezTo>
                      <a:pt x="472" y="274"/>
                      <a:pt x="475" y="273"/>
                      <a:pt x="478" y="273"/>
                    </a:cubicBezTo>
                    <a:cubicBezTo>
                      <a:pt x="477" y="274"/>
                      <a:pt x="477" y="274"/>
                      <a:pt x="477" y="274"/>
                    </a:cubicBezTo>
                    <a:cubicBezTo>
                      <a:pt x="484" y="273"/>
                      <a:pt x="484" y="272"/>
                      <a:pt x="490" y="272"/>
                    </a:cubicBezTo>
                    <a:cubicBezTo>
                      <a:pt x="490" y="271"/>
                      <a:pt x="490" y="271"/>
                      <a:pt x="490" y="271"/>
                    </a:cubicBezTo>
                    <a:cubicBezTo>
                      <a:pt x="493" y="269"/>
                      <a:pt x="493" y="272"/>
                      <a:pt x="496" y="271"/>
                    </a:cubicBezTo>
                    <a:cubicBezTo>
                      <a:pt x="497" y="272"/>
                      <a:pt x="497" y="272"/>
                      <a:pt x="497" y="272"/>
                    </a:cubicBezTo>
                    <a:cubicBezTo>
                      <a:pt x="500" y="272"/>
                      <a:pt x="506" y="270"/>
                      <a:pt x="510" y="270"/>
                    </a:cubicBezTo>
                    <a:cubicBezTo>
                      <a:pt x="508" y="271"/>
                      <a:pt x="503" y="272"/>
                      <a:pt x="500" y="273"/>
                    </a:cubicBezTo>
                    <a:cubicBezTo>
                      <a:pt x="502" y="273"/>
                      <a:pt x="508" y="272"/>
                      <a:pt x="509" y="272"/>
                    </a:cubicBezTo>
                    <a:cubicBezTo>
                      <a:pt x="508" y="272"/>
                      <a:pt x="507" y="272"/>
                      <a:pt x="506" y="272"/>
                    </a:cubicBezTo>
                    <a:cubicBezTo>
                      <a:pt x="509" y="271"/>
                      <a:pt x="512" y="270"/>
                      <a:pt x="517" y="270"/>
                    </a:cubicBezTo>
                    <a:cubicBezTo>
                      <a:pt x="516" y="273"/>
                      <a:pt x="529" y="270"/>
                      <a:pt x="533" y="272"/>
                    </a:cubicBezTo>
                    <a:cubicBezTo>
                      <a:pt x="541" y="271"/>
                      <a:pt x="550" y="272"/>
                      <a:pt x="559" y="271"/>
                    </a:cubicBezTo>
                    <a:cubicBezTo>
                      <a:pt x="556" y="269"/>
                      <a:pt x="562" y="271"/>
                      <a:pt x="562" y="269"/>
                    </a:cubicBezTo>
                    <a:cubicBezTo>
                      <a:pt x="564" y="268"/>
                      <a:pt x="565" y="268"/>
                      <a:pt x="565" y="269"/>
                    </a:cubicBezTo>
                    <a:cubicBezTo>
                      <a:pt x="572" y="270"/>
                      <a:pt x="572" y="270"/>
                      <a:pt x="572" y="270"/>
                    </a:cubicBezTo>
                    <a:cubicBezTo>
                      <a:pt x="574" y="270"/>
                      <a:pt x="570" y="270"/>
                      <a:pt x="570" y="271"/>
                    </a:cubicBezTo>
                    <a:cubicBezTo>
                      <a:pt x="575" y="271"/>
                      <a:pt x="572" y="272"/>
                      <a:pt x="575" y="272"/>
                    </a:cubicBezTo>
                    <a:cubicBezTo>
                      <a:pt x="575" y="271"/>
                      <a:pt x="577" y="271"/>
                      <a:pt x="580" y="271"/>
                    </a:cubicBezTo>
                    <a:cubicBezTo>
                      <a:pt x="576" y="270"/>
                      <a:pt x="576" y="270"/>
                      <a:pt x="576" y="270"/>
                    </a:cubicBezTo>
                    <a:cubicBezTo>
                      <a:pt x="583" y="268"/>
                      <a:pt x="582" y="272"/>
                      <a:pt x="589" y="270"/>
                    </a:cubicBezTo>
                    <a:cubicBezTo>
                      <a:pt x="587" y="271"/>
                      <a:pt x="587" y="271"/>
                      <a:pt x="587" y="271"/>
                    </a:cubicBezTo>
                    <a:cubicBezTo>
                      <a:pt x="590" y="270"/>
                      <a:pt x="600" y="270"/>
                      <a:pt x="603" y="268"/>
                    </a:cubicBezTo>
                    <a:cubicBezTo>
                      <a:pt x="604" y="268"/>
                      <a:pt x="605" y="269"/>
                      <a:pt x="603" y="269"/>
                    </a:cubicBezTo>
                    <a:cubicBezTo>
                      <a:pt x="612" y="269"/>
                      <a:pt x="622" y="266"/>
                      <a:pt x="629" y="266"/>
                    </a:cubicBezTo>
                    <a:cubicBezTo>
                      <a:pt x="629" y="267"/>
                      <a:pt x="629" y="267"/>
                      <a:pt x="629" y="267"/>
                    </a:cubicBezTo>
                    <a:cubicBezTo>
                      <a:pt x="630" y="267"/>
                      <a:pt x="631" y="266"/>
                      <a:pt x="633" y="266"/>
                    </a:cubicBezTo>
                    <a:cubicBezTo>
                      <a:pt x="633" y="266"/>
                      <a:pt x="633" y="267"/>
                      <a:pt x="634" y="267"/>
                    </a:cubicBezTo>
                    <a:cubicBezTo>
                      <a:pt x="634" y="266"/>
                      <a:pt x="638" y="265"/>
                      <a:pt x="640" y="265"/>
                    </a:cubicBezTo>
                    <a:cubicBezTo>
                      <a:pt x="638" y="266"/>
                      <a:pt x="638" y="266"/>
                      <a:pt x="638" y="266"/>
                    </a:cubicBezTo>
                    <a:cubicBezTo>
                      <a:pt x="647" y="266"/>
                      <a:pt x="651" y="263"/>
                      <a:pt x="658" y="262"/>
                    </a:cubicBezTo>
                    <a:cubicBezTo>
                      <a:pt x="658" y="264"/>
                      <a:pt x="665" y="264"/>
                      <a:pt x="668" y="264"/>
                    </a:cubicBezTo>
                    <a:cubicBezTo>
                      <a:pt x="668" y="264"/>
                      <a:pt x="668" y="264"/>
                      <a:pt x="668" y="264"/>
                    </a:cubicBezTo>
                    <a:cubicBezTo>
                      <a:pt x="678" y="263"/>
                      <a:pt x="684" y="261"/>
                      <a:pt x="693" y="259"/>
                    </a:cubicBezTo>
                    <a:cubicBezTo>
                      <a:pt x="699" y="260"/>
                      <a:pt x="712" y="257"/>
                      <a:pt x="721" y="257"/>
                    </a:cubicBezTo>
                    <a:cubicBezTo>
                      <a:pt x="720" y="257"/>
                      <a:pt x="721" y="255"/>
                      <a:pt x="723" y="255"/>
                    </a:cubicBezTo>
                    <a:cubicBezTo>
                      <a:pt x="725" y="255"/>
                      <a:pt x="728" y="253"/>
                      <a:pt x="728" y="255"/>
                    </a:cubicBezTo>
                    <a:cubicBezTo>
                      <a:pt x="728" y="255"/>
                      <a:pt x="728" y="255"/>
                      <a:pt x="728" y="255"/>
                    </a:cubicBezTo>
                    <a:cubicBezTo>
                      <a:pt x="729" y="256"/>
                      <a:pt x="734" y="255"/>
                      <a:pt x="737" y="254"/>
                    </a:cubicBezTo>
                    <a:cubicBezTo>
                      <a:pt x="737" y="252"/>
                      <a:pt x="737" y="252"/>
                      <a:pt x="737" y="252"/>
                    </a:cubicBezTo>
                    <a:cubicBezTo>
                      <a:pt x="747" y="253"/>
                      <a:pt x="760" y="247"/>
                      <a:pt x="765" y="248"/>
                    </a:cubicBezTo>
                    <a:cubicBezTo>
                      <a:pt x="767" y="247"/>
                      <a:pt x="770" y="246"/>
                      <a:pt x="772" y="245"/>
                    </a:cubicBezTo>
                    <a:cubicBezTo>
                      <a:pt x="772" y="246"/>
                      <a:pt x="772" y="246"/>
                      <a:pt x="772" y="246"/>
                    </a:cubicBezTo>
                    <a:cubicBezTo>
                      <a:pt x="778" y="245"/>
                      <a:pt x="781" y="245"/>
                      <a:pt x="788" y="242"/>
                    </a:cubicBezTo>
                    <a:cubicBezTo>
                      <a:pt x="787" y="243"/>
                      <a:pt x="787" y="243"/>
                      <a:pt x="787" y="243"/>
                    </a:cubicBezTo>
                    <a:cubicBezTo>
                      <a:pt x="791" y="242"/>
                      <a:pt x="791" y="239"/>
                      <a:pt x="795" y="238"/>
                    </a:cubicBezTo>
                    <a:cubicBezTo>
                      <a:pt x="796" y="239"/>
                      <a:pt x="796" y="239"/>
                      <a:pt x="796" y="239"/>
                    </a:cubicBezTo>
                    <a:cubicBezTo>
                      <a:pt x="803" y="236"/>
                      <a:pt x="811" y="236"/>
                      <a:pt x="817" y="231"/>
                    </a:cubicBezTo>
                    <a:cubicBezTo>
                      <a:pt x="817" y="231"/>
                      <a:pt x="817" y="231"/>
                      <a:pt x="816" y="232"/>
                    </a:cubicBezTo>
                    <a:cubicBezTo>
                      <a:pt x="819" y="230"/>
                      <a:pt x="829" y="227"/>
                      <a:pt x="826" y="225"/>
                    </a:cubicBezTo>
                    <a:cubicBezTo>
                      <a:pt x="827" y="227"/>
                      <a:pt x="833" y="221"/>
                      <a:pt x="835" y="218"/>
                    </a:cubicBezTo>
                    <a:cubicBezTo>
                      <a:pt x="836" y="219"/>
                      <a:pt x="835" y="220"/>
                      <a:pt x="836" y="219"/>
                    </a:cubicBezTo>
                    <a:cubicBezTo>
                      <a:pt x="837" y="217"/>
                      <a:pt x="838" y="216"/>
                      <a:pt x="841" y="213"/>
                    </a:cubicBezTo>
                    <a:cubicBezTo>
                      <a:pt x="842" y="213"/>
                      <a:pt x="842" y="214"/>
                      <a:pt x="841" y="214"/>
                    </a:cubicBezTo>
                    <a:cubicBezTo>
                      <a:pt x="844" y="213"/>
                      <a:pt x="843" y="212"/>
                      <a:pt x="847" y="210"/>
                    </a:cubicBezTo>
                    <a:cubicBezTo>
                      <a:pt x="846" y="211"/>
                      <a:pt x="846" y="211"/>
                      <a:pt x="846" y="211"/>
                    </a:cubicBezTo>
                    <a:cubicBezTo>
                      <a:pt x="849" y="209"/>
                      <a:pt x="849" y="209"/>
                      <a:pt x="850" y="207"/>
                    </a:cubicBezTo>
                    <a:cubicBezTo>
                      <a:pt x="851" y="205"/>
                      <a:pt x="855" y="202"/>
                      <a:pt x="857" y="203"/>
                    </a:cubicBezTo>
                    <a:cubicBezTo>
                      <a:pt x="856" y="202"/>
                      <a:pt x="858" y="200"/>
                      <a:pt x="859" y="199"/>
                    </a:cubicBezTo>
                    <a:cubicBezTo>
                      <a:pt x="860" y="199"/>
                      <a:pt x="859" y="200"/>
                      <a:pt x="859" y="200"/>
                    </a:cubicBezTo>
                    <a:cubicBezTo>
                      <a:pt x="864" y="196"/>
                      <a:pt x="865" y="192"/>
                      <a:pt x="869" y="190"/>
                    </a:cubicBezTo>
                    <a:cubicBezTo>
                      <a:pt x="869" y="190"/>
                      <a:pt x="869" y="190"/>
                      <a:pt x="870" y="190"/>
                    </a:cubicBezTo>
                    <a:cubicBezTo>
                      <a:pt x="866" y="193"/>
                      <a:pt x="863" y="196"/>
                      <a:pt x="863" y="196"/>
                    </a:cubicBezTo>
                    <a:cubicBezTo>
                      <a:pt x="864" y="197"/>
                      <a:pt x="867" y="194"/>
                      <a:pt x="866" y="197"/>
                    </a:cubicBezTo>
                    <a:cubicBezTo>
                      <a:pt x="868" y="194"/>
                      <a:pt x="870" y="189"/>
                      <a:pt x="873" y="186"/>
                    </a:cubicBezTo>
                    <a:cubicBezTo>
                      <a:pt x="874" y="186"/>
                      <a:pt x="874" y="186"/>
                      <a:pt x="874" y="186"/>
                    </a:cubicBezTo>
                    <a:cubicBezTo>
                      <a:pt x="874" y="186"/>
                      <a:pt x="874" y="186"/>
                      <a:pt x="874" y="186"/>
                    </a:cubicBezTo>
                    <a:cubicBezTo>
                      <a:pt x="874" y="186"/>
                      <a:pt x="875" y="185"/>
                      <a:pt x="875" y="184"/>
                    </a:cubicBezTo>
                    <a:cubicBezTo>
                      <a:pt x="876" y="183"/>
                      <a:pt x="876" y="183"/>
                      <a:pt x="877" y="182"/>
                    </a:cubicBezTo>
                    <a:cubicBezTo>
                      <a:pt x="878" y="182"/>
                      <a:pt x="880" y="178"/>
                      <a:pt x="882" y="176"/>
                    </a:cubicBezTo>
                    <a:cubicBezTo>
                      <a:pt x="881" y="176"/>
                      <a:pt x="882" y="174"/>
                      <a:pt x="880" y="175"/>
                    </a:cubicBezTo>
                    <a:cubicBezTo>
                      <a:pt x="880" y="175"/>
                      <a:pt x="880" y="176"/>
                      <a:pt x="879" y="177"/>
                    </a:cubicBezTo>
                    <a:cubicBezTo>
                      <a:pt x="879" y="178"/>
                      <a:pt x="879" y="178"/>
                      <a:pt x="879" y="178"/>
                    </a:cubicBezTo>
                    <a:cubicBezTo>
                      <a:pt x="879" y="178"/>
                      <a:pt x="879" y="178"/>
                      <a:pt x="879" y="178"/>
                    </a:cubicBezTo>
                    <a:cubicBezTo>
                      <a:pt x="878" y="179"/>
                      <a:pt x="877" y="180"/>
                      <a:pt x="876" y="182"/>
                    </a:cubicBezTo>
                    <a:cubicBezTo>
                      <a:pt x="876" y="180"/>
                      <a:pt x="877" y="178"/>
                      <a:pt x="879" y="177"/>
                    </a:cubicBezTo>
                    <a:cubicBezTo>
                      <a:pt x="879" y="176"/>
                      <a:pt x="879" y="174"/>
                      <a:pt x="879" y="174"/>
                    </a:cubicBezTo>
                    <a:cubicBezTo>
                      <a:pt x="882" y="172"/>
                      <a:pt x="885" y="168"/>
                      <a:pt x="886" y="168"/>
                    </a:cubicBezTo>
                    <a:cubicBezTo>
                      <a:pt x="889" y="162"/>
                      <a:pt x="893" y="155"/>
                      <a:pt x="893" y="150"/>
                    </a:cubicBezTo>
                    <a:cubicBezTo>
                      <a:pt x="894" y="149"/>
                      <a:pt x="895" y="149"/>
                      <a:pt x="895" y="148"/>
                    </a:cubicBezTo>
                    <a:cubicBezTo>
                      <a:pt x="895" y="149"/>
                      <a:pt x="894" y="150"/>
                      <a:pt x="894" y="151"/>
                    </a:cubicBezTo>
                    <a:cubicBezTo>
                      <a:pt x="896" y="148"/>
                      <a:pt x="898" y="141"/>
                      <a:pt x="897" y="140"/>
                    </a:cubicBezTo>
                    <a:cubicBezTo>
                      <a:pt x="900" y="136"/>
                      <a:pt x="898" y="143"/>
                      <a:pt x="900" y="137"/>
                    </a:cubicBezTo>
                    <a:cubicBezTo>
                      <a:pt x="900" y="138"/>
                      <a:pt x="900" y="138"/>
                      <a:pt x="900" y="138"/>
                    </a:cubicBezTo>
                    <a:cubicBezTo>
                      <a:pt x="907" y="128"/>
                      <a:pt x="903" y="119"/>
                      <a:pt x="910" y="107"/>
                    </a:cubicBezTo>
                    <a:cubicBezTo>
                      <a:pt x="909" y="108"/>
                      <a:pt x="909" y="108"/>
                      <a:pt x="909" y="108"/>
                    </a:cubicBezTo>
                    <a:cubicBezTo>
                      <a:pt x="915" y="94"/>
                      <a:pt x="916" y="78"/>
                      <a:pt x="920" y="64"/>
                    </a:cubicBezTo>
                    <a:cubicBezTo>
                      <a:pt x="921" y="60"/>
                      <a:pt x="920" y="59"/>
                      <a:pt x="920" y="57"/>
                    </a:cubicBezTo>
                    <a:cubicBezTo>
                      <a:pt x="921" y="56"/>
                      <a:pt x="921" y="56"/>
                      <a:pt x="921" y="56"/>
                    </a:cubicBezTo>
                    <a:cubicBezTo>
                      <a:pt x="921" y="51"/>
                      <a:pt x="921" y="51"/>
                      <a:pt x="921" y="51"/>
                    </a:cubicBezTo>
                    <a:cubicBezTo>
                      <a:pt x="921" y="45"/>
                      <a:pt x="925" y="41"/>
                      <a:pt x="924" y="33"/>
                    </a:cubicBezTo>
                    <a:cubicBezTo>
                      <a:pt x="923" y="34"/>
                      <a:pt x="923" y="34"/>
                      <a:pt x="923" y="34"/>
                    </a:cubicBezTo>
                    <a:cubicBezTo>
                      <a:pt x="924" y="31"/>
                      <a:pt x="924" y="25"/>
                      <a:pt x="925" y="26"/>
                    </a:cubicBezTo>
                    <a:cubicBezTo>
                      <a:pt x="925" y="25"/>
                      <a:pt x="924" y="25"/>
                      <a:pt x="924" y="23"/>
                    </a:cubicBezTo>
                    <a:cubicBezTo>
                      <a:pt x="925" y="23"/>
                      <a:pt x="925" y="23"/>
                      <a:pt x="925" y="23"/>
                    </a:cubicBezTo>
                    <a:cubicBezTo>
                      <a:pt x="925" y="16"/>
                      <a:pt x="925" y="16"/>
                      <a:pt x="925" y="16"/>
                    </a:cubicBezTo>
                    <a:cubicBezTo>
                      <a:pt x="926" y="11"/>
                      <a:pt x="927" y="18"/>
                      <a:pt x="928" y="10"/>
                    </a:cubicBezTo>
                    <a:cubicBezTo>
                      <a:pt x="928" y="7"/>
                      <a:pt x="927" y="1"/>
                      <a:pt x="926" y="2"/>
                    </a:cubicBezTo>
                    <a:cubicBezTo>
                      <a:pt x="926" y="3"/>
                      <a:pt x="926" y="5"/>
                      <a:pt x="925" y="5"/>
                    </a:cubicBezTo>
                    <a:cubicBezTo>
                      <a:pt x="925" y="3"/>
                      <a:pt x="925" y="3"/>
                      <a:pt x="925" y="3"/>
                    </a:cubicBezTo>
                    <a:cubicBezTo>
                      <a:pt x="923" y="2"/>
                      <a:pt x="921" y="0"/>
                      <a:pt x="919" y="6"/>
                    </a:cubicBezTo>
                    <a:cubicBezTo>
                      <a:pt x="920" y="11"/>
                      <a:pt x="920" y="11"/>
                      <a:pt x="920" y="11"/>
                    </a:cubicBezTo>
                    <a:cubicBezTo>
                      <a:pt x="919" y="12"/>
                      <a:pt x="919" y="12"/>
                      <a:pt x="919" y="12"/>
                    </a:cubicBezTo>
                    <a:cubicBezTo>
                      <a:pt x="919" y="8"/>
                      <a:pt x="919" y="8"/>
                      <a:pt x="919" y="8"/>
                    </a:cubicBezTo>
                    <a:cubicBezTo>
                      <a:pt x="918" y="10"/>
                      <a:pt x="919" y="12"/>
                      <a:pt x="919" y="13"/>
                    </a:cubicBezTo>
                    <a:cubicBezTo>
                      <a:pt x="919" y="14"/>
                      <a:pt x="919" y="14"/>
                      <a:pt x="918" y="15"/>
                    </a:cubicBezTo>
                    <a:cubicBezTo>
                      <a:pt x="920" y="20"/>
                      <a:pt x="920" y="20"/>
                      <a:pt x="920" y="20"/>
                    </a:cubicBezTo>
                    <a:cubicBezTo>
                      <a:pt x="919" y="20"/>
                      <a:pt x="918" y="18"/>
                      <a:pt x="918" y="21"/>
                    </a:cubicBezTo>
                    <a:cubicBezTo>
                      <a:pt x="918" y="23"/>
                      <a:pt x="920" y="19"/>
                      <a:pt x="920" y="22"/>
                    </a:cubicBezTo>
                    <a:cubicBezTo>
                      <a:pt x="919" y="24"/>
                      <a:pt x="918" y="24"/>
                      <a:pt x="918" y="26"/>
                    </a:cubicBezTo>
                    <a:cubicBezTo>
                      <a:pt x="918" y="27"/>
                      <a:pt x="918" y="26"/>
                      <a:pt x="918" y="25"/>
                    </a:cubicBezTo>
                    <a:cubicBezTo>
                      <a:pt x="918" y="27"/>
                      <a:pt x="917" y="31"/>
                      <a:pt x="918" y="32"/>
                    </a:cubicBezTo>
                    <a:cubicBezTo>
                      <a:pt x="917" y="34"/>
                      <a:pt x="917" y="40"/>
                      <a:pt x="916" y="39"/>
                    </a:cubicBezTo>
                    <a:cubicBezTo>
                      <a:pt x="916" y="40"/>
                      <a:pt x="917" y="44"/>
                      <a:pt x="916" y="46"/>
                    </a:cubicBezTo>
                    <a:cubicBezTo>
                      <a:pt x="915" y="42"/>
                      <a:pt x="915" y="53"/>
                      <a:pt x="913" y="52"/>
                    </a:cubicBezTo>
                    <a:cubicBezTo>
                      <a:pt x="914" y="55"/>
                      <a:pt x="912" y="62"/>
                      <a:pt x="912" y="67"/>
                    </a:cubicBezTo>
                    <a:cubicBezTo>
                      <a:pt x="912" y="67"/>
                      <a:pt x="912" y="66"/>
                      <a:pt x="912" y="66"/>
                    </a:cubicBezTo>
                    <a:cubicBezTo>
                      <a:pt x="912" y="69"/>
                      <a:pt x="911" y="69"/>
                      <a:pt x="910" y="71"/>
                    </a:cubicBezTo>
                    <a:cubicBezTo>
                      <a:pt x="912" y="72"/>
                      <a:pt x="911" y="76"/>
                      <a:pt x="912" y="79"/>
                    </a:cubicBezTo>
                    <a:cubicBezTo>
                      <a:pt x="909" y="82"/>
                      <a:pt x="910" y="76"/>
                      <a:pt x="909" y="77"/>
                    </a:cubicBezTo>
                    <a:cubicBezTo>
                      <a:pt x="910" y="77"/>
                      <a:pt x="909" y="83"/>
                      <a:pt x="910" y="82"/>
                    </a:cubicBezTo>
                    <a:cubicBezTo>
                      <a:pt x="908" y="84"/>
                      <a:pt x="909" y="84"/>
                      <a:pt x="907" y="85"/>
                    </a:cubicBezTo>
                    <a:cubicBezTo>
                      <a:pt x="909" y="86"/>
                      <a:pt x="907" y="88"/>
                      <a:pt x="908" y="90"/>
                    </a:cubicBezTo>
                    <a:cubicBezTo>
                      <a:pt x="906" y="93"/>
                      <a:pt x="906" y="90"/>
                      <a:pt x="905" y="95"/>
                    </a:cubicBezTo>
                    <a:cubicBezTo>
                      <a:pt x="904" y="96"/>
                      <a:pt x="904" y="93"/>
                      <a:pt x="904" y="93"/>
                    </a:cubicBezTo>
                    <a:close/>
                    <a:moveTo>
                      <a:pt x="867" y="183"/>
                    </a:moveTo>
                    <a:cubicBezTo>
                      <a:pt x="867" y="183"/>
                      <a:pt x="867" y="183"/>
                      <a:pt x="867" y="183"/>
                    </a:cubicBezTo>
                    <a:cubicBezTo>
                      <a:pt x="868" y="182"/>
                      <a:pt x="868" y="181"/>
                      <a:pt x="868" y="181"/>
                    </a:cubicBezTo>
                    <a:cubicBezTo>
                      <a:pt x="868" y="181"/>
                      <a:pt x="868" y="182"/>
                      <a:pt x="867" y="183"/>
                    </a:cubicBezTo>
                    <a:close/>
                    <a:moveTo>
                      <a:pt x="862" y="189"/>
                    </a:moveTo>
                    <a:cubicBezTo>
                      <a:pt x="862" y="188"/>
                      <a:pt x="863" y="187"/>
                      <a:pt x="864" y="186"/>
                    </a:cubicBezTo>
                    <a:cubicBezTo>
                      <a:pt x="865" y="186"/>
                      <a:pt x="865" y="187"/>
                      <a:pt x="864" y="187"/>
                    </a:cubicBezTo>
                    <a:cubicBezTo>
                      <a:pt x="864" y="187"/>
                      <a:pt x="863" y="188"/>
                      <a:pt x="862" y="189"/>
                    </a:cubicBezTo>
                    <a:close/>
                    <a:moveTo>
                      <a:pt x="879" y="180"/>
                    </a:moveTo>
                    <a:cubicBezTo>
                      <a:pt x="878" y="181"/>
                      <a:pt x="878" y="181"/>
                      <a:pt x="878" y="181"/>
                    </a:cubicBezTo>
                    <a:cubicBezTo>
                      <a:pt x="878" y="181"/>
                      <a:pt x="878" y="180"/>
                      <a:pt x="879" y="179"/>
                    </a:cubicBezTo>
                    <a:cubicBezTo>
                      <a:pt x="879" y="179"/>
                      <a:pt x="879" y="179"/>
                      <a:pt x="879" y="179"/>
                    </a:cubicBezTo>
                    <a:lnTo>
                      <a:pt x="879" y="18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2" name="Freeform 916"/>
              <p:cNvSpPr>
                <a:spLocks/>
              </p:cNvSpPr>
              <p:nvPr/>
            </p:nvSpPr>
            <p:spPr bwMode="auto">
              <a:xfrm>
                <a:off x="5088" y="2683"/>
                <a:ext cx="2" cy="4"/>
              </a:xfrm>
              <a:custGeom>
                <a:avLst/>
                <a:gdLst/>
                <a:ahLst/>
                <a:cxnLst>
                  <a:cxn ang="0">
                    <a:pos x="0" y="2"/>
                  </a:cxn>
                  <a:cxn ang="0">
                    <a:pos x="2" y="0"/>
                  </a:cxn>
                  <a:cxn ang="0">
                    <a:pos x="0" y="2"/>
                  </a:cxn>
                  <a:cxn ang="0">
                    <a:pos x="0" y="4"/>
                  </a:cxn>
                  <a:cxn ang="0">
                    <a:pos x="0" y="2"/>
                  </a:cxn>
                </a:cxnLst>
                <a:rect l="0" t="0" r="r" b="b"/>
                <a:pathLst>
                  <a:path w="2" h="4">
                    <a:moveTo>
                      <a:pt x="0" y="2"/>
                    </a:moveTo>
                    <a:lnTo>
                      <a:pt x="2" y="0"/>
                    </a:lnTo>
                    <a:lnTo>
                      <a:pt x="0" y="2"/>
                    </a:lnTo>
                    <a:lnTo>
                      <a:pt x="0" y="4"/>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3" name="Rectangle 917"/>
              <p:cNvSpPr>
                <a:spLocks noChangeArrowheads="1"/>
              </p:cNvSpPr>
              <p:nvPr/>
            </p:nvSpPr>
            <p:spPr bwMode="auto">
              <a:xfrm>
                <a:off x="3423" y="28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4" name="Freeform 918"/>
              <p:cNvSpPr>
                <a:spLocks/>
              </p:cNvSpPr>
              <p:nvPr/>
            </p:nvSpPr>
            <p:spPr bwMode="auto">
              <a:xfrm>
                <a:off x="4825" y="2822"/>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5" name="Freeform 919"/>
              <p:cNvSpPr>
                <a:spLocks/>
              </p:cNvSpPr>
              <p:nvPr/>
            </p:nvSpPr>
            <p:spPr bwMode="auto">
              <a:xfrm>
                <a:off x="3317" y="2887"/>
                <a:ext cx="0" cy="3"/>
              </a:xfrm>
              <a:custGeom>
                <a:avLst/>
                <a:gdLst/>
                <a:ahLst/>
                <a:cxnLst>
                  <a:cxn ang="0">
                    <a:pos x="0" y="1"/>
                  </a:cxn>
                  <a:cxn ang="0">
                    <a:pos x="0" y="0"/>
                  </a:cxn>
                  <a:cxn ang="0">
                    <a:pos x="0" y="1"/>
                  </a:cxn>
                </a:cxnLst>
                <a:rect l="0" t="0" r="r" b="b"/>
                <a:pathLst>
                  <a:path h="1">
                    <a:moveTo>
                      <a:pt x="0" y="1"/>
                    </a:moveTo>
                    <a:cubicBezTo>
                      <a:pt x="0" y="0"/>
                      <a:pt x="0" y="0"/>
                      <a:pt x="0" y="0"/>
                    </a:cubicBezTo>
                    <a:cubicBezTo>
                      <a:pt x="0"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6" name="Freeform 920"/>
              <p:cNvSpPr>
                <a:spLocks/>
              </p:cNvSpPr>
              <p:nvPr/>
            </p:nvSpPr>
            <p:spPr bwMode="auto">
              <a:xfrm>
                <a:off x="3266" y="2894"/>
                <a:ext cx="6" cy="0"/>
              </a:xfrm>
              <a:custGeom>
                <a:avLst/>
                <a:gdLst/>
                <a:ahLst/>
                <a:cxnLst>
                  <a:cxn ang="0">
                    <a:pos x="3" y="0"/>
                  </a:cxn>
                  <a:cxn ang="0">
                    <a:pos x="0" y="0"/>
                  </a:cxn>
                  <a:cxn ang="0">
                    <a:pos x="3" y="0"/>
                  </a:cxn>
                </a:cxnLst>
                <a:rect l="0" t="0" r="r" b="b"/>
                <a:pathLst>
                  <a:path w="3">
                    <a:moveTo>
                      <a:pt x="3" y="0"/>
                    </a:moveTo>
                    <a:cubicBezTo>
                      <a:pt x="0" y="0"/>
                      <a:pt x="0" y="0"/>
                      <a:pt x="0" y="0"/>
                    </a:cubicBezTo>
                    <a:cubicBezTo>
                      <a:pt x="2" y="0"/>
                      <a:pt x="3" y="0"/>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7" name="Rectangle 921"/>
              <p:cNvSpPr>
                <a:spLocks noChangeArrowheads="1"/>
              </p:cNvSpPr>
              <p:nvPr/>
            </p:nvSpPr>
            <p:spPr bwMode="auto">
              <a:xfrm>
                <a:off x="3239" y="2899"/>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8" name="Freeform 922"/>
              <p:cNvSpPr>
                <a:spLocks/>
              </p:cNvSpPr>
              <p:nvPr/>
            </p:nvSpPr>
            <p:spPr bwMode="auto">
              <a:xfrm>
                <a:off x="3788" y="2885"/>
                <a:ext cx="4" cy="2"/>
              </a:xfrm>
              <a:custGeom>
                <a:avLst/>
                <a:gdLst/>
                <a:ahLst/>
                <a:cxnLst>
                  <a:cxn ang="0">
                    <a:pos x="0" y="1"/>
                  </a:cxn>
                  <a:cxn ang="0">
                    <a:pos x="1" y="1"/>
                  </a:cxn>
                  <a:cxn ang="0">
                    <a:pos x="0" y="1"/>
                  </a:cxn>
                </a:cxnLst>
                <a:rect l="0" t="0" r="r" b="b"/>
                <a:pathLst>
                  <a:path w="2" h="1">
                    <a:moveTo>
                      <a:pt x="0" y="1"/>
                    </a:moveTo>
                    <a:cubicBezTo>
                      <a:pt x="1" y="1"/>
                      <a:pt x="1" y="1"/>
                      <a:pt x="1" y="1"/>
                    </a:cubicBezTo>
                    <a:cubicBezTo>
                      <a:pt x="2" y="0"/>
                      <a:pt x="2"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9" name="Freeform 923"/>
              <p:cNvSpPr>
                <a:spLocks/>
              </p:cNvSpPr>
              <p:nvPr/>
            </p:nvSpPr>
            <p:spPr bwMode="auto">
              <a:xfrm>
                <a:off x="3626" y="2887"/>
                <a:ext cx="4" cy="3"/>
              </a:xfrm>
              <a:custGeom>
                <a:avLst/>
                <a:gdLst/>
                <a:ahLst/>
                <a:cxnLst>
                  <a:cxn ang="0">
                    <a:pos x="0" y="1"/>
                  </a:cxn>
                  <a:cxn ang="0">
                    <a:pos x="2" y="1"/>
                  </a:cxn>
                  <a:cxn ang="0">
                    <a:pos x="0" y="1"/>
                  </a:cxn>
                </a:cxnLst>
                <a:rect l="0" t="0" r="r" b="b"/>
                <a:pathLst>
                  <a:path w="2" h="1">
                    <a:moveTo>
                      <a:pt x="0" y="1"/>
                    </a:moveTo>
                    <a:cubicBezTo>
                      <a:pt x="2" y="1"/>
                      <a:pt x="2" y="1"/>
                      <a:pt x="2" y="1"/>
                    </a:cubicBezTo>
                    <a:cubicBezTo>
                      <a:pt x="1"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0" name="Rectangle 924"/>
              <p:cNvSpPr>
                <a:spLocks noChangeArrowheads="1"/>
              </p:cNvSpPr>
              <p:nvPr/>
            </p:nvSpPr>
            <p:spPr bwMode="auto">
              <a:xfrm>
                <a:off x="3972" y="2883"/>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1" name="Freeform 925"/>
              <p:cNvSpPr>
                <a:spLocks/>
              </p:cNvSpPr>
              <p:nvPr/>
            </p:nvSpPr>
            <p:spPr bwMode="auto">
              <a:xfrm>
                <a:off x="3630" y="2887"/>
                <a:ext cx="7" cy="3"/>
              </a:xfrm>
              <a:custGeom>
                <a:avLst/>
                <a:gdLst/>
                <a:ahLst/>
                <a:cxnLst>
                  <a:cxn ang="0">
                    <a:pos x="3" y="1"/>
                  </a:cxn>
                  <a:cxn ang="0">
                    <a:pos x="0" y="1"/>
                  </a:cxn>
                  <a:cxn ang="0">
                    <a:pos x="3" y="1"/>
                  </a:cxn>
                </a:cxnLst>
                <a:rect l="0" t="0" r="r" b="b"/>
                <a:pathLst>
                  <a:path w="3" h="1">
                    <a:moveTo>
                      <a:pt x="3" y="1"/>
                    </a:moveTo>
                    <a:cubicBezTo>
                      <a:pt x="2" y="0"/>
                      <a:pt x="1" y="0"/>
                      <a:pt x="0" y="1"/>
                    </a:cubicBezTo>
                    <a:cubicBezTo>
                      <a:pt x="1" y="1"/>
                      <a:pt x="2" y="1"/>
                      <a:pt x="3"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2" name="Rectangle 926"/>
              <p:cNvSpPr>
                <a:spLocks noChangeArrowheads="1"/>
              </p:cNvSpPr>
              <p:nvPr/>
            </p:nvSpPr>
            <p:spPr bwMode="auto">
              <a:xfrm>
                <a:off x="3110" y="2977"/>
                <a:ext cx="1" cy="3"/>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3" name="Freeform 927"/>
              <p:cNvSpPr>
                <a:spLocks/>
              </p:cNvSpPr>
              <p:nvPr/>
            </p:nvSpPr>
            <p:spPr bwMode="auto">
              <a:xfrm>
                <a:off x="3110" y="2980"/>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4" name="Freeform 928"/>
              <p:cNvSpPr>
                <a:spLocks/>
              </p:cNvSpPr>
              <p:nvPr/>
            </p:nvSpPr>
            <p:spPr bwMode="auto">
              <a:xfrm>
                <a:off x="3108" y="2982"/>
                <a:ext cx="2" cy="4"/>
              </a:xfrm>
              <a:custGeom>
                <a:avLst/>
                <a:gdLst/>
                <a:ahLst/>
                <a:cxnLst>
                  <a:cxn ang="0">
                    <a:pos x="1" y="2"/>
                  </a:cxn>
                  <a:cxn ang="0">
                    <a:pos x="1" y="0"/>
                  </a:cxn>
                  <a:cxn ang="0">
                    <a:pos x="1" y="2"/>
                  </a:cxn>
                </a:cxnLst>
                <a:rect l="0" t="0" r="r" b="b"/>
                <a:pathLst>
                  <a:path w="1" h="2">
                    <a:moveTo>
                      <a:pt x="1" y="2"/>
                    </a:moveTo>
                    <a:cubicBezTo>
                      <a:pt x="1" y="0"/>
                      <a:pt x="1" y="0"/>
                      <a:pt x="1" y="0"/>
                    </a:cubicBezTo>
                    <a:cubicBezTo>
                      <a:pt x="0" y="1"/>
                      <a:pt x="0" y="2"/>
                      <a:pt x="1"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5" name="Freeform 929"/>
              <p:cNvSpPr>
                <a:spLocks/>
              </p:cNvSpPr>
              <p:nvPr/>
            </p:nvSpPr>
            <p:spPr bwMode="auto">
              <a:xfrm>
                <a:off x="3140" y="2937"/>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476" name="Freeform 930"/>
              <p:cNvSpPr>
                <a:spLocks/>
              </p:cNvSpPr>
              <p:nvPr/>
            </p:nvSpPr>
            <p:spPr bwMode="auto">
              <a:xfrm>
                <a:off x="3140" y="2930"/>
                <a:ext cx="11" cy="7"/>
              </a:xfrm>
              <a:custGeom>
                <a:avLst/>
                <a:gdLst/>
                <a:ahLst/>
                <a:cxnLst>
                  <a:cxn ang="0">
                    <a:pos x="5" y="0"/>
                  </a:cxn>
                  <a:cxn ang="0">
                    <a:pos x="0" y="3"/>
                  </a:cxn>
                  <a:cxn ang="0">
                    <a:pos x="0" y="3"/>
                  </a:cxn>
                  <a:cxn ang="0">
                    <a:pos x="5" y="0"/>
                  </a:cxn>
                </a:cxnLst>
                <a:rect l="0" t="0" r="r" b="b"/>
                <a:pathLst>
                  <a:path w="5" h="3">
                    <a:moveTo>
                      <a:pt x="5" y="0"/>
                    </a:moveTo>
                    <a:cubicBezTo>
                      <a:pt x="4" y="1"/>
                      <a:pt x="2" y="1"/>
                      <a:pt x="0" y="3"/>
                    </a:cubicBezTo>
                    <a:cubicBezTo>
                      <a:pt x="0" y="3"/>
                      <a:pt x="0" y="3"/>
                      <a:pt x="0" y="3"/>
                    </a:cubicBezTo>
                    <a:cubicBezTo>
                      <a:pt x="0" y="2"/>
                      <a:pt x="5" y="1"/>
                      <a:pt x="5"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7" name="Freeform 931"/>
              <p:cNvSpPr>
                <a:spLocks/>
              </p:cNvSpPr>
              <p:nvPr/>
            </p:nvSpPr>
            <p:spPr bwMode="auto">
              <a:xfrm>
                <a:off x="3196" y="2919"/>
                <a:ext cx="18" cy="4"/>
              </a:xfrm>
              <a:custGeom>
                <a:avLst/>
                <a:gdLst/>
                <a:ahLst/>
                <a:cxnLst>
                  <a:cxn ang="0">
                    <a:pos x="6" y="0"/>
                  </a:cxn>
                  <a:cxn ang="0">
                    <a:pos x="1" y="1"/>
                  </a:cxn>
                  <a:cxn ang="0">
                    <a:pos x="1" y="2"/>
                  </a:cxn>
                  <a:cxn ang="0">
                    <a:pos x="6" y="0"/>
                  </a:cxn>
                </a:cxnLst>
                <a:rect l="0" t="0" r="r" b="b"/>
                <a:pathLst>
                  <a:path w="8" h="2">
                    <a:moveTo>
                      <a:pt x="6" y="0"/>
                    </a:moveTo>
                    <a:cubicBezTo>
                      <a:pt x="1" y="1"/>
                      <a:pt x="1" y="1"/>
                      <a:pt x="1" y="1"/>
                    </a:cubicBezTo>
                    <a:cubicBezTo>
                      <a:pt x="2" y="1"/>
                      <a:pt x="4" y="1"/>
                      <a:pt x="1" y="2"/>
                    </a:cubicBezTo>
                    <a:cubicBezTo>
                      <a:pt x="8" y="1"/>
                      <a:pt x="0" y="2"/>
                      <a:pt x="6"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8" name="Freeform 932"/>
              <p:cNvSpPr>
                <a:spLocks/>
              </p:cNvSpPr>
              <p:nvPr/>
            </p:nvSpPr>
            <p:spPr bwMode="auto">
              <a:xfrm>
                <a:off x="3239" y="2910"/>
                <a:ext cx="11" cy="2"/>
              </a:xfrm>
              <a:custGeom>
                <a:avLst/>
                <a:gdLst/>
                <a:ahLst/>
                <a:cxnLst>
                  <a:cxn ang="0">
                    <a:pos x="3" y="0"/>
                  </a:cxn>
                  <a:cxn ang="0">
                    <a:pos x="3" y="1"/>
                  </a:cxn>
                  <a:cxn ang="0">
                    <a:pos x="3" y="0"/>
                  </a:cxn>
                </a:cxnLst>
                <a:rect l="0" t="0" r="r" b="b"/>
                <a:pathLst>
                  <a:path w="5" h="1">
                    <a:moveTo>
                      <a:pt x="3" y="0"/>
                    </a:moveTo>
                    <a:cubicBezTo>
                      <a:pt x="0" y="1"/>
                      <a:pt x="3" y="1"/>
                      <a:pt x="3" y="1"/>
                    </a:cubicBezTo>
                    <a:cubicBezTo>
                      <a:pt x="5" y="1"/>
                      <a:pt x="5" y="0"/>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9" name="Freeform 933"/>
              <p:cNvSpPr>
                <a:spLocks/>
              </p:cNvSpPr>
              <p:nvPr/>
            </p:nvSpPr>
            <p:spPr bwMode="auto">
              <a:xfrm>
                <a:off x="3504" y="2896"/>
                <a:ext cx="5" cy="3"/>
              </a:xfrm>
              <a:custGeom>
                <a:avLst/>
                <a:gdLst/>
                <a:ahLst/>
                <a:cxnLst>
                  <a:cxn ang="0">
                    <a:pos x="0" y="0"/>
                  </a:cxn>
                  <a:cxn ang="0">
                    <a:pos x="0" y="1"/>
                  </a:cxn>
                  <a:cxn ang="0">
                    <a:pos x="0" y="0"/>
                  </a:cxn>
                </a:cxnLst>
                <a:rect l="0" t="0" r="r" b="b"/>
                <a:pathLst>
                  <a:path w="2" h="1">
                    <a:moveTo>
                      <a:pt x="0" y="0"/>
                    </a:moveTo>
                    <a:cubicBezTo>
                      <a:pt x="0" y="1"/>
                      <a:pt x="0" y="1"/>
                      <a:pt x="0" y="1"/>
                    </a:cubicBezTo>
                    <a:cubicBezTo>
                      <a:pt x="2"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0" name="Freeform 934"/>
              <p:cNvSpPr>
                <a:spLocks/>
              </p:cNvSpPr>
              <p:nvPr/>
            </p:nvSpPr>
            <p:spPr bwMode="auto">
              <a:xfrm>
                <a:off x="3547" y="2885"/>
                <a:ext cx="7" cy="0"/>
              </a:xfrm>
              <a:custGeom>
                <a:avLst/>
                <a:gdLst/>
                <a:ahLst/>
                <a:cxnLst>
                  <a:cxn ang="0">
                    <a:pos x="7" y="0"/>
                  </a:cxn>
                  <a:cxn ang="0">
                    <a:pos x="2" y="0"/>
                  </a:cxn>
                  <a:cxn ang="0">
                    <a:pos x="0" y="0"/>
                  </a:cxn>
                  <a:cxn ang="0">
                    <a:pos x="7" y="0"/>
                  </a:cxn>
                </a:cxnLst>
                <a:rect l="0" t="0" r="r" b="b"/>
                <a:pathLst>
                  <a:path w="7">
                    <a:moveTo>
                      <a:pt x="7" y="0"/>
                    </a:moveTo>
                    <a:lnTo>
                      <a:pt x="2" y="0"/>
                    </a:lnTo>
                    <a:lnTo>
                      <a:pt x="0" y="0"/>
                    </a:lnTo>
                    <a:lnTo>
                      <a:pt x="7"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1" name="Freeform 935"/>
              <p:cNvSpPr>
                <a:spLocks/>
              </p:cNvSpPr>
              <p:nvPr/>
            </p:nvSpPr>
            <p:spPr bwMode="auto">
              <a:xfrm>
                <a:off x="3581" y="2903"/>
                <a:ext cx="9" cy="0"/>
              </a:xfrm>
              <a:custGeom>
                <a:avLst/>
                <a:gdLst/>
                <a:ahLst/>
                <a:cxnLst>
                  <a:cxn ang="0">
                    <a:pos x="2" y="0"/>
                  </a:cxn>
                  <a:cxn ang="0">
                    <a:pos x="0" y="0"/>
                  </a:cxn>
                  <a:cxn ang="0">
                    <a:pos x="9" y="0"/>
                  </a:cxn>
                  <a:cxn ang="0">
                    <a:pos x="2" y="0"/>
                  </a:cxn>
                </a:cxnLst>
                <a:rect l="0" t="0" r="r" b="b"/>
                <a:pathLst>
                  <a:path w="9">
                    <a:moveTo>
                      <a:pt x="2" y="0"/>
                    </a:moveTo>
                    <a:lnTo>
                      <a:pt x="0" y="0"/>
                    </a:lnTo>
                    <a:lnTo>
                      <a:pt x="9"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2" name="Freeform 936"/>
              <p:cNvSpPr>
                <a:spLocks/>
              </p:cNvSpPr>
              <p:nvPr/>
            </p:nvSpPr>
            <p:spPr bwMode="auto">
              <a:xfrm>
                <a:off x="4017" y="2903"/>
                <a:ext cx="5" cy="5"/>
              </a:xfrm>
              <a:custGeom>
                <a:avLst/>
                <a:gdLst/>
                <a:ahLst/>
                <a:cxnLst>
                  <a:cxn ang="0">
                    <a:pos x="2" y="1"/>
                  </a:cxn>
                  <a:cxn ang="0">
                    <a:pos x="2" y="0"/>
                  </a:cxn>
                  <a:cxn ang="0">
                    <a:pos x="2" y="1"/>
                  </a:cxn>
                </a:cxnLst>
                <a:rect l="0" t="0" r="r" b="b"/>
                <a:pathLst>
                  <a:path w="2" h="2">
                    <a:moveTo>
                      <a:pt x="2" y="1"/>
                    </a:moveTo>
                    <a:cubicBezTo>
                      <a:pt x="2" y="0"/>
                      <a:pt x="2" y="0"/>
                      <a:pt x="2" y="0"/>
                    </a:cubicBezTo>
                    <a:cubicBezTo>
                      <a:pt x="0" y="0"/>
                      <a:pt x="0" y="2"/>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3" name="Freeform 937"/>
              <p:cNvSpPr>
                <a:spLocks/>
              </p:cNvSpPr>
              <p:nvPr/>
            </p:nvSpPr>
            <p:spPr bwMode="auto">
              <a:xfrm>
                <a:off x="4213" y="2899"/>
                <a:ext cx="9" cy="2"/>
              </a:xfrm>
              <a:custGeom>
                <a:avLst/>
                <a:gdLst/>
                <a:ahLst/>
                <a:cxnLst>
                  <a:cxn ang="0">
                    <a:pos x="0" y="0"/>
                  </a:cxn>
                  <a:cxn ang="0">
                    <a:pos x="4" y="1"/>
                  </a:cxn>
                  <a:cxn ang="0">
                    <a:pos x="0" y="0"/>
                  </a:cxn>
                </a:cxnLst>
                <a:rect l="0" t="0" r="r" b="b"/>
                <a:pathLst>
                  <a:path w="4" h="1">
                    <a:moveTo>
                      <a:pt x="0" y="0"/>
                    </a:moveTo>
                    <a:cubicBezTo>
                      <a:pt x="0" y="1"/>
                      <a:pt x="3" y="1"/>
                      <a:pt x="4" y="1"/>
                    </a:cubicBezTo>
                    <a:cubicBezTo>
                      <a:pt x="2"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4" name="Freeform 938"/>
              <p:cNvSpPr>
                <a:spLocks/>
              </p:cNvSpPr>
              <p:nvPr/>
            </p:nvSpPr>
            <p:spPr bwMode="auto">
              <a:xfrm>
                <a:off x="4775" y="2856"/>
                <a:ext cx="7" cy="2"/>
              </a:xfrm>
              <a:custGeom>
                <a:avLst/>
                <a:gdLst/>
                <a:ahLst/>
                <a:cxnLst>
                  <a:cxn ang="0">
                    <a:pos x="5" y="0"/>
                  </a:cxn>
                  <a:cxn ang="0">
                    <a:pos x="0" y="2"/>
                  </a:cxn>
                  <a:cxn ang="0">
                    <a:pos x="7" y="0"/>
                  </a:cxn>
                  <a:cxn ang="0">
                    <a:pos x="5" y="0"/>
                  </a:cxn>
                </a:cxnLst>
                <a:rect l="0" t="0" r="r" b="b"/>
                <a:pathLst>
                  <a:path w="7" h="2">
                    <a:moveTo>
                      <a:pt x="5" y="0"/>
                    </a:moveTo>
                    <a:lnTo>
                      <a:pt x="0" y="2"/>
                    </a:lnTo>
                    <a:lnTo>
                      <a:pt x="7" y="0"/>
                    </a:lnTo>
                    <a:lnTo>
                      <a:pt x="5"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5" name="Freeform 939"/>
              <p:cNvSpPr>
                <a:spLocks/>
              </p:cNvSpPr>
              <p:nvPr/>
            </p:nvSpPr>
            <p:spPr bwMode="auto">
              <a:xfrm>
                <a:off x="5108" y="2395"/>
                <a:ext cx="3" cy="2"/>
              </a:xfrm>
              <a:custGeom>
                <a:avLst/>
                <a:gdLst/>
                <a:ahLst/>
                <a:cxnLst>
                  <a:cxn ang="0">
                    <a:pos x="0" y="1"/>
                  </a:cxn>
                  <a:cxn ang="0">
                    <a:pos x="0" y="0"/>
                  </a:cxn>
                  <a:cxn ang="0">
                    <a:pos x="0" y="1"/>
                  </a:cxn>
                </a:cxnLst>
                <a:rect l="0" t="0" r="r" b="b"/>
                <a:pathLst>
                  <a:path w="1" h="1">
                    <a:moveTo>
                      <a:pt x="0" y="1"/>
                    </a:moveTo>
                    <a:cubicBezTo>
                      <a:pt x="1" y="1"/>
                      <a:pt x="1" y="0"/>
                      <a:pt x="0" y="0"/>
                    </a:cubicBezTo>
                    <a:cubicBezTo>
                      <a:pt x="0" y="1"/>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6" name="Freeform 940"/>
              <p:cNvSpPr>
                <a:spLocks/>
              </p:cNvSpPr>
              <p:nvPr/>
            </p:nvSpPr>
            <p:spPr bwMode="auto">
              <a:xfrm>
                <a:off x="5102" y="2390"/>
                <a:ext cx="6" cy="7"/>
              </a:xfrm>
              <a:custGeom>
                <a:avLst/>
                <a:gdLst/>
                <a:ahLst/>
                <a:cxnLst>
                  <a:cxn ang="0">
                    <a:pos x="2" y="0"/>
                  </a:cxn>
                  <a:cxn ang="0">
                    <a:pos x="0" y="3"/>
                  </a:cxn>
                  <a:cxn ang="0">
                    <a:pos x="2" y="1"/>
                  </a:cxn>
                  <a:cxn ang="0">
                    <a:pos x="2" y="2"/>
                  </a:cxn>
                  <a:cxn ang="0">
                    <a:pos x="3" y="2"/>
                  </a:cxn>
                  <a:cxn ang="0">
                    <a:pos x="2" y="1"/>
                  </a:cxn>
                  <a:cxn ang="0">
                    <a:pos x="2" y="0"/>
                  </a:cxn>
                </a:cxnLst>
                <a:rect l="0" t="0" r="r" b="b"/>
                <a:pathLst>
                  <a:path w="3" h="3">
                    <a:moveTo>
                      <a:pt x="2" y="0"/>
                    </a:moveTo>
                    <a:cubicBezTo>
                      <a:pt x="1" y="1"/>
                      <a:pt x="1" y="2"/>
                      <a:pt x="0" y="3"/>
                    </a:cubicBezTo>
                    <a:cubicBezTo>
                      <a:pt x="1" y="2"/>
                      <a:pt x="1" y="2"/>
                      <a:pt x="2" y="1"/>
                    </a:cubicBezTo>
                    <a:cubicBezTo>
                      <a:pt x="2" y="1"/>
                      <a:pt x="3" y="2"/>
                      <a:pt x="2" y="2"/>
                    </a:cubicBezTo>
                    <a:cubicBezTo>
                      <a:pt x="3" y="2"/>
                      <a:pt x="3" y="2"/>
                      <a:pt x="3" y="2"/>
                    </a:cubicBezTo>
                    <a:cubicBezTo>
                      <a:pt x="3" y="1"/>
                      <a:pt x="3" y="0"/>
                      <a:pt x="2" y="1"/>
                    </a:cubicBez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7" name="Freeform 941"/>
              <p:cNvSpPr>
                <a:spLocks/>
              </p:cNvSpPr>
              <p:nvPr/>
            </p:nvSpPr>
            <p:spPr bwMode="auto">
              <a:xfrm>
                <a:off x="5034" y="2363"/>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8" name="Freeform 942"/>
              <p:cNvSpPr>
                <a:spLocks/>
              </p:cNvSpPr>
              <p:nvPr/>
            </p:nvSpPr>
            <p:spPr bwMode="auto">
              <a:xfrm>
                <a:off x="4991" y="23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9" name="Freeform 943"/>
              <p:cNvSpPr>
                <a:spLocks/>
              </p:cNvSpPr>
              <p:nvPr/>
            </p:nvSpPr>
            <p:spPr bwMode="auto">
              <a:xfrm>
                <a:off x="4985" y="23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490" name="Freeform 944"/>
              <p:cNvSpPr>
                <a:spLocks/>
              </p:cNvSpPr>
              <p:nvPr/>
            </p:nvSpPr>
            <p:spPr bwMode="auto">
              <a:xfrm>
                <a:off x="5034" y="2361"/>
                <a:ext cx="0" cy="2"/>
              </a:xfrm>
              <a:custGeom>
                <a:avLst/>
                <a:gdLst/>
                <a:ahLst/>
                <a:cxnLst>
                  <a:cxn ang="0">
                    <a:pos x="0" y="1"/>
                  </a:cxn>
                  <a:cxn ang="0">
                    <a:pos x="0" y="0"/>
                  </a:cxn>
                  <a:cxn ang="0">
                    <a:pos x="0" y="1"/>
                  </a:cxn>
                </a:cxnLst>
                <a:rect l="0" t="0" r="r" b="b"/>
                <a:pathLst>
                  <a:path h="1">
                    <a:moveTo>
                      <a:pt x="0" y="1"/>
                    </a:moveTo>
                    <a:cubicBezTo>
                      <a:pt x="0" y="0"/>
                      <a:pt x="0" y="0"/>
                      <a:pt x="0" y="0"/>
                    </a:cubicBezTo>
                    <a:cubicBezTo>
                      <a:pt x="0" y="1"/>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1" name="Rectangle 945"/>
              <p:cNvSpPr>
                <a:spLocks noChangeArrowheads="1"/>
              </p:cNvSpPr>
              <p:nvPr/>
            </p:nvSpPr>
            <p:spPr bwMode="auto">
              <a:xfrm>
                <a:off x="5095" y="2392"/>
                <a:ext cx="1" cy="3"/>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2" name="Freeform 946"/>
              <p:cNvSpPr>
                <a:spLocks/>
              </p:cNvSpPr>
              <p:nvPr/>
            </p:nvSpPr>
            <p:spPr bwMode="auto">
              <a:xfrm>
                <a:off x="5057" y="2365"/>
                <a:ext cx="0" cy="3"/>
              </a:xfrm>
              <a:custGeom>
                <a:avLst/>
                <a:gdLst/>
                <a:ahLst/>
                <a:cxnLst>
                  <a:cxn ang="0">
                    <a:pos x="0" y="3"/>
                  </a:cxn>
                  <a:cxn ang="0">
                    <a:pos x="0" y="3"/>
                  </a:cxn>
                  <a:cxn ang="0">
                    <a:pos x="0" y="0"/>
                  </a:cxn>
                  <a:cxn ang="0">
                    <a:pos x="0" y="3"/>
                  </a:cxn>
                </a:cxnLst>
                <a:rect l="0" t="0" r="r" b="b"/>
                <a:pathLst>
                  <a:path h="3">
                    <a:moveTo>
                      <a:pt x="0" y="3"/>
                    </a:moveTo>
                    <a:lnTo>
                      <a:pt x="0" y="3"/>
                    </a:ln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3" name="Freeform 947"/>
              <p:cNvSpPr>
                <a:spLocks/>
              </p:cNvSpPr>
              <p:nvPr/>
            </p:nvSpPr>
            <p:spPr bwMode="auto">
              <a:xfrm>
                <a:off x="5070" y="2370"/>
                <a:ext cx="0" cy="4"/>
              </a:xfrm>
              <a:custGeom>
                <a:avLst/>
                <a:gdLst/>
                <a:ahLst/>
                <a:cxnLst>
                  <a:cxn ang="0">
                    <a:pos x="0" y="0"/>
                  </a:cxn>
                  <a:cxn ang="0">
                    <a:pos x="0" y="2"/>
                  </a:cxn>
                  <a:cxn ang="0">
                    <a:pos x="0" y="1"/>
                  </a:cxn>
                  <a:cxn ang="0">
                    <a:pos x="0" y="0"/>
                  </a:cxn>
                </a:cxnLst>
                <a:rect l="0" t="0" r="r" b="b"/>
                <a:pathLst>
                  <a:path h="2">
                    <a:moveTo>
                      <a:pt x="0" y="0"/>
                    </a:moveTo>
                    <a:cubicBezTo>
                      <a:pt x="0" y="0"/>
                      <a:pt x="0" y="1"/>
                      <a:pt x="0" y="2"/>
                    </a:cubicBezTo>
                    <a:cubicBezTo>
                      <a:pt x="0" y="1"/>
                      <a:pt x="0" y="1"/>
                      <a:pt x="0" y="1"/>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4" name="Freeform 948"/>
              <p:cNvSpPr>
                <a:spLocks/>
              </p:cNvSpPr>
              <p:nvPr/>
            </p:nvSpPr>
            <p:spPr bwMode="auto">
              <a:xfrm>
                <a:off x="5095" y="23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5" name="Freeform 949"/>
              <p:cNvSpPr>
                <a:spLocks/>
              </p:cNvSpPr>
              <p:nvPr/>
            </p:nvSpPr>
            <p:spPr bwMode="auto">
              <a:xfrm>
                <a:off x="5045" y="2361"/>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6" name="Freeform 950"/>
              <p:cNvSpPr>
                <a:spLocks/>
              </p:cNvSpPr>
              <p:nvPr/>
            </p:nvSpPr>
            <p:spPr bwMode="auto">
              <a:xfrm>
                <a:off x="4859" y="20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7" name="Freeform 951"/>
              <p:cNvSpPr>
                <a:spLocks/>
              </p:cNvSpPr>
              <p:nvPr/>
            </p:nvSpPr>
            <p:spPr bwMode="auto">
              <a:xfrm>
                <a:off x="4874" y="2023"/>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8" name="Freeform 952"/>
              <p:cNvSpPr>
                <a:spLocks/>
              </p:cNvSpPr>
              <p:nvPr/>
            </p:nvSpPr>
            <p:spPr bwMode="auto">
              <a:xfrm>
                <a:off x="4971" y="2334"/>
                <a:ext cx="2" cy="0"/>
              </a:xfrm>
              <a:custGeom>
                <a:avLst/>
                <a:gdLst/>
                <a:ahLst/>
                <a:cxnLst>
                  <a:cxn ang="0">
                    <a:pos x="0" y="0"/>
                  </a:cxn>
                  <a:cxn ang="0">
                    <a:pos x="0" y="0"/>
                  </a:cxn>
                  <a:cxn ang="0">
                    <a:pos x="0" y="0"/>
                  </a:cxn>
                </a:cxnLst>
                <a:rect l="0" t="0" r="r" b="b"/>
                <a:pathLst>
                  <a:path w="1">
                    <a:moveTo>
                      <a:pt x="0" y="0"/>
                    </a:moveTo>
                    <a:cubicBezTo>
                      <a:pt x="0" y="0"/>
                      <a:pt x="0" y="0"/>
                      <a:pt x="0"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9" name="Freeform 953"/>
              <p:cNvSpPr>
                <a:spLocks/>
              </p:cNvSpPr>
              <p:nvPr/>
            </p:nvSpPr>
            <p:spPr bwMode="auto">
              <a:xfrm>
                <a:off x="4863" y="2264"/>
                <a:ext cx="5" cy="5"/>
              </a:xfrm>
              <a:custGeom>
                <a:avLst/>
                <a:gdLst/>
                <a:ahLst/>
                <a:cxnLst>
                  <a:cxn ang="0">
                    <a:pos x="2" y="1"/>
                  </a:cxn>
                  <a:cxn ang="0">
                    <a:pos x="0" y="2"/>
                  </a:cxn>
                  <a:cxn ang="0">
                    <a:pos x="2" y="1"/>
                  </a:cxn>
                </a:cxnLst>
                <a:rect l="0" t="0" r="r" b="b"/>
                <a:pathLst>
                  <a:path w="2" h="2">
                    <a:moveTo>
                      <a:pt x="2" y="1"/>
                    </a:moveTo>
                    <a:cubicBezTo>
                      <a:pt x="2" y="2"/>
                      <a:pt x="1" y="0"/>
                      <a:pt x="0" y="2"/>
                    </a:cubicBezTo>
                    <a:cubicBezTo>
                      <a:pt x="0" y="1"/>
                      <a:pt x="2" y="2"/>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0" name="Freeform 954"/>
              <p:cNvSpPr>
                <a:spLocks/>
              </p:cNvSpPr>
              <p:nvPr/>
            </p:nvSpPr>
            <p:spPr bwMode="auto">
              <a:xfrm>
                <a:off x="5093" y="2392"/>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1" name="Rectangle 955"/>
              <p:cNvSpPr>
                <a:spLocks noChangeArrowheads="1"/>
              </p:cNvSpPr>
              <p:nvPr/>
            </p:nvSpPr>
            <p:spPr bwMode="auto">
              <a:xfrm>
                <a:off x="4863" y="226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2" name="Freeform 956"/>
              <p:cNvSpPr>
                <a:spLocks/>
              </p:cNvSpPr>
              <p:nvPr/>
            </p:nvSpPr>
            <p:spPr bwMode="auto">
              <a:xfrm>
                <a:off x="4940" y="232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3" name="Freeform 957"/>
              <p:cNvSpPr>
                <a:spLocks/>
              </p:cNvSpPr>
              <p:nvPr/>
            </p:nvSpPr>
            <p:spPr bwMode="auto">
              <a:xfrm>
                <a:off x="4962" y="23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4" name="Freeform 958"/>
              <p:cNvSpPr>
                <a:spLocks/>
              </p:cNvSpPr>
              <p:nvPr/>
            </p:nvSpPr>
            <p:spPr bwMode="auto">
              <a:xfrm>
                <a:off x="4926" y="2318"/>
                <a:ext cx="2" cy="2"/>
              </a:xfrm>
              <a:custGeom>
                <a:avLst/>
                <a:gdLst/>
                <a:ahLst/>
                <a:cxnLst>
                  <a:cxn ang="0">
                    <a:pos x="1" y="1"/>
                  </a:cxn>
                  <a:cxn ang="0">
                    <a:pos x="0" y="0"/>
                  </a:cxn>
                  <a:cxn ang="0">
                    <a:pos x="0" y="0"/>
                  </a:cxn>
                  <a:cxn ang="0">
                    <a:pos x="1" y="1"/>
                  </a:cxn>
                </a:cxnLst>
                <a:rect l="0" t="0" r="r" b="b"/>
                <a:pathLst>
                  <a:path w="1" h="1">
                    <a:moveTo>
                      <a:pt x="1" y="1"/>
                    </a:moveTo>
                    <a:cubicBezTo>
                      <a:pt x="0" y="0"/>
                      <a:pt x="0" y="0"/>
                      <a:pt x="0" y="0"/>
                    </a:cubicBezTo>
                    <a:cubicBezTo>
                      <a:pt x="0" y="0"/>
                      <a:pt x="0" y="0"/>
                      <a:pt x="0" y="0"/>
                    </a:cubicBezTo>
                    <a:cubicBezTo>
                      <a:pt x="0" y="0"/>
                      <a:pt x="1"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5" name="Freeform 959"/>
              <p:cNvSpPr>
                <a:spLocks/>
              </p:cNvSpPr>
              <p:nvPr/>
            </p:nvSpPr>
            <p:spPr bwMode="auto">
              <a:xfrm>
                <a:off x="4915" y="2314"/>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6" name="Freeform 960"/>
              <p:cNvSpPr>
                <a:spLocks/>
              </p:cNvSpPr>
              <p:nvPr/>
            </p:nvSpPr>
            <p:spPr bwMode="auto">
              <a:xfrm>
                <a:off x="4854" y="2077"/>
                <a:ext cx="2" cy="3"/>
              </a:xfrm>
              <a:custGeom>
                <a:avLst/>
                <a:gdLst/>
                <a:ahLst/>
                <a:cxnLst>
                  <a:cxn ang="0">
                    <a:pos x="0" y="1"/>
                  </a:cxn>
                  <a:cxn ang="0">
                    <a:pos x="1" y="1"/>
                  </a:cxn>
                  <a:cxn ang="0">
                    <a:pos x="0" y="1"/>
                  </a:cxn>
                </a:cxnLst>
                <a:rect l="0" t="0" r="r" b="b"/>
                <a:pathLst>
                  <a:path w="1" h="1">
                    <a:moveTo>
                      <a:pt x="0" y="1"/>
                    </a:moveTo>
                    <a:cubicBezTo>
                      <a:pt x="1" y="1"/>
                      <a:pt x="1" y="1"/>
                      <a:pt x="1" y="1"/>
                    </a:cubicBezTo>
                    <a:cubicBezTo>
                      <a:pt x="0" y="1"/>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7" name="Rectangle 961"/>
              <p:cNvSpPr>
                <a:spLocks noChangeArrowheads="1"/>
              </p:cNvSpPr>
              <p:nvPr/>
            </p:nvSpPr>
            <p:spPr bwMode="auto">
              <a:xfrm>
                <a:off x="5095" y="23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8" name="Freeform 962"/>
              <p:cNvSpPr>
                <a:spLocks/>
              </p:cNvSpPr>
              <p:nvPr/>
            </p:nvSpPr>
            <p:spPr bwMode="auto">
              <a:xfrm>
                <a:off x="4917" y="23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9" name="Freeform 963"/>
              <p:cNvSpPr>
                <a:spLocks/>
              </p:cNvSpPr>
              <p:nvPr/>
            </p:nvSpPr>
            <p:spPr bwMode="auto">
              <a:xfrm>
                <a:off x="4841" y="217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0" name="Rectangle 964"/>
              <p:cNvSpPr>
                <a:spLocks noChangeArrowheads="1"/>
              </p:cNvSpPr>
              <p:nvPr/>
            </p:nvSpPr>
            <p:spPr bwMode="auto">
              <a:xfrm>
                <a:off x="4910" y="2332"/>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1" name="Freeform 965"/>
              <p:cNvSpPr>
                <a:spLocks/>
              </p:cNvSpPr>
              <p:nvPr/>
            </p:nvSpPr>
            <p:spPr bwMode="auto">
              <a:xfrm>
                <a:off x="4856" y="20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2" name="Freeform 966"/>
              <p:cNvSpPr>
                <a:spLocks noEditPoints="1"/>
              </p:cNvSpPr>
              <p:nvPr/>
            </p:nvSpPr>
            <p:spPr bwMode="auto">
              <a:xfrm>
                <a:off x="4834" y="2021"/>
                <a:ext cx="270" cy="374"/>
              </a:xfrm>
              <a:custGeom>
                <a:avLst/>
                <a:gdLst/>
                <a:ahLst/>
                <a:cxnLst>
                  <a:cxn ang="0">
                    <a:pos x="10" y="26"/>
                  </a:cxn>
                  <a:cxn ang="0">
                    <a:pos x="9" y="28"/>
                  </a:cxn>
                  <a:cxn ang="0">
                    <a:pos x="7" y="34"/>
                  </a:cxn>
                  <a:cxn ang="0">
                    <a:pos x="5" y="47"/>
                  </a:cxn>
                  <a:cxn ang="0">
                    <a:pos x="6" y="55"/>
                  </a:cxn>
                  <a:cxn ang="0">
                    <a:pos x="5" y="69"/>
                  </a:cxn>
                  <a:cxn ang="0">
                    <a:pos x="2" y="74"/>
                  </a:cxn>
                  <a:cxn ang="0">
                    <a:pos x="4" y="82"/>
                  </a:cxn>
                  <a:cxn ang="0">
                    <a:pos x="4" y="89"/>
                  </a:cxn>
                  <a:cxn ang="0">
                    <a:pos x="4" y="99"/>
                  </a:cxn>
                  <a:cxn ang="0">
                    <a:pos x="9" y="118"/>
                  </a:cxn>
                  <a:cxn ang="0">
                    <a:pos x="27" y="134"/>
                  </a:cxn>
                  <a:cxn ang="0">
                    <a:pos x="36" y="138"/>
                  </a:cxn>
                  <a:cxn ang="0">
                    <a:pos x="51" y="144"/>
                  </a:cxn>
                  <a:cxn ang="0">
                    <a:pos x="57" y="147"/>
                  </a:cxn>
                  <a:cxn ang="0">
                    <a:pos x="65" y="148"/>
                  </a:cxn>
                  <a:cxn ang="0">
                    <a:pos x="68" y="149"/>
                  </a:cxn>
                  <a:cxn ang="0">
                    <a:pos x="73" y="151"/>
                  </a:cxn>
                  <a:cxn ang="0">
                    <a:pos x="82" y="154"/>
                  </a:cxn>
                  <a:cxn ang="0">
                    <a:pos x="90" y="156"/>
                  </a:cxn>
                  <a:cxn ang="0">
                    <a:pos x="98" y="158"/>
                  </a:cxn>
                  <a:cxn ang="0">
                    <a:pos x="102" y="160"/>
                  </a:cxn>
                  <a:cxn ang="0">
                    <a:pos x="107" y="162"/>
                  </a:cxn>
                  <a:cxn ang="0">
                    <a:pos x="116" y="165"/>
                  </a:cxn>
                  <a:cxn ang="0">
                    <a:pos x="119" y="165"/>
                  </a:cxn>
                  <a:cxn ang="0">
                    <a:pos x="115" y="161"/>
                  </a:cxn>
                  <a:cxn ang="0">
                    <a:pos x="112" y="159"/>
                  </a:cxn>
                  <a:cxn ang="0">
                    <a:pos x="107" y="157"/>
                  </a:cxn>
                  <a:cxn ang="0">
                    <a:pos x="99" y="154"/>
                  </a:cxn>
                  <a:cxn ang="0">
                    <a:pos x="95" y="154"/>
                  </a:cxn>
                  <a:cxn ang="0">
                    <a:pos x="92" y="152"/>
                  </a:cxn>
                  <a:cxn ang="0">
                    <a:pos x="85" y="151"/>
                  </a:cxn>
                  <a:cxn ang="0">
                    <a:pos x="79" y="147"/>
                  </a:cxn>
                  <a:cxn ang="0">
                    <a:pos x="71" y="145"/>
                  </a:cxn>
                  <a:cxn ang="0">
                    <a:pos x="70" y="144"/>
                  </a:cxn>
                  <a:cxn ang="0">
                    <a:pos x="64" y="139"/>
                  </a:cxn>
                  <a:cxn ang="0">
                    <a:pos x="61" y="139"/>
                  </a:cxn>
                  <a:cxn ang="0">
                    <a:pos x="56" y="140"/>
                  </a:cxn>
                  <a:cxn ang="0">
                    <a:pos x="52" y="138"/>
                  </a:cxn>
                  <a:cxn ang="0">
                    <a:pos x="47" y="136"/>
                  </a:cxn>
                  <a:cxn ang="0">
                    <a:pos x="41" y="132"/>
                  </a:cxn>
                  <a:cxn ang="0">
                    <a:pos x="32" y="129"/>
                  </a:cxn>
                  <a:cxn ang="0">
                    <a:pos x="27" y="124"/>
                  </a:cxn>
                  <a:cxn ang="0">
                    <a:pos x="22" y="122"/>
                  </a:cxn>
                  <a:cxn ang="0">
                    <a:pos x="18" y="118"/>
                  </a:cxn>
                  <a:cxn ang="0">
                    <a:pos x="16" y="106"/>
                  </a:cxn>
                  <a:cxn ang="0">
                    <a:pos x="12" y="97"/>
                  </a:cxn>
                  <a:cxn ang="0">
                    <a:pos x="13" y="89"/>
                  </a:cxn>
                  <a:cxn ang="0">
                    <a:pos x="13" y="74"/>
                  </a:cxn>
                  <a:cxn ang="0">
                    <a:pos x="12" y="62"/>
                  </a:cxn>
                  <a:cxn ang="0">
                    <a:pos x="12" y="51"/>
                  </a:cxn>
                  <a:cxn ang="0">
                    <a:pos x="14" y="46"/>
                  </a:cxn>
                  <a:cxn ang="0">
                    <a:pos x="16" y="42"/>
                  </a:cxn>
                  <a:cxn ang="0">
                    <a:pos x="15" y="40"/>
                  </a:cxn>
                  <a:cxn ang="0">
                    <a:pos x="16" y="33"/>
                  </a:cxn>
                  <a:cxn ang="0">
                    <a:pos x="17" y="13"/>
                  </a:cxn>
                  <a:cxn ang="0">
                    <a:pos x="19" y="6"/>
                  </a:cxn>
                  <a:cxn ang="0">
                    <a:pos x="14" y="2"/>
                  </a:cxn>
                  <a:cxn ang="0">
                    <a:pos x="14" y="4"/>
                  </a:cxn>
                  <a:cxn ang="0">
                    <a:pos x="11" y="14"/>
                  </a:cxn>
                  <a:cxn ang="0">
                    <a:pos x="11" y="19"/>
                  </a:cxn>
                  <a:cxn ang="0">
                    <a:pos x="8" y="42"/>
                  </a:cxn>
                </a:cxnLst>
                <a:rect l="0" t="0" r="r" b="b"/>
                <a:pathLst>
                  <a:path w="120" h="166">
                    <a:moveTo>
                      <a:pt x="8" y="19"/>
                    </a:moveTo>
                    <a:cubicBezTo>
                      <a:pt x="8" y="20"/>
                      <a:pt x="9" y="20"/>
                      <a:pt x="10" y="20"/>
                    </a:cubicBezTo>
                    <a:cubicBezTo>
                      <a:pt x="10" y="22"/>
                      <a:pt x="9" y="21"/>
                      <a:pt x="8" y="21"/>
                    </a:cubicBezTo>
                    <a:cubicBezTo>
                      <a:pt x="9" y="22"/>
                      <a:pt x="10" y="22"/>
                      <a:pt x="10" y="23"/>
                    </a:cubicBezTo>
                    <a:cubicBezTo>
                      <a:pt x="9" y="23"/>
                      <a:pt x="9" y="23"/>
                      <a:pt x="9" y="23"/>
                    </a:cubicBezTo>
                    <a:cubicBezTo>
                      <a:pt x="10" y="24"/>
                      <a:pt x="9" y="25"/>
                      <a:pt x="10" y="26"/>
                    </a:cubicBezTo>
                    <a:cubicBezTo>
                      <a:pt x="10" y="26"/>
                      <a:pt x="10" y="26"/>
                      <a:pt x="10" y="26"/>
                    </a:cubicBezTo>
                    <a:cubicBezTo>
                      <a:pt x="10" y="26"/>
                      <a:pt x="11" y="26"/>
                      <a:pt x="12" y="26"/>
                    </a:cubicBezTo>
                    <a:cubicBezTo>
                      <a:pt x="12" y="27"/>
                      <a:pt x="13" y="27"/>
                      <a:pt x="12" y="27"/>
                    </a:cubicBezTo>
                    <a:cubicBezTo>
                      <a:pt x="12" y="27"/>
                      <a:pt x="11" y="27"/>
                      <a:pt x="11" y="27"/>
                    </a:cubicBezTo>
                    <a:cubicBezTo>
                      <a:pt x="11" y="27"/>
                      <a:pt x="11" y="27"/>
                      <a:pt x="11" y="27"/>
                    </a:cubicBezTo>
                    <a:cubicBezTo>
                      <a:pt x="10" y="27"/>
                      <a:pt x="11" y="27"/>
                      <a:pt x="10" y="26"/>
                    </a:cubicBezTo>
                    <a:cubicBezTo>
                      <a:pt x="10" y="27"/>
                      <a:pt x="11" y="28"/>
                      <a:pt x="11" y="29"/>
                    </a:cubicBezTo>
                    <a:cubicBezTo>
                      <a:pt x="9" y="29"/>
                      <a:pt x="10" y="27"/>
                      <a:pt x="9" y="28"/>
                    </a:cubicBezTo>
                    <a:cubicBezTo>
                      <a:pt x="10" y="27"/>
                      <a:pt x="10" y="27"/>
                      <a:pt x="10" y="27"/>
                    </a:cubicBezTo>
                    <a:cubicBezTo>
                      <a:pt x="8" y="28"/>
                      <a:pt x="10" y="27"/>
                      <a:pt x="8" y="27"/>
                    </a:cubicBezTo>
                    <a:cubicBezTo>
                      <a:pt x="7" y="28"/>
                      <a:pt x="8" y="29"/>
                      <a:pt x="8" y="30"/>
                    </a:cubicBezTo>
                    <a:cubicBezTo>
                      <a:pt x="8" y="30"/>
                      <a:pt x="9" y="30"/>
                      <a:pt x="9" y="30"/>
                    </a:cubicBezTo>
                    <a:cubicBezTo>
                      <a:pt x="10" y="32"/>
                      <a:pt x="6" y="31"/>
                      <a:pt x="7" y="33"/>
                    </a:cubicBezTo>
                    <a:cubicBezTo>
                      <a:pt x="8" y="33"/>
                      <a:pt x="10" y="34"/>
                      <a:pt x="9" y="35"/>
                    </a:cubicBezTo>
                    <a:cubicBezTo>
                      <a:pt x="7" y="34"/>
                      <a:pt x="7" y="34"/>
                      <a:pt x="7" y="34"/>
                    </a:cubicBezTo>
                    <a:cubicBezTo>
                      <a:pt x="7" y="35"/>
                      <a:pt x="9" y="35"/>
                      <a:pt x="8" y="36"/>
                    </a:cubicBezTo>
                    <a:cubicBezTo>
                      <a:pt x="8" y="36"/>
                      <a:pt x="8" y="35"/>
                      <a:pt x="8" y="35"/>
                    </a:cubicBezTo>
                    <a:cubicBezTo>
                      <a:pt x="6" y="36"/>
                      <a:pt x="8" y="36"/>
                      <a:pt x="8" y="37"/>
                    </a:cubicBezTo>
                    <a:cubicBezTo>
                      <a:pt x="7" y="37"/>
                      <a:pt x="7" y="37"/>
                      <a:pt x="7" y="37"/>
                    </a:cubicBezTo>
                    <a:cubicBezTo>
                      <a:pt x="7" y="38"/>
                      <a:pt x="8" y="40"/>
                      <a:pt x="8" y="41"/>
                    </a:cubicBezTo>
                    <a:cubicBezTo>
                      <a:pt x="7" y="41"/>
                      <a:pt x="7" y="41"/>
                      <a:pt x="7" y="41"/>
                    </a:cubicBezTo>
                    <a:cubicBezTo>
                      <a:pt x="7" y="43"/>
                      <a:pt x="6" y="45"/>
                      <a:pt x="5" y="47"/>
                    </a:cubicBezTo>
                    <a:cubicBezTo>
                      <a:pt x="6" y="48"/>
                      <a:pt x="6" y="48"/>
                      <a:pt x="6" y="48"/>
                    </a:cubicBezTo>
                    <a:cubicBezTo>
                      <a:pt x="6" y="48"/>
                      <a:pt x="5" y="48"/>
                      <a:pt x="5" y="48"/>
                    </a:cubicBezTo>
                    <a:cubicBezTo>
                      <a:pt x="5" y="48"/>
                      <a:pt x="6" y="48"/>
                      <a:pt x="6" y="48"/>
                    </a:cubicBezTo>
                    <a:cubicBezTo>
                      <a:pt x="6" y="49"/>
                      <a:pt x="6" y="49"/>
                      <a:pt x="5" y="48"/>
                    </a:cubicBezTo>
                    <a:cubicBezTo>
                      <a:pt x="6" y="50"/>
                      <a:pt x="7" y="52"/>
                      <a:pt x="6" y="53"/>
                    </a:cubicBezTo>
                    <a:cubicBezTo>
                      <a:pt x="5" y="53"/>
                      <a:pt x="5" y="53"/>
                      <a:pt x="5" y="53"/>
                    </a:cubicBezTo>
                    <a:cubicBezTo>
                      <a:pt x="5" y="54"/>
                      <a:pt x="8" y="54"/>
                      <a:pt x="6" y="55"/>
                    </a:cubicBezTo>
                    <a:cubicBezTo>
                      <a:pt x="6" y="55"/>
                      <a:pt x="6" y="55"/>
                      <a:pt x="6" y="55"/>
                    </a:cubicBezTo>
                    <a:cubicBezTo>
                      <a:pt x="5" y="57"/>
                      <a:pt x="6" y="60"/>
                      <a:pt x="4" y="61"/>
                    </a:cubicBezTo>
                    <a:cubicBezTo>
                      <a:pt x="6" y="62"/>
                      <a:pt x="3" y="64"/>
                      <a:pt x="6" y="64"/>
                    </a:cubicBezTo>
                    <a:cubicBezTo>
                      <a:pt x="4" y="65"/>
                      <a:pt x="4" y="65"/>
                      <a:pt x="3" y="66"/>
                    </a:cubicBezTo>
                    <a:cubicBezTo>
                      <a:pt x="3" y="67"/>
                      <a:pt x="4" y="67"/>
                      <a:pt x="5" y="68"/>
                    </a:cubicBezTo>
                    <a:cubicBezTo>
                      <a:pt x="3" y="68"/>
                      <a:pt x="3" y="68"/>
                      <a:pt x="3" y="68"/>
                    </a:cubicBezTo>
                    <a:cubicBezTo>
                      <a:pt x="5" y="69"/>
                      <a:pt x="5" y="69"/>
                      <a:pt x="5" y="69"/>
                    </a:cubicBezTo>
                    <a:cubicBezTo>
                      <a:pt x="3" y="69"/>
                      <a:pt x="3" y="69"/>
                      <a:pt x="3" y="69"/>
                    </a:cubicBezTo>
                    <a:cubicBezTo>
                      <a:pt x="3" y="70"/>
                      <a:pt x="3" y="70"/>
                      <a:pt x="3" y="70"/>
                    </a:cubicBezTo>
                    <a:cubicBezTo>
                      <a:pt x="3" y="69"/>
                      <a:pt x="4" y="69"/>
                      <a:pt x="4" y="69"/>
                    </a:cubicBezTo>
                    <a:cubicBezTo>
                      <a:pt x="5" y="70"/>
                      <a:pt x="3" y="71"/>
                      <a:pt x="3" y="71"/>
                    </a:cubicBezTo>
                    <a:cubicBezTo>
                      <a:pt x="4" y="73"/>
                      <a:pt x="4" y="73"/>
                      <a:pt x="4" y="73"/>
                    </a:cubicBezTo>
                    <a:cubicBezTo>
                      <a:pt x="3" y="73"/>
                      <a:pt x="3" y="73"/>
                      <a:pt x="3" y="73"/>
                    </a:cubicBezTo>
                    <a:cubicBezTo>
                      <a:pt x="4" y="74"/>
                      <a:pt x="1" y="73"/>
                      <a:pt x="2" y="74"/>
                    </a:cubicBezTo>
                    <a:cubicBezTo>
                      <a:pt x="3" y="74"/>
                      <a:pt x="3" y="74"/>
                      <a:pt x="3" y="74"/>
                    </a:cubicBezTo>
                    <a:cubicBezTo>
                      <a:pt x="3" y="75"/>
                      <a:pt x="2" y="76"/>
                      <a:pt x="3" y="77"/>
                    </a:cubicBezTo>
                    <a:cubicBezTo>
                      <a:pt x="2" y="76"/>
                      <a:pt x="2" y="76"/>
                      <a:pt x="2" y="76"/>
                    </a:cubicBezTo>
                    <a:cubicBezTo>
                      <a:pt x="2" y="78"/>
                      <a:pt x="2" y="80"/>
                      <a:pt x="2" y="81"/>
                    </a:cubicBezTo>
                    <a:cubicBezTo>
                      <a:pt x="2" y="81"/>
                      <a:pt x="4" y="81"/>
                      <a:pt x="4" y="82"/>
                    </a:cubicBezTo>
                    <a:cubicBezTo>
                      <a:pt x="3" y="82"/>
                      <a:pt x="3" y="82"/>
                      <a:pt x="3" y="82"/>
                    </a:cubicBezTo>
                    <a:cubicBezTo>
                      <a:pt x="4" y="82"/>
                      <a:pt x="3" y="81"/>
                      <a:pt x="4" y="82"/>
                    </a:cubicBezTo>
                    <a:cubicBezTo>
                      <a:pt x="4" y="83"/>
                      <a:pt x="3" y="82"/>
                      <a:pt x="2" y="82"/>
                    </a:cubicBezTo>
                    <a:cubicBezTo>
                      <a:pt x="3" y="83"/>
                      <a:pt x="3" y="83"/>
                      <a:pt x="3" y="83"/>
                    </a:cubicBezTo>
                    <a:cubicBezTo>
                      <a:pt x="2" y="82"/>
                      <a:pt x="2" y="82"/>
                      <a:pt x="2" y="82"/>
                    </a:cubicBezTo>
                    <a:cubicBezTo>
                      <a:pt x="2" y="83"/>
                      <a:pt x="0" y="84"/>
                      <a:pt x="2" y="84"/>
                    </a:cubicBezTo>
                    <a:cubicBezTo>
                      <a:pt x="1" y="84"/>
                      <a:pt x="1" y="84"/>
                      <a:pt x="1" y="84"/>
                    </a:cubicBezTo>
                    <a:cubicBezTo>
                      <a:pt x="1" y="86"/>
                      <a:pt x="2" y="87"/>
                      <a:pt x="2" y="88"/>
                    </a:cubicBezTo>
                    <a:cubicBezTo>
                      <a:pt x="3" y="88"/>
                      <a:pt x="3" y="89"/>
                      <a:pt x="4" y="89"/>
                    </a:cubicBezTo>
                    <a:cubicBezTo>
                      <a:pt x="3" y="90"/>
                      <a:pt x="2" y="92"/>
                      <a:pt x="2" y="93"/>
                    </a:cubicBezTo>
                    <a:cubicBezTo>
                      <a:pt x="3" y="94"/>
                      <a:pt x="3" y="93"/>
                      <a:pt x="4" y="94"/>
                    </a:cubicBezTo>
                    <a:cubicBezTo>
                      <a:pt x="3" y="94"/>
                      <a:pt x="3" y="95"/>
                      <a:pt x="2" y="94"/>
                    </a:cubicBezTo>
                    <a:cubicBezTo>
                      <a:pt x="3" y="96"/>
                      <a:pt x="3" y="96"/>
                      <a:pt x="4" y="98"/>
                    </a:cubicBezTo>
                    <a:cubicBezTo>
                      <a:pt x="4" y="98"/>
                      <a:pt x="4" y="98"/>
                      <a:pt x="5" y="98"/>
                    </a:cubicBezTo>
                    <a:cubicBezTo>
                      <a:pt x="5" y="98"/>
                      <a:pt x="4" y="99"/>
                      <a:pt x="4" y="99"/>
                    </a:cubicBezTo>
                    <a:cubicBezTo>
                      <a:pt x="4" y="99"/>
                      <a:pt x="4" y="99"/>
                      <a:pt x="4" y="99"/>
                    </a:cubicBezTo>
                    <a:cubicBezTo>
                      <a:pt x="6" y="102"/>
                      <a:pt x="2" y="104"/>
                      <a:pt x="4" y="105"/>
                    </a:cubicBezTo>
                    <a:cubicBezTo>
                      <a:pt x="4" y="105"/>
                      <a:pt x="4" y="105"/>
                      <a:pt x="4" y="105"/>
                    </a:cubicBezTo>
                    <a:cubicBezTo>
                      <a:pt x="6" y="107"/>
                      <a:pt x="6" y="107"/>
                      <a:pt x="6" y="107"/>
                    </a:cubicBezTo>
                    <a:cubicBezTo>
                      <a:pt x="6" y="108"/>
                      <a:pt x="5" y="107"/>
                      <a:pt x="4" y="108"/>
                    </a:cubicBezTo>
                    <a:cubicBezTo>
                      <a:pt x="7" y="109"/>
                      <a:pt x="5" y="111"/>
                      <a:pt x="7" y="112"/>
                    </a:cubicBezTo>
                    <a:cubicBezTo>
                      <a:pt x="5" y="115"/>
                      <a:pt x="9" y="117"/>
                      <a:pt x="9" y="119"/>
                    </a:cubicBezTo>
                    <a:cubicBezTo>
                      <a:pt x="9" y="118"/>
                      <a:pt x="9" y="118"/>
                      <a:pt x="9" y="118"/>
                    </a:cubicBezTo>
                    <a:cubicBezTo>
                      <a:pt x="10" y="118"/>
                      <a:pt x="9" y="119"/>
                      <a:pt x="10" y="120"/>
                    </a:cubicBezTo>
                    <a:cubicBezTo>
                      <a:pt x="10" y="119"/>
                      <a:pt x="10" y="119"/>
                      <a:pt x="10" y="119"/>
                    </a:cubicBezTo>
                    <a:cubicBezTo>
                      <a:pt x="13" y="121"/>
                      <a:pt x="15" y="126"/>
                      <a:pt x="17" y="129"/>
                    </a:cubicBezTo>
                    <a:cubicBezTo>
                      <a:pt x="18" y="130"/>
                      <a:pt x="20" y="126"/>
                      <a:pt x="21" y="129"/>
                    </a:cubicBezTo>
                    <a:cubicBezTo>
                      <a:pt x="20" y="130"/>
                      <a:pt x="20" y="130"/>
                      <a:pt x="20" y="130"/>
                    </a:cubicBezTo>
                    <a:cubicBezTo>
                      <a:pt x="23" y="130"/>
                      <a:pt x="24" y="133"/>
                      <a:pt x="27" y="133"/>
                    </a:cubicBezTo>
                    <a:cubicBezTo>
                      <a:pt x="27" y="134"/>
                      <a:pt x="27" y="134"/>
                      <a:pt x="27" y="134"/>
                    </a:cubicBezTo>
                    <a:cubicBezTo>
                      <a:pt x="27" y="135"/>
                      <a:pt x="28" y="135"/>
                      <a:pt x="29" y="134"/>
                    </a:cubicBezTo>
                    <a:cubicBezTo>
                      <a:pt x="29" y="135"/>
                      <a:pt x="29" y="135"/>
                      <a:pt x="29" y="135"/>
                    </a:cubicBezTo>
                    <a:cubicBezTo>
                      <a:pt x="29" y="136"/>
                      <a:pt x="30" y="135"/>
                      <a:pt x="30" y="136"/>
                    </a:cubicBezTo>
                    <a:cubicBezTo>
                      <a:pt x="30" y="136"/>
                      <a:pt x="30" y="136"/>
                      <a:pt x="30" y="136"/>
                    </a:cubicBezTo>
                    <a:cubicBezTo>
                      <a:pt x="30" y="136"/>
                      <a:pt x="31" y="137"/>
                      <a:pt x="31" y="136"/>
                    </a:cubicBezTo>
                    <a:cubicBezTo>
                      <a:pt x="32" y="137"/>
                      <a:pt x="33" y="137"/>
                      <a:pt x="34" y="138"/>
                    </a:cubicBezTo>
                    <a:cubicBezTo>
                      <a:pt x="35" y="137"/>
                      <a:pt x="35" y="139"/>
                      <a:pt x="36" y="138"/>
                    </a:cubicBezTo>
                    <a:cubicBezTo>
                      <a:pt x="35" y="139"/>
                      <a:pt x="37" y="140"/>
                      <a:pt x="38" y="139"/>
                    </a:cubicBezTo>
                    <a:cubicBezTo>
                      <a:pt x="37" y="140"/>
                      <a:pt x="38" y="140"/>
                      <a:pt x="38" y="140"/>
                    </a:cubicBezTo>
                    <a:cubicBezTo>
                      <a:pt x="38" y="141"/>
                      <a:pt x="39" y="141"/>
                      <a:pt x="39" y="140"/>
                    </a:cubicBezTo>
                    <a:cubicBezTo>
                      <a:pt x="40" y="142"/>
                      <a:pt x="42" y="139"/>
                      <a:pt x="42" y="142"/>
                    </a:cubicBezTo>
                    <a:cubicBezTo>
                      <a:pt x="44" y="142"/>
                      <a:pt x="46" y="142"/>
                      <a:pt x="48" y="143"/>
                    </a:cubicBezTo>
                    <a:cubicBezTo>
                      <a:pt x="48" y="145"/>
                      <a:pt x="46" y="142"/>
                      <a:pt x="46" y="144"/>
                    </a:cubicBezTo>
                    <a:cubicBezTo>
                      <a:pt x="48" y="144"/>
                      <a:pt x="49" y="143"/>
                      <a:pt x="51" y="144"/>
                    </a:cubicBezTo>
                    <a:cubicBezTo>
                      <a:pt x="51" y="145"/>
                      <a:pt x="50" y="145"/>
                      <a:pt x="50" y="145"/>
                    </a:cubicBezTo>
                    <a:cubicBezTo>
                      <a:pt x="52" y="145"/>
                      <a:pt x="53" y="146"/>
                      <a:pt x="55" y="146"/>
                    </a:cubicBezTo>
                    <a:cubicBezTo>
                      <a:pt x="54" y="146"/>
                      <a:pt x="54" y="146"/>
                      <a:pt x="54" y="146"/>
                    </a:cubicBezTo>
                    <a:cubicBezTo>
                      <a:pt x="55" y="147"/>
                      <a:pt x="55" y="147"/>
                      <a:pt x="55" y="146"/>
                    </a:cubicBezTo>
                    <a:cubicBezTo>
                      <a:pt x="55" y="146"/>
                      <a:pt x="55" y="146"/>
                      <a:pt x="55" y="146"/>
                    </a:cubicBezTo>
                    <a:cubicBezTo>
                      <a:pt x="55" y="145"/>
                      <a:pt x="57" y="144"/>
                      <a:pt x="57" y="144"/>
                    </a:cubicBezTo>
                    <a:cubicBezTo>
                      <a:pt x="56" y="146"/>
                      <a:pt x="59" y="145"/>
                      <a:pt x="57" y="147"/>
                    </a:cubicBezTo>
                    <a:cubicBezTo>
                      <a:pt x="57" y="147"/>
                      <a:pt x="57" y="147"/>
                      <a:pt x="58" y="147"/>
                    </a:cubicBezTo>
                    <a:cubicBezTo>
                      <a:pt x="58" y="147"/>
                      <a:pt x="58" y="147"/>
                      <a:pt x="57" y="148"/>
                    </a:cubicBezTo>
                    <a:cubicBezTo>
                      <a:pt x="58" y="148"/>
                      <a:pt x="58" y="147"/>
                      <a:pt x="59" y="147"/>
                    </a:cubicBezTo>
                    <a:cubicBezTo>
                      <a:pt x="59" y="148"/>
                      <a:pt x="59" y="148"/>
                      <a:pt x="59" y="148"/>
                    </a:cubicBezTo>
                    <a:cubicBezTo>
                      <a:pt x="59" y="147"/>
                      <a:pt x="60" y="147"/>
                      <a:pt x="61" y="147"/>
                    </a:cubicBezTo>
                    <a:cubicBezTo>
                      <a:pt x="61" y="148"/>
                      <a:pt x="61" y="148"/>
                      <a:pt x="61" y="148"/>
                    </a:cubicBezTo>
                    <a:cubicBezTo>
                      <a:pt x="62" y="148"/>
                      <a:pt x="64" y="147"/>
                      <a:pt x="65" y="148"/>
                    </a:cubicBezTo>
                    <a:cubicBezTo>
                      <a:pt x="64" y="150"/>
                      <a:pt x="65" y="149"/>
                      <a:pt x="65" y="150"/>
                    </a:cubicBezTo>
                    <a:cubicBezTo>
                      <a:pt x="66" y="150"/>
                      <a:pt x="66" y="150"/>
                      <a:pt x="66" y="150"/>
                    </a:cubicBezTo>
                    <a:cubicBezTo>
                      <a:pt x="66" y="149"/>
                      <a:pt x="66" y="149"/>
                      <a:pt x="66" y="149"/>
                    </a:cubicBezTo>
                    <a:cubicBezTo>
                      <a:pt x="66" y="150"/>
                      <a:pt x="67" y="149"/>
                      <a:pt x="68" y="149"/>
                    </a:cubicBezTo>
                    <a:cubicBezTo>
                      <a:pt x="67" y="150"/>
                      <a:pt x="67" y="150"/>
                      <a:pt x="67" y="150"/>
                    </a:cubicBezTo>
                    <a:cubicBezTo>
                      <a:pt x="69" y="150"/>
                      <a:pt x="69" y="150"/>
                      <a:pt x="69" y="150"/>
                    </a:cubicBezTo>
                    <a:cubicBezTo>
                      <a:pt x="68" y="149"/>
                      <a:pt x="68" y="149"/>
                      <a:pt x="68" y="149"/>
                    </a:cubicBezTo>
                    <a:cubicBezTo>
                      <a:pt x="69" y="149"/>
                      <a:pt x="69" y="147"/>
                      <a:pt x="69" y="148"/>
                    </a:cubicBezTo>
                    <a:cubicBezTo>
                      <a:pt x="69" y="148"/>
                      <a:pt x="70" y="148"/>
                      <a:pt x="70" y="149"/>
                    </a:cubicBezTo>
                    <a:cubicBezTo>
                      <a:pt x="70" y="149"/>
                      <a:pt x="70" y="149"/>
                      <a:pt x="70" y="149"/>
                    </a:cubicBezTo>
                    <a:cubicBezTo>
                      <a:pt x="71" y="149"/>
                      <a:pt x="71" y="149"/>
                      <a:pt x="72" y="149"/>
                    </a:cubicBezTo>
                    <a:cubicBezTo>
                      <a:pt x="72" y="150"/>
                      <a:pt x="71" y="151"/>
                      <a:pt x="71" y="151"/>
                    </a:cubicBezTo>
                    <a:cubicBezTo>
                      <a:pt x="72" y="150"/>
                      <a:pt x="73" y="151"/>
                      <a:pt x="74" y="150"/>
                    </a:cubicBezTo>
                    <a:cubicBezTo>
                      <a:pt x="73" y="150"/>
                      <a:pt x="73" y="151"/>
                      <a:pt x="73" y="151"/>
                    </a:cubicBezTo>
                    <a:cubicBezTo>
                      <a:pt x="74" y="151"/>
                      <a:pt x="74" y="151"/>
                      <a:pt x="74" y="151"/>
                    </a:cubicBezTo>
                    <a:cubicBezTo>
                      <a:pt x="74" y="151"/>
                      <a:pt x="74" y="151"/>
                      <a:pt x="74" y="152"/>
                    </a:cubicBezTo>
                    <a:cubicBezTo>
                      <a:pt x="75" y="152"/>
                      <a:pt x="74" y="150"/>
                      <a:pt x="75" y="151"/>
                    </a:cubicBezTo>
                    <a:cubicBezTo>
                      <a:pt x="75" y="151"/>
                      <a:pt x="75" y="151"/>
                      <a:pt x="75" y="151"/>
                    </a:cubicBezTo>
                    <a:cubicBezTo>
                      <a:pt x="76" y="152"/>
                      <a:pt x="77" y="151"/>
                      <a:pt x="78" y="152"/>
                    </a:cubicBezTo>
                    <a:cubicBezTo>
                      <a:pt x="78" y="154"/>
                      <a:pt x="77" y="152"/>
                      <a:pt x="77" y="154"/>
                    </a:cubicBezTo>
                    <a:cubicBezTo>
                      <a:pt x="79" y="154"/>
                      <a:pt x="81" y="153"/>
                      <a:pt x="82" y="154"/>
                    </a:cubicBezTo>
                    <a:cubicBezTo>
                      <a:pt x="82" y="154"/>
                      <a:pt x="82" y="154"/>
                      <a:pt x="82" y="154"/>
                    </a:cubicBezTo>
                    <a:cubicBezTo>
                      <a:pt x="83" y="152"/>
                      <a:pt x="83" y="155"/>
                      <a:pt x="84" y="154"/>
                    </a:cubicBezTo>
                    <a:cubicBezTo>
                      <a:pt x="84" y="154"/>
                      <a:pt x="83" y="155"/>
                      <a:pt x="84" y="155"/>
                    </a:cubicBezTo>
                    <a:cubicBezTo>
                      <a:pt x="85" y="156"/>
                      <a:pt x="86" y="155"/>
                      <a:pt x="88" y="155"/>
                    </a:cubicBezTo>
                    <a:cubicBezTo>
                      <a:pt x="87" y="156"/>
                      <a:pt x="87" y="156"/>
                      <a:pt x="87" y="156"/>
                    </a:cubicBezTo>
                    <a:cubicBezTo>
                      <a:pt x="88" y="156"/>
                      <a:pt x="89" y="156"/>
                      <a:pt x="90" y="157"/>
                    </a:cubicBezTo>
                    <a:cubicBezTo>
                      <a:pt x="90" y="156"/>
                      <a:pt x="90" y="157"/>
                      <a:pt x="90" y="156"/>
                    </a:cubicBezTo>
                    <a:cubicBezTo>
                      <a:pt x="91" y="159"/>
                      <a:pt x="95" y="155"/>
                      <a:pt x="96" y="158"/>
                    </a:cubicBezTo>
                    <a:cubicBezTo>
                      <a:pt x="96" y="158"/>
                      <a:pt x="95" y="159"/>
                      <a:pt x="95" y="159"/>
                    </a:cubicBezTo>
                    <a:cubicBezTo>
                      <a:pt x="97" y="159"/>
                      <a:pt x="97" y="159"/>
                      <a:pt x="97" y="159"/>
                    </a:cubicBezTo>
                    <a:cubicBezTo>
                      <a:pt x="97" y="158"/>
                      <a:pt x="97" y="158"/>
                      <a:pt x="97" y="157"/>
                    </a:cubicBezTo>
                    <a:cubicBezTo>
                      <a:pt x="97" y="157"/>
                      <a:pt x="98" y="157"/>
                      <a:pt x="98" y="157"/>
                    </a:cubicBezTo>
                    <a:cubicBezTo>
                      <a:pt x="97" y="157"/>
                      <a:pt x="98" y="158"/>
                      <a:pt x="98" y="159"/>
                    </a:cubicBezTo>
                    <a:cubicBezTo>
                      <a:pt x="98" y="158"/>
                      <a:pt x="98" y="158"/>
                      <a:pt x="98" y="158"/>
                    </a:cubicBezTo>
                    <a:cubicBezTo>
                      <a:pt x="99" y="160"/>
                      <a:pt x="99" y="156"/>
                      <a:pt x="100" y="158"/>
                    </a:cubicBezTo>
                    <a:cubicBezTo>
                      <a:pt x="100" y="158"/>
                      <a:pt x="100" y="158"/>
                      <a:pt x="100" y="158"/>
                    </a:cubicBezTo>
                    <a:cubicBezTo>
                      <a:pt x="100" y="158"/>
                      <a:pt x="101" y="157"/>
                      <a:pt x="101" y="158"/>
                    </a:cubicBezTo>
                    <a:cubicBezTo>
                      <a:pt x="101" y="159"/>
                      <a:pt x="100" y="158"/>
                      <a:pt x="100" y="159"/>
                    </a:cubicBezTo>
                    <a:cubicBezTo>
                      <a:pt x="101" y="159"/>
                      <a:pt x="102" y="157"/>
                      <a:pt x="102" y="159"/>
                    </a:cubicBezTo>
                    <a:cubicBezTo>
                      <a:pt x="101" y="159"/>
                      <a:pt x="101" y="159"/>
                      <a:pt x="101" y="159"/>
                    </a:cubicBezTo>
                    <a:cubicBezTo>
                      <a:pt x="101" y="160"/>
                      <a:pt x="102" y="160"/>
                      <a:pt x="102" y="160"/>
                    </a:cubicBezTo>
                    <a:cubicBezTo>
                      <a:pt x="102" y="160"/>
                      <a:pt x="102" y="160"/>
                      <a:pt x="102" y="160"/>
                    </a:cubicBezTo>
                    <a:cubicBezTo>
                      <a:pt x="103" y="161"/>
                      <a:pt x="103" y="161"/>
                      <a:pt x="103" y="161"/>
                    </a:cubicBezTo>
                    <a:cubicBezTo>
                      <a:pt x="103" y="161"/>
                      <a:pt x="103" y="161"/>
                      <a:pt x="103" y="161"/>
                    </a:cubicBezTo>
                    <a:cubicBezTo>
                      <a:pt x="104" y="158"/>
                      <a:pt x="104" y="161"/>
                      <a:pt x="106" y="159"/>
                    </a:cubicBezTo>
                    <a:cubicBezTo>
                      <a:pt x="105" y="161"/>
                      <a:pt x="106" y="160"/>
                      <a:pt x="105" y="161"/>
                    </a:cubicBezTo>
                    <a:cubicBezTo>
                      <a:pt x="105" y="162"/>
                      <a:pt x="106" y="162"/>
                      <a:pt x="105" y="163"/>
                    </a:cubicBezTo>
                    <a:cubicBezTo>
                      <a:pt x="106" y="162"/>
                      <a:pt x="106" y="164"/>
                      <a:pt x="107" y="162"/>
                    </a:cubicBezTo>
                    <a:cubicBezTo>
                      <a:pt x="107" y="163"/>
                      <a:pt x="108" y="163"/>
                      <a:pt x="107" y="163"/>
                    </a:cubicBezTo>
                    <a:cubicBezTo>
                      <a:pt x="108" y="163"/>
                      <a:pt x="107" y="163"/>
                      <a:pt x="108" y="162"/>
                    </a:cubicBezTo>
                    <a:cubicBezTo>
                      <a:pt x="109" y="161"/>
                      <a:pt x="109" y="165"/>
                      <a:pt x="111" y="163"/>
                    </a:cubicBezTo>
                    <a:cubicBezTo>
                      <a:pt x="113" y="163"/>
                      <a:pt x="114" y="162"/>
                      <a:pt x="115" y="162"/>
                    </a:cubicBezTo>
                    <a:cubicBezTo>
                      <a:pt x="115" y="162"/>
                      <a:pt x="114" y="163"/>
                      <a:pt x="114" y="163"/>
                    </a:cubicBezTo>
                    <a:cubicBezTo>
                      <a:pt x="115" y="164"/>
                      <a:pt x="115" y="164"/>
                      <a:pt x="116" y="163"/>
                    </a:cubicBezTo>
                    <a:cubicBezTo>
                      <a:pt x="116" y="164"/>
                      <a:pt x="116" y="164"/>
                      <a:pt x="116" y="165"/>
                    </a:cubicBezTo>
                    <a:cubicBezTo>
                      <a:pt x="116" y="165"/>
                      <a:pt x="117" y="163"/>
                      <a:pt x="117" y="164"/>
                    </a:cubicBezTo>
                    <a:cubicBezTo>
                      <a:pt x="116" y="165"/>
                      <a:pt x="116" y="165"/>
                      <a:pt x="116" y="165"/>
                    </a:cubicBezTo>
                    <a:cubicBezTo>
                      <a:pt x="118" y="165"/>
                      <a:pt x="118" y="165"/>
                      <a:pt x="118" y="165"/>
                    </a:cubicBezTo>
                    <a:cubicBezTo>
                      <a:pt x="118" y="165"/>
                      <a:pt x="117" y="165"/>
                      <a:pt x="117" y="166"/>
                    </a:cubicBezTo>
                    <a:cubicBezTo>
                      <a:pt x="118" y="166"/>
                      <a:pt x="119" y="166"/>
                      <a:pt x="120" y="165"/>
                    </a:cubicBezTo>
                    <a:cubicBezTo>
                      <a:pt x="119" y="164"/>
                      <a:pt x="119" y="164"/>
                      <a:pt x="119" y="164"/>
                    </a:cubicBezTo>
                    <a:cubicBezTo>
                      <a:pt x="120" y="164"/>
                      <a:pt x="119" y="165"/>
                      <a:pt x="119" y="165"/>
                    </a:cubicBezTo>
                    <a:cubicBezTo>
                      <a:pt x="118" y="166"/>
                      <a:pt x="118" y="165"/>
                      <a:pt x="118" y="164"/>
                    </a:cubicBezTo>
                    <a:cubicBezTo>
                      <a:pt x="119" y="164"/>
                      <a:pt x="119" y="164"/>
                      <a:pt x="119" y="164"/>
                    </a:cubicBezTo>
                    <a:cubicBezTo>
                      <a:pt x="119" y="162"/>
                      <a:pt x="117" y="164"/>
                      <a:pt x="116" y="164"/>
                    </a:cubicBezTo>
                    <a:cubicBezTo>
                      <a:pt x="117" y="162"/>
                      <a:pt x="117" y="162"/>
                      <a:pt x="117" y="162"/>
                    </a:cubicBezTo>
                    <a:cubicBezTo>
                      <a:pt x="116" y="163"/>
                      <a:pt x="116" y="163"/>
                      <a:pt x="116" y="163"/>
                    </a:cubicBezTo>
                    <a:cubicBezTo>
                      <a:pt x="116" y="163"/>
                      <a:pt x="116" y="162"/>
                      <a:pt x="116" y="162"/>
                    </a:cubicBezTo>
                    <a:cubicBezTo>
                      <a:pt x="116" y="161"/>
                      <a:pt x="116" y="162"/>
                      <a:pt x="115" y="161"/>
                    </a:cubicBezTo>
                    <a:cubicBezTo>
                      <a:pt x="116" y="161"/>
                      <a:pt x="116" y="161"/>
                      <a:pt x="116" y="161"/>
                    </a:cubicBezTo>
                    <a:cubicBezTo>
                      <a:pt x="115" y="161"/>
                      <a:pt x="115" y="161"/>
                      <a:pt x="115" y="161"/>
                    </a:cubicBezTo>
                    <a:cubicBezTo>
                      <a:pt x="115" y="161"/>
                      <a:pt x="115" y="160"/>
                      <a:pt x="115" y="160"/>
                    </a:cubicBezTo>
                    <a:cubicBezTo>
                      <a:pt x="115" y="159"/>
                      <a:pt x="113" y="161"/>
                      <a:pt x="113" y="160"/>
                    </a:cubicBezTo>
                    <a:cubicBezTo>
                      <a:pt x="113" y="160"/>
                      <a:pt x="113" y="160"/>
                      <a:pt x="113" y="160"/>
                    </a:cubicBezTo>
                    <a:cubicBezTo>
                      <a:pt x="112" y="160"/>
                      <a:pt x="113" y="161"/>
                      <a:pt x="111" y="162"/>
                    </a:cubicBezTo>
                    <a:cubicBezTo>
                      <a:pt x="112" y="159"/>
                      <a:pt x="112" y="159"/>
                      <a:pt x="112" y="159"/>
                    </a:cubicBezTo>
                    <a:cubicBezTo>
                      <a:pt x="111" y="160"/>
                      <a:pt x="111" y="160"/>
                      <a:pt x="111" y="160"/>
                    </a:cubicBezTo>
                    <a:cubicBezTo>
                      <a:pt x="111" y="160"/>
                      <a:pt x="111" y="159"/>
                      <a:pt x="111" y="159"/>
                    </a:cubicBezTo>
                    <a:cubicBezTo>
                      <a:pt x="110" y="160"/>
                      <a:pt x="111" y="159"/>
                      <a:pt x="110" y="160"/>
                    </a:cubicBezTo>
                    <a:cubicBezTo>
                      <a:pt x="110" y="159"/>
                      <a:pt x="108" y="160"/>
                      <a:pt x="108" y="158"/>
                    </a:cubicBezTo>
                    <a:cubicBezTo>
                      <a:pt x="108" y="159"/>
                      <a:pt x="109" y="159"/>
                      <a:pt x="108" y="159"/>
                    </a:cubicBezTo>
                    <a:cubicBezTo>
                      <a:pt x="108" y="157"/>
                      <a:pt x="107" y="159"/>
                      <a:pt x="107" y="158"/>
                    </a:cubicBezTo>
                    <a:cubicBezTo>
                      <a:pt x="107" y="157"/>
                      <a:pt x="108" y="158"/>
                      <a:pt x="107" y="157"/>
                    </a:cubicBezTo>
                    <a:cubicBezTo>
                      <a:pt x="106" y="159"/>
                      <a:pt x="106" y="156"/>
                      <a:pt x="105" y="156"/>
                    </a:cubicBezTo>
                    <a:cubicBezTo>
                      <a:pt x="105" y="158"/>
                      <a:pt x="104" y="156"/>
                      <a:pt x="103" y="157"/>
                    </a:cubicBezTo>
                    <a:cubicBezTo>
                      <a:pt x="103" y="156"/>
                      <a:pt x="101" y="155"/>
                      <a:pt x="100" y="155"/>
                    </a:cubicBezTo>
                    <a:cubicBezTo>
                      <a:pt x="101" y="154"/>
                      <a:pt x="101" y="154"/>
                      <a:pt x="101" y="154"/>
                    </a:cubicBezTo>
                    <a:cubicBezTo>
                      <a:pt x="100" y="156"/>
                      <a:pt x="99" y="155"/>
                      <a:pt x="98" y="155"/>
                    </a:cubicBezTo>
                    <a:cubicBezTo>
                      <a:pt x="99" y="154"/>
                      <a:pt x="99" y="154"/>
                      <a:pt x="99" y="154"/>
                    </a:cubicBezTo>
                    <a:cubicBezTo>
                      <a:pt x="99" y="154"/>
                      <a:pt x="99" y="154"/>
                      <a:pt x="99" y="154"/>
                    </a:cubicBezTo>
                    <a:cubicBezTo>
                      <a:pt x="98" y="154"/>
                      <a:pt x="98" y="154"/>
                      <a:pt x="98" y="154"/>
                    </a:cubicBezTo>
                    <a:cubicBezTo>
                      <a:pt x="98" y="153"/>
                      <a:pt x="98" y="153"/>
                      <a:pt x="98" y="153"/>
                    </a:cubicBezTo>
                    <a:cubicBezTo>
                      <a:pt x="97" y="153"/>
                      <a:pt x="96" y="154"/>
                      <a:pt x="95" y="153"/>
                    </a:cubicBezTo>
                    <a:cubicBezTo>
                      <a:pt x="95" y="154"/>
                      <a:pt x="95" y="156"/>
                      <a:pt x="94" y="156"/>
                    </a:cubicBezTo>
                    <a:cubicBezTo>
                      <a:pt x="94" y="156"/>
                      <a:pt x="94" y="155"/>
                      <a:pt x="95" y="155"/>
                    </a:cubicBezTo>
                    <a:cubicBezTo>
                      <a:pt x="95" y="155"/>
                      <a:pt x="94" y="155"/>
                      <a:pt x="94" y="155"/>
                    </a:cubicBezTo>
                    <a:cubicBezTo>
                      <a:pt x="95" y="154"/>
                      <a:pt x="95" y="154"/>
                      <a:pt x="95" y="154"/>
                    </a:cubicBezTo>
                    <a:cubicBezTo>
                      <a:pt x="94" y="153"/>
                      <a:pt x="94" y="155"/>
                      <a:pt x="94" y="154"/>
                    </a:cubicBezTo>
                    <a:cubicBezTo>
                      <a:pt x="94" y="154"/>
                      <a:pt x="94" y="154"/>
                      <a:pt x="94" y="153"/>
                    </a:cubicBezTo>
                    <a:cubicBezTo>
                      <a:pt x="94" y="153"/>
                      <a:pt x="94" y="154"/>
                      <a:pt x="95" y="153"/>
                    </a:cubicBezTo>
                    <a:cubicBezTo>
                      <a:pt x="94" y="153"/>
                      <a:pt x="94" y="152"/>
                      <a:pt x="94" y="152"/>
                    </a:cubicBezTo>
                    <a:cubicBezTo>
                      <a:pt x="94" y="152"/>
                      <a:pt x="93" y="153"/>
                      <a:pt x="93" y="153"/>
                    </a:cubicBezTo>
                    <a:cubicBezTo>
                      <a:pt x="92" y="153"/>
                      <a:pt x="93" y="152"/>
                      <a:pt x="93" y="151"/>
                    </a:cubicBezTo>
                    <a:cubicBezTo>
                      <a:pt x="92" y="152"/>
                      <a:pt x="92" y="151"/>
                      <a:pt x="92" y="152"/>
                    </a:cubicBezTo>
                    <a:cubicBezTo>
                      <a:pt x="91" y="152"/>
                      <a:pt x="92" y="152"/>
                      <a:pt x="92" y="151"/>
                    </a:cubicBezTo>
                    <a:cubicBezTo>
                      <a:pt x="91" y="152"/>
                      <a:pt x="90" y="151"/>
                      <a:pt x="90" y="152"/>
                    </a:cubicBezTo>
                    <a:cubicBezTo>
                      <a:pt x="90" y="152"/>
                      <a:pt x="90" y="152"/>
                      <a:pt x="90" y="152"/>
                    </a:cubicBezTo>
                    <a:cubicBezTo>
                      <a:pt x="90" y="152"/>
                      <a:pt x="90" y="152"/>
                      <a:pt x="90" y="152"/>
                    </a:cubicBezTo>
                    <a:cubicBezTo>
                      <a:pt x="90" y="152"/>
                      <a:pt x="90" y="152"/>
                      <a:pt x="90" y="152"/>
                    </a:cubicBezTo>
                    <a:cubicBezTo>
                      <a:pt x="90" y="152"/>
                      <a:pt x="90" y="152"/>
                      <a:pt x="90" y="152"/>
                    </a:cubicBezTo>
                    <a:cubicBezTo>
                      <a:pt x="88" y="153"/>
                      <a:pt x="87" y="151"/>
                      <a:pt x="85" y="151"/>
                    </a:cubicBezTo>
                    <a:cubicBezTo>
                      <a:pt x="86" y="150"/>
                      <a:pt x="86" y="150"/>
                      <a:pt x="86" y="150"/>
                    </a:cubicBezTo>
                    <a:cubicBezTo>
                      <a:pt x="85" y="151"/>
                      <a:pt x="84" y="150"/>
                      <a:pt x="83" y="151"/>
                    </a:cubicBezTo>
                    <a:cubicBezTo>
                      <a:pt x="82" y="151"/>
                      <a:pt x="82" y="150"/>
                      <a:pt x="83" y="149"/>
                    </a:cubicBezTo>
                    <a:cubicBezTo>
                      <a:pt x="82" y="150"/>
                      <a:pt x="82" y="150"/>
                      <a:pt x="81" y="149"/>
                    </a:cubicBezTo>
                    <a:cubicBezTo>
                      <a:pt x="82" y="149"/>
                      <a:pt x="81" y="148"/>
                      <a:pt x="82" y="149"/>
                    </a:cubicBezTo>
                    <a:cubicBezTo>
                      <a:pt x="81" y="148"/>
                      <a:pt x="81" y="147"/>
                      <a:pt x="80" y="148"/>
                    </a:cubicBezTo>
                    <a:cubicBezTo>
                      <a:pt x="80" y="147"/>
                      <a:pt x="80" y="147"/>
                      <a:pt x="79" y="147"/>
                    </a:cubicBezTo>
                    <a:cubicBezTo>
                      <a:pt x="80" y="148"/>
                      <a:pt x="80" y="148"/>
                      <a:pt x="80" y="148"/>
                    </a:cubicBezTo>
                    <a:cubicBezTo>
                      <a:pt x="78" y="147"/>
                      <a:pt x="78" y="147"/>
                      <a:pt x="78" y="147"/>
                    </a:cubicBezTo>
                    <a:cubicBezTo>
                      <a:pt x="79" y="146"/>
                      <a:pt x="79" y="146"/>
                      <a:pt x="79" y="146"/>
                    </a:cubicBezTo>
                    <a:cubicBezTo>
                      <a:pt x="78" y="144"/>
                      <a:pt x="75" y="148"/>
                      <a:pt x="75" y="145"/>
                    </a:cubicBezTo>
                    <a:cubicBezTo>
                      <a:pt x="74" y="146"/>
                      <a:pt x="75" y="146"/>
                      <a:pt x="75" y="147"/>
                    </a:cubicBezTo>
                    <a:cubicBezTo>
                      <a:pt x="74" y="146"/>
                      <a:pt x="74" y="144"/>
                      <a:pt x="73" y="144"/>
                    </a:cubicBezTo>
                    <a:cubicBezTo>
                      <a:pt x="73" y="143"/>
                      <a:pt x="72" y="146"/>
                      <a:pt x="71" y="145"/>
                    </a:cubicBezTo>
                    <a:cubicBezTo>
                      <a:pt x="71" y="145"/>
                      <a:pt x="71" y="146"/>
                      <a:pt x="70" y="147"/>
                    </a:cubicBezTo>
                    <a:cubicBezTo>
                      <a:pt x="69" y="146"/>
                      <a:pt x="69" y="144"/>
                      <a:pt x="70" y="144"/>
                    </a:cubicBezTo>
                    <a:cubicBezTo>
                      <a:pt x="70" y="145"/>
                      <a:pt x="70" y="145"/>
                      <a:pt x="70" y="145"/>
                    </a:cubicBezTo>
                    <a:cubicBezTo>
                      <a:pt x="70" y="144"/>
                      <a:pt x="71" y="144"/>
                      <a:pt x="71" y="144"/>
                    </a:cubicBezTo>
                    <a:cubicBezTo>
                      <a:pt x="70" y="144"/>
                      <a:pt x="70" y="144"/>
                      <a:pt x="70" y="144"/>
                    </a:cubicBezTo>
                    <a:cubicBezTo>
                      <a:pt x="70" y="144"/>
                      <a:pt x="69" y="143"/>
                      <a:pt x="70" y="143"/>
                    </a:cubicBezTo>
                    <a:cubicBezTo>
                      <a:pt x="69" y="143"/>
                      <a:pt x="69" y="143"/>
                      <a:pt x="70" y="144"/>
                    </a:cubicBezTo>
                    <a:cubicBezTo>
                      <a:pt x="69" y="143"/>
                      <a:pt x="68" y="143"/>
                      <a:pt x="67" y="142"/>
                    </a:cubicBezTo>
                    <a:cubicBezTo>
                      <a:pt x="67" y="143"/>
                      <a:pt x="67" y="143"/>
                      <a:pt x="67" y="143"/>
                    </a:cubicBezTo>
                    <a:cubicBezTo>
                      <a:pt x="66" y="142"/>
                      <a:pt x="66" y="144"/>
                      <a:pt x="65" y="144"/>
                    </a:cubicBezTo>
                    <a:cubicBezTo>
                      <a:pt x="65" y="143"/>
                      <a:pt x="66" y="142"/>
                      <a:pt x="65" y="142"/>
                    </a:cubicBezTo>
                    <a:cubicBezTo>
                      <a:pt x="64" y="142"/>
                      <a:pt x="65" y="141"/>
                      <a:pt x="65" y="141"/>
                    </a:cubicBezTo>
                    <a:cubicBezTo>
                      <a:pt x="64" y="141"/>
                      <a:pt x="64" y="140"/>
                      <a:pt x="63" y="139"/>
                    </a:cubicBezTo>
                    <a:cubicBezTo>
                      <a:pt x="64" y="139"/>
                      <a:pt x="64" y="139"/>
                      <a:pt x="64" y="139"/>
                    </a:cubicBezTo>
                    <a:cubicBezTo>
                      <a:pt x="63" y="139"/>
                      <a:pt x="63" y="139"/>
                      <a:pt x="63" y="139"/>
                    </a:cubicBezTo>
                    <a:cubicBezTo>
                      <a:pt x="63" y="140"/>
                      <a:pt x="63" y="140"/>
                      <a:pt x="63" y="140"/>
                    </a:cubicBezTo>
                    <a:cubicBezTo>
                      <a:pt x="63" y="140"/>
                      <a:pt x="63" y="140"/>
                      <a:pt x="63" y="139"/>
                    </a:cubicBezTo>
                    <a:cubicBezTo>
                      <a:pt x="62" y="140"/>
                      <a:pt x="62" y="141"/>
                      <a:pt x="61" y="141"/>
                    </a:cubicBezTo>
                    <a:cubicBezTo>
                      <a:pt x="61" y="141"/>
                      <a:pt x="60" y="141"/>
                      <a:pt x="60" y="140"/>
                    </a:cubicBezTo>
                    <a:cubicBezTo>
                      <a:pt x="62" y="141"/>
                      <a:pt x="61" y="139"/>
                      <a:pt x="62" y="139"/>
                    </a:cubicBezTo>
                    <a:cubicBezTo>
                      <a:pt x="62" y="139"/>
                      <a:pt x="61" y="139"/>
                      <a:pt x="61" y="139"/>
                    </a:cubicBezTo>
                    <a:cubicBezTo>
                      <a:pt x="61" y="139"/>
                      <a:pt x="61" y="139"/>
                      <a:pt x="61" y="139"/>
                    </a:cubicBezTo>
                    <a:cubicBezTo>
                      <a:pt x="61" y="137"/>
                      <a:pt x="60" y="140"/>
                      <a:pt x="59" y="139"/>
                    </a:cubicBezTo>
                    <a:cubicBezTo>
                      <a:pt x="60" y="139"/>
                      <a:pt x="59" y="138"/>
                      <a:pt x="59" y="138"/>
                    </a:cubicBezTo>
                    <a:cubicBezTo>
                      <a:pt x="60" y="138"/>
                      <a:pt x="59" y="139"/>
                      <a:pt x="58" y="140"/>
                    </a:cubicBezTo>
                    <a:cubicBezTo>
                      <a:pt x="58" y="139"/>
                      <a:pt x="57" y="140"/>
                      <a:pt x="57" y="139"/>
                    </a:cubicBezTo>
                    <a:cubicBezTo>
                      <a:pt x="57" y="140"/>
                      <a:pt x="57" y="140"/>
                      <a:pt x="57" y="140"/>
                    </a:cubicBezTo>
                    <a:cubicBezTo>
                      <a:pt x="57" y="140"/>
                      <a:pt x="57" y="140"/>
                      <a:pt x="56" y="140"/>
                    </a:cubicBezTo>
                    <a:cubicBezTo>
                      <a:pt x="56" y="140"/>
                      <a:pt x="57" y="140"/>
                      <a:pt x="57" y="140"/>
                    </a:cubicBezTo>
                    <a:cubicBezTo>
                      <a:pt x="56" y="141"/>
                      <a:pt x="56" y="138"/>
                      <a:pt x="55" y="138"/>
                    </a:cubicBezTo>
                    <a:cubicBezTo>
                      <a:pt x="54" y="138"/>
                      <a:pt x="55" y="137"/>
                      <a:pt x="55" y="137"/>
                    </a:cubicBezTo>
                    <a:cubicBezTo>
                      <a:pt x="54" y="137"/>
                      <a:pt x="54" y="135"/>
                      <a:pt x="53" y="136"/>
                    </a:cubicBezTo>
                    <a:cubicBezTo>
                      <a:pt x="53" y="137"/>
                      <a:pt x="53" y="137"/>
                      <a:pt x="52" y="137"/>
                    </a:cubicBezTo>
                    <a:cubicBezTo>
                      <a:pt x="54" y="137"/>
                      <a:pt x="54" y="137"/>
                      <a:pt x="54" y="137"/>
                    </a:cubicBezTo>
                    <a:cubicBezTo>
                      <a:pt x="52" y="138"/>
                      <a:pt x="52" y="138"/>
                      <a:pt x="52" y="138"/>
                    </a:cubicBezTo>
                    <a:cubicBezTo>
                      <a:pt x="53" y="138"/>
                      <a:pt x="54" y="138"/>
                      <a:pt x="54" y="138"/>
                    </a:cubicBezTo>
                    <a:cubicBezTo>
                      <a:pt x="53" y="139"/>
                      <a:pt x="53" y="138"/>
                      <a:pt x="53" y="139"/>
                    </a:cubicBezTo>
                    <a:cubicBezTo>
                      <a:pt x="53" y="138"/>
                      <a:pt x="52" y="140"/>
                      <a:pt x="51" y="138"/>
                    </a:cubicBezTo>
                    <a:cubicBezTo>
                      <a:pt x="52" y="136"/>
                      <a:pt x="52" y="136"/>
                      <a:pt x="52" y="136"/>
                    </a:cubicBezTo>
                    <a:cubicBezTo>
                      <a:pt x="51" y="135"/>
                      <a:pt x="50" y="136"/>
                      <a:pt x="48" y="135"/>
                    </a:cubicBezTo>
                    <a:cubicBezTo>
                      <a:pt x="49" y="136"/>
                      <a:pt x="49" y="136"/>
                      <a:pt x="49" y="136"/>
                    </a:cubicBezTo>
                    <a:cubicBezTo>
                      <a:pt x="48" y="137"/>
                      <a:pt x="48" y="136"/>
                      <a:pt x="47" y="136"/>
                    </a:cubicBezTo>
                    <a:cubicBezTo>
                      <a:pt x="48" y="135"/>
                      <a:pt x="47" y="135"/>
                      <a:pt x="47" y="134"/>
                    </a:cubicBezTo>
                    <a:cubicBezTo>
                      <a:pt x="47" y="135"/>
                      <a:pt x="46" y="134"/>
                      <a:pt x="46" y="135"/>
                    </a:cubicBezTo>
                    <a:cubicBezTo>
                      <a:pt x="45" y="134"/>
                      <a:pt x="45" y="134"/>
                      <a:pt x="45" y="134"/>
                    </a:cubicBezTo>
                    <a:cubicBezTo>
                      <a:pt x="45" y="133"/>
                      <a:pt x="43" y="135"/>
                      <a:pt x="42" y="134"/>
                    </a:cubicBezTo>
                    <a:cubicBezTo>
                      <a:pt x="43" y="134"/>
                      <a:pt x="43" y="133"/>
                      <a:pt x="44" y="133"/>
                    </a:cubicBezTo>
                    <a:cubicBezTo>
                      <a:pt x="43" y="133"/>
                      <a:pt x="43" y="132"/>
                      <a:pt x="43" y="133"/>
                    </a:cubicBezTo>
                    <a:cubicBezTo>
                      <a:pt x="43" y="132"/>
                      <a:pt x="41" y="133"/>
                      <a:pt x="41" y="132"/>
                    </a:cubicBezTo>
                    <a:cubicBezTo>
                      <a:pt x="41" y="133"/>
                      <a:pt x="41" y="133"/>
                      <a:pt x="40" y="133"/>
                    </a:cubicBezTo>
                    <a:cubicBezTo>
                      <a:pt x="40" y="133"/>
                      <a:pt x="40" y="133"/>
                      <a:pt x="40" y="133"/>
                    </a:cubicBezTo>
                    <a:cubicBezTo>
                      <a:pt x="40" y="133"/>
                      <a:pt x="40" y="133"/>
                      <a:pt x="40" y="134"/>
                    </a:cubicBezTo>
                    <a:cubicBezTo>
                      <a:pt x="40" y="131"/>
                      <a:pt x="36" y="133"/>
                      <a:pt x="36" y="130"/>
                    </a:cubicBezTo>
                    <a:cubicBezTo>
                      <a:pt x="36" y="130"/>
                      <a:pt x="35" y="130"/>
                      <a:pt x="34" y="129"/>
                    </a:cubicBezTo>
                    <a:cubicBezTo>
                      <a:pt x="34" y="129"/>
                      <a:pt x="34" y="129"/>
                      <a:pt x="34" y="129"/>
                    </a:cubicBezTo>
                    <a:cubicBezTo>
                      <a:pt x="34" y="128"/>
                      <a:pt x="32" y="131"/>
                      <a:pt x="32" y="129"/>
                    </a:cubicBezTo>
                    <a:cubicBezTo>
                      <a:pt x="32" y="128"/>
                      <a:pt x="33" y="129"/>
                      <a:pt x="33" y="128"/>
                    </a:cubicBezTo>
                    <a:cubicBezTo>
                      <a:pt x="34" y="126"/>
                      <a:pt x="31" y="128"/>
                      <a:pt x="31" y="126"/>
                    </a:cubicBezTo>
                    <a:cubicBezTo>
                      <a:pt x="31" y="126"/>
                      <a:pt x="31" y="126"/>
                      <a:pt x="31" y="126"/>
                    </a:cubicBezTo>
                    <a:cubicBezTo>
                      <a:pt x="31" y="125"/>
                      <a:pt x="30" y="126"/>
                      <a:pt x="29" y="125"/>
                    </a:cubicBezTo>
                    <a:cubicBezTo>
                      <a:pt x="29" y="125"/>
                      <a:pt x="29" y="125"/>
                      <a:pt x="29" y="125"/>
                    </a:cubicBezTo>
                    <a:cubicBezTo>
                      <a:pt x="28" y="126"/>
                      <a:pt x="26" y="125"/>
                      <a:pt x="25" y="125"/>
                    </a:cubicBezTo>
                    <a:cubicBezTo>
                      <a:pt x="26" y="124"/>
                      <a:pt x="26" y="125"/>
                      <a:pt x="27" y="124"/>
                    </a:cubicBezTo>
                    <a:cubicBezTo>
                      <a:pt x="26" y="124"/>
                      <a:pt x="26" y="125"/>
                      <a:pt x="25" y="125"/>
                    </a:cubicBezTo>
                    <a:cubicBezTo>
                      <a:pt x="25" y="125"/>
                      <a:pt x="25" y="124"/>
                      <a:pt x="25" y="123"/>
                    </a:cubicBezTo>
                    <a:cubicBezTo>
                      <a:pt x="26" y="123"/>
                      <a:pt x="26" y="123"/>
                      <a:pt x="26" y="123"/>
                    </a:cubicBezTo>
                    <a:cubicBezTo>
                      <a:pt x="26" y="122"/>
                      <a:pt x="25" y="123"/>
                      <a:pt x="25" y="122"/>
                    </a:cubicBezTo>
                    <a:cubicBezTo>
                      <a:pt x="25" y="122"/>
                      <a:pt x="25" y="122"/>
                      <a:pt x="25" y="122"/>
                    </a:cubicBezTo>
                    <a:cubicBezTo>
                      <a:pt x="24" y="121"/>
                      <a:pt x="23" y="122"/>
                      <a:pt x="22" y="121"/>
                    </a:cubicBezTo>
                    <a:cubicBezTo>
                      <a:pt x="22" y="122"/>
                      <a:pt x="22" y="122"/>
                      <a:pt x="22" y="122"/>
                    </a:cubicBezTo>
                    <a:cubicBezTo>
                      <a:pt x="20" y="122"/>
                      <a:pt x="22" y="121"/>
                      <a:pt x="21" y="121"/>
                    </a:cubicBezTo>
                    <a:cubicBezTo>
                      <a:pt x="22" y="120"/>
                      <a:pt x="22" y="120"/>
                      <a:pt x="22" y="120"/>
                    </a:cubicBezTo>
                    <a:cubicBezTo>
                      <a:pt x="21" y="120"/>
                      <a:pt x="19" y="120"/>
                      <a:pt x="18" y="119"/>
                    </a:cubicBezTo>
                    <a:cubicBezTo>
                      <a:pt x="20" y="119"/>
                      <a:pt x="21" y="119"/>
                      <a:pt x="22" y="119"/>
                    </a:cubicBezTo>
                    <a:cubicBezTo>
                      <a:pt x="21" y="119"/>
                      <a:pt x="21" y="118"/>
                      <a:pt x="20" y="118"/>
                    </a:cubicBezTo>
                    <a:cubicBezTo>
                      <a:pt x="20" y="118"/>
                      <a:pt x="20" y="118"/>
                      <a:pt x="20" y="119"/>
                    </a:cubicBezTo>
                    <a:cubicBezTo>
                      <a:pt x="19" y="119"/>
                      <a:pt x="18" y="119"/>
                      <a:pt x="18" y="118"/>
                    </a:cubicBezTo>
                    <a:cubicBezTo>
                      <a:pt x="20" y="116"/>
                      <a:pt x="17" y="116"/>
                      <a:pt x="18" y="114"/>
                    </a:cubicBezTo>
                    <a:cubicBezTo>
                      <a:pt x="16" y="113"/>
                      <a:pt x="17" y="111"/>
                      <a:pt x="16" y="109"/>
                    </a:cubicBezTo>
                    <a:cubicBezTo>
                      <a:pt x="14" y="111"/>
                      <a:pt x="15" y="109"/>
                      <a:pt x="13" y="110"/>
                    </a:cubicBezTo>
                    <a:cubicBezTo>
                      <a:pt x="13" y="110"/>
                      <a:pt x="13" y="110"/>
                      <a:pt x="13" y="110"/>
                    </a:cubicBezTo>
                    <a:cubicBezTo>
                      <a:pt x="14" y="108"/>
                      <a:pt x="14" y="108"/>
                      <a:pt x="14" y="108"/>
                    </a:cubicBezTo>
                    <a:cubicBezTo>
                      <a:pt x="14" y="107"/>
                      <a:pt x="14" y="108"/>
                      <a:pt x="15" y="108"/>
                    </a:cubicBezTo>
                    <a:cubicBezTo>
                      <a:pt x="15" y="107"/>
                      <a:pt x="16" y="107"/>
                      <a:pt x="16" y="106"/>
                    </a:cubicBezTo>
                    <a:cubicBezTo>
                      <a:pt x="15" y="107"/>
                      <a:pt x="15" y="106"/>
                      <a:pt x="15" y="106"/>
                    </a:cubicBezTo>
                    <a:cubicBezTo>
                      <a:pt x="14" y="107"/>
                      <a:pt x="14" y="107"/>
                      <a:pt x="14" y="107"/>
                    </a:cubicBezTo>
                    <a:cubicBezTo>
                      <a:pt x="13" y="106"/>
                      <a:pt x="16" y="105"/>
                      <a:pt x="14" y="104"/>
                    </a:cubicBezTo>
                    <a:cubicBezTo>
                      <a:pt x="15" y="105"/>
                      <a:pt x="15" y="105"/>
                      <a:pt x="15" y="105"/>
                    </a:cubicBezTo>
                    <a:cubicBezTo>
                      <a:pt x="15" y="104"/>
                      <a:pt x="15" y="103"/>
                      <a:pt x="13" y="102"/>
                    </a:cubicBezTo>
                    <a:cubicBezTo>
                      <a:pt x="13" y="103"/>
                      <a:pt x="13" y="99"/>
                      <a:pt x="14" y="102"/>
                    </a:cubicBezTo>
                    <a:cubicBezTo>
                      <a:pt x="13" y="99"/>
                      <a:pt x="11" y="99"/>
                      <a:pt x="12" y="97"/>
                    </a:cubicBezTo>
                    <a:cubicBezTo>
                      <a:pt x="12" y="97"/>
                      <a:pt x="12" y="97"/>
                      <a:pt x="12" y="97"/>
                    </a:cubicBezTo>
                    <a:cubicBezTo>
                      <a:pt x="12" y="96"/>
                      <a:pt x="11" y="96"/>
                      <a:pt x="12" y="96"/>
                    </a:cubicBezTo>
                    <a:cubicBezTo>
                      <a:pt x="12" y="96"/>
                      <a:pt x="12" y="96"/>
                      <a:pt x="12" y="96"/>
                    </a:cubicBezTo>
                    <a:cubicBezTo>
                      <a:pt x="12" y="96"/>
                      <a:pt x="11" y="95"/>
                      <a:pt x="12" y="95"/>
                    </a:cubicBezTo>
                    <a:cubicBezTo>
                      <a:pt x="12" y="95"/>
                      <a:pt x="12" y="95"/>
                      <a:pt x="12" y="95"/>
                    </a:cubicBezTo>
                    <a:cubicBezTo>
                      <a:pt x="13" y="93"/>
                      <a:pt x="10" y="92"/>
                      <a:pt x="10" y="91"/>
                    </a:cubicBezTo>
                    <a:cubicBezTo>
                      <a:pt x="12" y="91"/>
                      <a:pt x="12" y="90"/>
                      <a:pt x="13" y="89"/>
                    </a:cubicBezTo>
                    <a:cubicBezTo>
                      <a:pt x="13" y="89"/>
                      <a:pt x="13" y="89"/>
                      <a:pt x="13" y="89"/>
                    </a:cubicBezTo>
                    <a:cubicBezTo>
                      <a:pt x="13" y="87"/>
                      <a:pt x="11" y="85"/>
                      <a:pt x="11" y="84"/>
                    </a:cubicBezTo>
                    <a:cubicBezTo>
                      <a:pt x="13" y="82"/>
                      <a:pt x="12" y="80"/>
                      <a:pt x="13" y="78"/>
                    </a:cubicBezTo>
                    <a:cubicBezTo>
                      <a:pt x="13" y="78"/>
                      <a:pt x="12" y="78"/>
                      <a:pt x="11" y="77"/>
                    </a:cubicBezTo>
                    <a:cubicBezTo>
                      <a:pt x="12" y="77"/>
                      <a:pt x="10" y="76"/>
                      <a:pt x="12" y="76"/>
                    </a:cubicBezTo>
                    <a:cubicBezTo>
                      <a:pt x="12" y="76"/>
                      <a:pt x="12" y="76"/>
                      <a:pt x="12" y="76"/>
                    </a:cubicBezTo>
                    <a:cubicBezTo>
                      <a:pt x="13" y="76"/>
                      <a:pt x="13" y="75"/>
                      <a:pt x="13" y="74"/>
                    </a:cubicBezTo>
                    <a:cubicBezTo>
                      <a:pt x="11" y="74"/>
                      <a:pt x="11" y="74"/>
                      <a:pt x="11" y="74"/>
                    </a:cubicBezTo>
                    <a:cubicBezTo>
                      <a:pt x="14" y="72"/>
                      <a:pt x="10" y="69"/>
                      <a:pt x="13" y="68"/>
                    </a:cubicBezTo>
                    <a:cubicBezTo>
                      <a:pt x="13" y="68"/>
                      <a:pt x="13" y="67"/>
                      <a:pt x="12" y="67"/>
                    </a:cubicBezTo>
                    <a:cubicBezTo>
                      <a:pt x="13" y="67"/>
                      <a:pt x="13" y="67"/>
                      <a:pt x="13" y="67"/>
                    </a:cubicBezTo>
                    <a:cubicBezTo>
                      <a:pt x="14" y="66"/>
                      <a:pt x="14" y="65"/>
                      <a:pt x="14" y="63"/>
                    </a:cubicBezTo>
                    <a:cubicBezTo>
                      <a:pt x="15" y="64"/>
                      <a:pt x="15" y="64"/>
                      <a:pt x="15" y="64"/>
                    </a:cubicBezTo>
                    <a:cubicBezTo>
                      <a:pt x="15" y="63"/>
                      <a:pt x="12" y="62"/>
                      <a:pt x="12" y="62"/>
                    </a:cubicBezTo>
                    <a:cubicBezTo>
                      <a:pt x="13" y="62"/>
                      <a:pt x="13" y="62"/>
                      <a:pt x="13" y="62"/>
                    </a:cubicBezTo>
                    <a:cubicBezTo>
                      <a:pt x="13" y="60"/>
                      <a:pt x="15" y="59"/>
                      <a:pt x="14" y="57"/>
                    </a:cubicBezTo>
                    <a:cubicBezTo>
                      <a:pt x="14" y="57"/>
                      <a:pt x="14" y="57"/>
                      <a:pt x="14" y="57"/>
                    </a:cubicBezTo>
                    <a:cubicBezTo>
                      <a:pt x="15" y="57"/>
                      <a:pt x="16" y="55"/>
                      <a:pt x="14" y="55"/>
                    </a:cubicBezTo>
                    <a:cubicBezTo>
                      <a:pt x="15" y="55"/>
                      <a:pt x="14" y="53"/>
                      <a:pt x="13" y="52"/>
                    </a:cubicBezTo>
                    <a:cubicBezTo>
                      <a:pt x="14" y="52"/>
                      <a:pt x="14" y="52"/>
                      <a:pt x="14" y="52"/>
                    </a:cubicBezTo>
                    <a:cubicBezTo>
                      <a:pt x="13" y="52"/>
                      <a:pt x="13" y="52"/>
                      <a:pt x="12" y="51"/>
                    </a:cubicBezTo>
                    <a:cubicBezTo>
                      <a:pt x="13" y="50"/>
                      <a:pt x="13" y="50"/>
                      <a:pt x="13" y="51"/>
                    </a:cubicBezTo>
                    <a:cubicBezTo>
                      <a:pt x="14" y="50"/>
                      <a:pt x="12" y="50"/>
                      <a:pt x="13" y="49"/>
                    </a:cubicBezTo>
                    <a:cubicBezTo>
                      <a:pt x="13" y="50"/>
                      <a:pt x="13" y="50"/>
                      <a:pt x="13" y="50"/>
                    </a:cubicBezTo>
                    <a:cubicBezTo>
                      <a:pt x="14" y="49"/>
                      <a:pt x="13" y="49"/>
                      <a:pt x="12" y="48"/>
                    </a:cubicBezTo>
                    <a:cubicBezTo>
                      <a:pt x="12" y="48"/>
                      <a:pt x="13" y="47"/>
                      <a:pt x="14" y="47"/>
                    </a:cubicBezTo>
                    <a:cubicBezTo>
                      <a:pt x="13" y="47"/>
                      <a:pt x="13" y="46"/>
                      <a:pt x="13" y="46"/>
                    </a:cubicBezTo>
                    <a:cubicBezTo>
                      <a:pt x="13" y="46"/>
                      <a:pt x="14" y="46"/>
                      <a:pt x="14" y="46"/>
                    </a:cubicBezTo>
                    <a:cubicBezTo>
                      <a:pt x="15" y="45"/>
                      <a:pt x="13" y="44"/>
                      <a:pt x="14" y="43"/>
                    </a:cubicBezTo>
                    <a:cubicBezTo>
                      <a:pt x="14" y="43"/>
                      <a:pt x="14" y="43"/>
                      <a:pt x="14" y="43"/>
                    </a:cubicBezTo>
                    <a:cubicBezTo>
                      <a:pt x="14" y="44"/>
                      <a:pt x="14" y="45"/>
                      <a:pt x="14" y="45"/>
                    </a:cubicBezTo>
                    <a:cubicBezTo>
                      <a:pt x="15" y="45"/>
                      <a:pt x="15" y="44"/>
                      <a:pt x="17" y="45"/>
                    </a:cubicBezTo>
                    <a:cubicBezTo>
                      <a:pt x="16" y="44"/>
                      <a:pt x="15" y="43"/>
                      <a:pt x="15" y="42"/>
                    </a:cubicBezTo>
                    <a:cubicBezTo>
                      <a:pt x="15" y="42"/>
                      <a:pt x="15" y="42"/>
                      <a:pt x="15" y="42"/>
                    </a:cubicBezTo>
                    <a:cubicBezTo>
                      <a:pt x="16" y="42"/>
                      <a:pt x="16" y="42"/>
                      <a:pt x="16" y="42"/>
                    </a:cubicBezTo>
                    <a:cubicBezTo>
                      <a:pt x="16" y="42"/>
                      <a:pt x="16" y="42"/>
                      <a:pt x="15" y="41"/>
                    </a:cubicBezTo>
                    <a:cubicBezTo>
                      <a:pt x="16" y="41"/>
                      <a:pt x="16" y="41"/>
                      <a:pt x="16" y="41"/>
                    </a:cubicBezTo>
                    <a:cubicBezTo>
                      <a:pt x="17" y="41"/>
                      <a:pt x="16" y="40"/>
                      <a:pt x="17" y="39"/>
                    </a:cubicBezTo>
                    <a:cubicBezTo>
                      <a:pt x="15" y="39"/>
                      <a:pt x="16" y="39"/>
                      <a:pt x="15" y="39"/>
                    </a:cubicBezTo>
                    <a:cubicBezTo>
                      <a:pt x="15" y="39"/>
                      <a:pt x="15" y="39"/>
                      <a:pt x="15" y="40"/>
                    </a:cubicBezTo>
                    <a:cubicBezTo>
                      <a:pt x="15" y="40"/>
                      <a:pt x="15" y="40"/>
                      <a:pt x="15" y="40"/>
                    </a:cubicBezTo>
                    <a:cubicBezTo>
                      <a:pt x="15" y="40"/>
                      <a:pt x="15" y="40"/>
                      <a:pt x="15" y="40"/>
                    </a:cubicBezTo>
                    <a:cubicBezTo>
                      <a:pt x="15" y="41"/>
                      <a:pt x="15" y="41"/>
                      <a:pt x="15" y="41"/>
                    </a:cubicBezTo>
                    <a:cubicBezTo>
                      <a:pt x="14" y="40"/>
                      <a:pt x="14" y="40"/>
                      <a:pt x="15" y="40"/>
                    </a:cubicBezTo>
                    <a:cubicBezTo>
                      <a:pt x="14" y="39"/>
                      <a:pt x="13" y="39"/>
                      <a:pt x="13" y="39"/>
                    </a:cubicBezTo>
                    <a:cubicBezTo>
                      <a:pt x="14" y="38"/>
                      <a:pt x="15" y="37"/>
                      <a:pt x="16" y="37"/>
                    </a:cubicBezTo>
                    <a:cubicBezTo>
                      <a:pt x="16" y="36"/>
                      <a:pt x="16" y="34"/>
                      <a:pt x="14" y="33"/>
                    </a:cubicBezTo>
                    <a:cubicBezTo>
                      <a:pt x="14" y="33"/>
                      <a:pt x="15" y="33"/>
                      <a:pt x="15" y="33"/>
                    </a:cubicBezTo>
                    <a:cubicBezTo>
                      <a:pt x="16" y="33"/>
                      <a:pt x="16" y="33"/>
                      <a:pt x="16" y="33"/>
                    </a:cubicBezTo>
                    <a:cubicBezTo>
                      <a:pt x="15" y="33"/>
                      <a:pt x="16" y="31"/>
                      <a:pt x="15" y="31"/>
                    </a:cubicBezTo>
                    <a:cubicBezTo>
                      <a:pt x="15" y="30"/>
                      <a:pt x="16" y="32"/>
                      <a:pt x="16" y="30"/>
                    </a:cubicBezTo>
                    <a:cubicBezTo>
                      <a:pt x="16" y="30"/>
                      <a:pt x="16" y="30"/>
                      <a:pt x="16" y="30"/>
                    </a:cubicBezTo>
                    <a:cubicBezTo>
                      <a:pt x="19" y="28"/>
                      <a:pt x="13" y="26"/>
                      <a:pt x="16" y="23"/>
                    </a:cubicBezTo>
                    <a:cubicBezTo>
                      <a:pt x="16" y="24"/>
                      <a:pt x="16" y="24"/>
                      <a:pt x="16" y="24"/>
                    </a:cubicBezTo>
                    <a:cubicBezTo>
                      <a:pt x="18" y="21"/>
                      <a:pt x="16" y="17"/>
                      <a:pt x="18" y="14"/>
                    </a:cubicBezTo>
                    <a:cubicBezTo>
                      <a:pt x="19" y="13"/>
                      <a:pt x="18" y="13"/>
                      <a:pt x="17" y="13"/>
                    </a:cubicBezTo>
                    <a:cubicBezTo>
                      <a:pt x="19" y="13"/>
                      <a:pt x="19" y="13"/>
                      <a:pt x="19" y="13"/>
                    </a:cubicBezTo>
                    <a:cubicBezTo>
                      <a:pt x="17" y="11"/>
                      <a:pt x="17" y="11"/>
                      <a:pt x="17" y="11"/>
                    </a:cubicBezTo>
                    <a:cubicBezTo>
                      <a:pt x="17" y="10"/>
                      <a:pt x="21" y="10"/>
                      <a:pt x="19" y="8"/>
                    </a:cubicBezTo>
                    <a:cubicBezTo>
                      <a:pt x="18" y="8"/>
                      <a:pt x="18" y="8"/>
                      <a:pt x="18" y="8"/>
                    </a:cubicBezTo>
                    <a:cubicBezTo>
                      <a:pt x="18" y="7"/>
                      <a:pt x="18" y="6"/>
                      <a:pt x="19" y="6"/>
                    </a:cubicBezTo>
                    <a:cubicBezTo>
                      <a:pt x="19" y="6"/>
                      <a:pt x="18" y="6"/>
                      <a:pt x="19" y="5"/>
                    </a:cubicBezTo>
                    <a:cubicBezTo>
                      <a:pt x="19" y="6"/>
                      <a:pt x="19" y="6"/>
                      <a:pt x="19" y="6"/>
                    </a:cubicBezTo>
                    <a:cubicBezTo>
                      <a:pt x="18" y="4"/>
                      <a:pt x="18" y="4"/>
                      <a:pt x="18" y="4"/>
                    </a:cubicBezTo>
                    <a:cubicBezTo>
                      <a:pt x="19" y="3"/>
                      <a:pt x="21" y="5"/>
                      <a:pt x="21" y="3"/>
                    </a:cubicBezTo>
                    <a:cubicBezTo>
                      <a:pt x="21" y="2"/>
                      <a:pt x="20" y="1"/>
                      <a:pt x="19" y="1"/>
                    </a:cubicBezTo>
                    <a:cubicBezTo>
                      <a:pt x="19" y="1"/>
                      <a:pt x="19" y="2"/>
                      <a:pt x="18" y="1"/>
                    </a:cubicBezTo>
                    <a:cubicBezTo>
                      <a:pt x="18" y="1"/>
                      <a:pt x="18" y="1"/>
                      <a:pt x="18" y="1"/>
                    </a:cubicBezTo>
                    <a:cubicBezTo>
                      <a:pt x="16" y="0"/>
                      <a:pt x="14" y="0"/>
                      <a:pt x="13" y="1"/>
                    </a:cubicBezTo>
                    <a:cubicBezTo>
                      <a:pt x="14" y="2"/>
                      <a:pt x="14" y="2"/>
                      <a:pt x="14" y="2"/>
                    </a:cubicBezTo>
                    <a:cubicBezTo>
                      <a:pt x="13" y="2"/>
                      <a:pt x="13" y="2"/>
                      <a:pt x="13" y="2"/>
                    </a:cubicBezTo>
                    <a:cubicBezTo>
                      <a:pt x="13" y="1"/>
                      <a:pt x="13" y="1"/>
                      <a:pt x="13" y="1"/>
                    </a:cubicBezTo>
                    <a:cubicBezTo>
                      <a:pt x="12" y="2"/>
                      <a:pt x="13" y="2"/>
                      <a:pt x="13" y="2"/>
                    </a:cubicBezTo>
                    <a:cubicBezTo>
                      <a:pt x="12" y="3"/>
                      <a:pt x="12" y="3"/>
                      <a:pt x="12" y="3"/>
                    </a:cubicBezTo>
                    <a:cubicBezTo>
                      <a:pt x="14" y="4"/>
                      <a:pt x="14" y="4"/>
                      <a:pt x="14" y="4"/>
                    </a:cubicBezTo>
                    <a:cubicBezTo>
                      <a:pt x="13" y="4"/>
                      <a:pt x="12" y="3"/>
                      <a:pt x="12" y="4"/>
                    </a:cubicBezTo>
                    <a:cubicBezTo>
                      <a:pt x="13" y="4"/>
                      <a:pt x="14" y="4"/>
                      <a:pt x="14" y="4"/>
                    </a:cubicBezTo>
                    <a:cubicBezTo>
                      <a:pt x="13" y="5"/>
                      <a:pt x="12" y="5"/>
                      <a:pt x="13" y="5"/>
                    </a:cubicBezTo>
                    <a:cubicBezTo>
                      <a:pt x="12" y="5"/>
                      <a:pt x="12" y="5"/>
                      <a:pt x="12" y="5"/>
                    </a:cubicBezTo>
                    <a:cubicBezTo>
                      <a:pt x="13" y="5"/>
                      <a:pt x="12" y="6"/>
                      <a:pt x="13" y="7"/>
                    </a:cubicBezTo>
                    <a:cubicBezTo>
                      <a:pt x="12" y="7"/>
                      <a:pt x="13" y="8"/>
                      <a:pt x="11" y="8"/>
                    </a:cubicBezTo>
                    <a:cubicBezTo>
                      <a:pt x="12" y="8"/>
                      <a:pt x="12" y="9"/>
                      <a:pt x="12" y="9"/>
                    </a:cubicBezTo>
                    <a:cubicBezTo>
                      <a:pt x="11" y="8"/>
                      <a:pt x="12" y="11"/>
                      <a:pt x="10" y="10"/>
                    </a:cubicBezTo>
                    <a:cubicBezTo>
                      <a:pt x="12" y="11"/>
                      <a:pt x="10" y="13"/>
                      <a:pt x="11" y="14"/>
                    </a:cubicBezTo>
                    <a:cubicBezTo>
                      <a:pt x="11" y="14"/>
                      <a:pt x="11" y="14"/>
                      <a:pt x="11" y="14"/>
                    </a:cubicBezTo>
                    <a:cubicBezTo>
                      <a:pt x="11" y="14"/>
                      <a:pt x="10" y="14"/>
                      <a:pt x="10" y="15"/>
                    </a:cubicBezTo>
                    <a:cubicBezTo>
                      <a:pt x="11" y="15"/>
                      <a:pt x="11" y="16"/>
                      <a:pt x="12" y="17"/>
                    </a:cubicBezTo>
                    <a:cubicBezTo>
                      <a:pt x="11" y="17"/>
                      <a:pt x="10" y="16"/>
                      <a:pt x="9" y="16"/>
                    </a:cubicBezTo>
                    <a:cubicBezTo>
                      <a:pt x="10" y="16"/>
                      <a:pt x="10" y="17"/>
                      <a:pt x="11" y="17"/>
                    </a:cubicBezTo>
                    <a:cubicBezTo>
                      <a:pt x="10" y="18"/>
                      <a:pt x="11" y="18"/>
                      <a:pt x="9" y="18"/>
                    </a:cubicBezTo>
                    <a:cubicBezTo>
                      <a:pt x="11" y="18"/>
                      <a:pt x="10" y="18"/>
                      <a:pt x="11" y="19"/>
                    </a:cubicBezTo>
                    <a:cubicBezTo>
                      <a:pt x="10" y="20"/>
                      <a:pt x="9" y="19"/>
                      <a:pt x="9" y="20"/>
                    </a:cubicBezTo>
                    <a:cubicBezTo>
                      <a:pt x="9" y="20"/>
                      <a:pt x="8" y="19"/>
                      <a:pt x="8" y="19"/>
                    </a:cubicBezTo>
                    <a:close/>
                    <a:moveTo>
                      <a:pt x="8" y="41"/>
                    </a:moveTo>
                    <a:cubicBezTo>
                      <a:pt x="8" y="41"/>
                      <a:pt x="8" y="41"/>
                      <a:pt x="8" y="41"/>
                    </a:cubicBezTo>
                    <a:cubicBezTo>
                      <a:pt x="8" y="41"/>
                      <a:pt x="8" y="41"/>
                      <a:pt x="8" y="41"/>
                    </a:cubicBezTo>
                    <a:close/>
                    <a:moveTo>
                      <a:pt x="8" y="43"/>
                    </a:moveTo>
                    <a:cubicBezTo>
                      <a:pt x="8" y="42"/>
                      <a:pt x="8" y="42"/>
                      <a:pt x="8" y="42"/>
                    </a:cubicBezTo>
                    <a:cubicBezTo>
                      <a:pt x="9" y="42"/>
                      <a:pt x="9" y="42"/>
                      <a:pt x="9" y="43"/>
                    </a:cubicBezTo>
                    <a:cubicBezTo>
                      <a:pt x="9" y="42"/>
                      <a:pt x="8" y="43"/>
                      <a:pt x="8" y="43"/>
                    </a:cubicBezTo>
                    <a:close/>
                    <a:moveTo>
                      <a:pt x="16" y="40"/>
                    </a:moveTo>
                    <a:cubicBezTo>
                      <a:pt x="16" y="41"/>
                      <a:pt x="16" y="41"/>
                      <a:pt x="16" y="41"/>
                    </a:cubicBezTo>
                    <a:cubicBezTo>
                      <a:pt x="16" y="40"/>
                      <a:pt x="16" y="40"/>
                      <a:pt x="16" y="40"/>
                    </a:cubicBezTo>
                    <a:cubicBezTo>
                      <a:pt x="16" y="40"/>
                      <a:pt x="16" y="40"/>
                      <a:pt x="16" y="4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3" name="Freeform 967"/>
              <p:cNvSpPr>
                <a:spLocks/>
              </p:cNvSpPr>
              <p:nvPr/>
            </p:nvSpPr>
            <p:spPr bwMode="auto">
              <a:xfrm>
                <a:off x="4868" y="2109"/>
                <a:ext cx="0" cy="2"/>
              </a:xfrm>
              <a:custGeom>
                <a:avLst/>
                <a:gdLst/>
                <a:ahLst/>
                <a:cxnLst>
                  <a:cxn ang="0">
                    <a:pos x="0" y="2"/>
                  </a:cxn>
                  <a:cxn ang="0">
                    <a:pos x="0" y="0"/>
                  </a:cxn>
                  <a:cxn ang="0">
                    <a:pos x="0" y="2"/>
                  </a:cxn>
                  <a:cxn ang="0">
                    <a:pos x="0" y="2"/>
                  </a:cxn>
                  <a:cxn ang="0">
                    <a:pos x="0" y="2"/>
                  </a:cxn>
                </a:cxnLst>
                <a:rect l="0" t="0" r="r" b="b"/>
                <a:pathLst>
                  <a:path h="2">
                    <a:moveTo>
                      <a:pt x="0" y="2"/>
                    </a:moveTo>
                    <a:lnTo>
                      <a:pt x="0" y="0"/>
                    </a:lnTo>
                    <a:lnTo>
                      <a:pt x="0" y="2"/>
                    </a:lnTo>
                    <a:lnTo>
                      <a:pt x="0" y="2"/>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4" name="Rectangle 968"/>
              <p:cNvSpPr>
                <a:spLocks noChangeArrowheads="1"/>
              </p:cNvSpPr>
              <p:nvPr/>
            </p:nvSpPr>
            <p:spPr bwMode="auto">
              <a:xfrm>
                <a:off x="5036" y="236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5" name="Rectangle 969"/>
              <p:cNvSpPr>
                <a:spLocks noChangeArrowheads="1"/>
              </p:cNvSpPr>
              <p:nvPr/>
            </p:nvSpPr>
            <p:spPr bwMode="auto">
              <a:xfrm>
                <a:off x="4841" y="217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6" name="Freeform 970"/>
              <p:cNvSpPr>
                <a:spLocks/>
              </p:cNvSpPr>
              <p:nvPr/>
            </p:nvSpPr>
            <p:spPr bwMode="auto">
              <a:xfrm>
                <a:off x="5054" y="237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7" name="Freeform 971"/>
              <p:cNvSpPr>
                <a:spLocks/>
              </p:cNvSpPr>
              <p:nvPr/>
            </p:nvSpPr>
            <p:spPr bwMode="auto">
              <a:xfrm>
                <a:off x="5063" y="2381"/>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8" name="Rectangle 972"/>
              <p:cNvSpPr>
                <a:spLocks noChangeArrowheads="1"/>
              </p:cNvSpPr>
              <p:nvPr/>
            </p:nvSpPr>
            <p:spPr bwMode="auto">
              <a:xfrm>
                <a:off x="5070" y="2383"/>
                <a:ext cx="1" cy="3"/>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9" name="Freeform 973"/>
              <p:cNvSpPr>
                <a:spLocks/>
              </p:cNvSpPr>
              <p:nvPr/>
            </p:nvSpPr>
            <p:spPr bwMode="auto">
              <a:xfrm>
                <a:off x="4955" y="2350"/>
                <a:ext cx="0" cy="2"/>
              </a:xfrm>
              <a:custGeom>
                <a:avLst/>
                <a:gdLst/>
                <a:ahLst/>
                <a:cxnLst>
                  <a:cxn ang="0">
                    <a:pos x="0" y="0"/>
                  </a:cxn>
                  <a:cxn ang="0">
                    <a:pos x="0" y="0"/>
                  </a:cxn>
                  <a:cxn ang="0">
                    <a:pos x="0" y="0"/>
                  </a:cxn>
                </a:cxnLst>
                <a:rect l="0" t="0" r="r" b="b"/>
                <a:pathLst>
                  <a:path h="1">
                    <a:moveTo>
                      <a:pt x="0" y="0"/>
                    </a:moveTo>
                    <a:cubicBezTo>
                      <a:pt x="0" y="0"/>
                      <a:pt x="0" y="0"/>
                      <a:pt x="0" y="0"/>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0" name="Freeform 974"/>
              <p:cNvSpPr>
                <a:spLocks/>
              </p:cNvSpPr>
              <p:nvPr/>
            </p:nvSpPr>
            <p:spPr bwMode="auto">
              <a:xfrm>
                <a:off x="4991" y="2356"/>
                <a:ext cx="0" cy="3"/>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1" name="Freeform 975"/>
              <p:cNvSpPr>
                <a:spLocks/>
              </p:cNvSpPr>
              <p:nvPr/>
            </p:nvSpPr>
            <p:spPr bwMode="auto">
              <a:xfrm>
                <a:off x="4917" y="2336"/>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2" name="Freeform 976"/>
              <p:cNvSpPr>
                <a:spLocks/>
              </p:cNvSpPr>
              <p:nvPr/>
            </p:nvSpPr>
            <p:spPr bwMode="auto">
              <a:xfrm>
                <a:off x="4989" y="2356"/>
                <a:ext cx="2" cy="3"/>
              </a:xfrm>
              <a:custGeom>
                <a:avLst/>
                <a:gdLst/>
                <a:ahLst/>
                <a:cxnLst>
                  <a:cxn ang="0">
                    <a:pos x="0" y="0"/>
                  </a:cxn>
                  <a:cxn ang="0">
                    <a:pos x="1" y="1"/>
                  </a:cxn>
                  <a:cxn ang="0">
                    <a:pos x="0" y="0"/>
                  </a:cxn>
                </a:cxnLst>
                <a:rect l="0" t="0" r="r" b="b"/>
                <a:pathLst>
                  <a:path w="1" h="1">
                    <a:moveTo>
                      <a:pt x="0" y="0"/>
                    </a:moveTo>
                    <a:cubicBezTo>
                      <a:pt x="0" y="1"/>
                      <a:pt x="0" y="1"/>
                      <a:pt x="1" y="1"/>
                    </a:cubicBezTo>
                    <a:cubicBezTo>
                      <a:pt x="0"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3" name="Freeform 977"/>
              <p:cNvSpPr>
                <a:spLocks/>
              </p:cNvSpPr>
              <p:nvPr/>
            </p:nvSpPr>
            <p:spPr bwMode="auto">
              <a:xfrm>
                <a:off x="5099" y="2397"/>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4" name="Freeform 978"/>
              <p:cNvSpPr>
                <a:spLocks/>
              </p:cNvSpPr>
              <p:nvPr/>
            </p:nvSpPr>
            <p:spPr bwMode="auto">
              <a:xfrm>
                <a:off x="5102" y="239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5" name="Freeform 979"/>
              <p:cNvSpPr>
                <a:spLocks/>
              </p:cNvSpPr>
              <p:nvPr/>
            </p:nvSpPr>
            <p:spPr bwMode="auto">
              <a:xfrm>
                <a:off x="5102" y="2395"/>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6" name="Freeform 980"/>
              <p:cNvSpPr>
                <a:spLocks/>
              </p:cNvSpPr>
              <p:nvPr/>
            </p:nvSpPr>
            <p:spPr bwMode="auto">
              <a:xfrm>
                <a:off x="5090" y="239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7" name="Freeform 981"/>
              <p:cNvSpPr>
                <a:spLocks/>
              </p:cNvSpPr>
              <p:nvPr/>
            </p:nvSpPr>
            <p:spPr bwMode="auto">
              <a:xfrm>
                <a:off x="5088" y="2390"/>
                <a:ext cx="2" cy="5"/>
              </a:xfrm>
              <a:custGeom>
                <a:avLst/>
                <a:gdLst/>
                <a:ahLst/>
                <a:cxnLst>
                  <a:cxn ang="0">
                    <a:pos x="0" y="0"/>
                  </a:cxn>
                  <a:cxn ang="0">
                    <a:pos x="1" y="1"/>
                  </a:cxn>
                  <a:cxn ang="0">
                    <a:pos x="1" y="1"/>
                  </a:cxn>
                  <a:cxn ang="0">
                    <a:pos x="0" y="0"/>
                  </a:cxn>
                </a:cxnLst>
                <a:rect l="0" t="0" r="r" b="b"/>
                <a:pathLst>
                  <a:path w="1" h="2">
                    <a:moveTo>
                      <a:pt x="0" y="0"/>
                    </a:moveTo>
                    <a:cubicBezTo>
                      <a:pt x="0" y="1"/>
                      <a:pt x="1" y="2"/>
                      <a:pt x="1" y="1"/>
                    </a:cubicBezTo>
                    <a:cubicBezTo>
                      <a:pt x="1" y="1"/>
                      <a:pt x="1" y="1"/>
                      <a:pt x="1" y="1"/>
                    </a:cubicBezTo>
                    <a:cubicBezTo>
                      <a:pt x="1" y="2"/>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8" name="Freeform 982"/>
              <p:cNvSpPr>
                <a:spLocks/>
              </p:cNvSpPr>
              <p:nvPr/>
            </p:nvSpPr>
            <p:spPr bwMode="auto">
              <a:xfrm>
                <a:off x="5079" y="2372"/>
                <a:ext cx="5" cy="7"/>
              </a:xfrm>
              <a:custGeom>
                <a:avLst/>
                <a:gdLst/>
                <a:ahLst/>
                <a:cxnLst>
                  <a:cxn ang="0">
                    <a:pos x="0" y="2"/>
                  </a:cxn>
                  <a:cxn ang="0">
                    <a:pos x="1" y="3"/>
                  </a:cxn>
                  <a:cxn ang="0">
                    <a:pos x="2" y="2"/>
                  </a:cxn>
                  <a:cxn ang="0">
                    <a:pos x="0" y="2"/>
                  </a:cxn>
                </a:cxnLst>
                <a:rect l="0" t="0" r="r" b="b"/>
                <a:pathLst>
                  <a:path w="2" h="3">
                    <a:moveTo>
                      <a:pt x="0" y="2"/>
                    </a:moveTo>
                    <a:cubicBezTo>
                      <a:pt x="1" y="3"/>
                      <a:pt x="1" y="3"/>
                      <a:pt x="1" y="3"/>
                    </a:cubicBezTo>
                    <a:cubicBezTo>
                      <a:pt x="1" y="2"/>
                      <a:pt x="1" y="2"/>
                      <a:pt x="2" y="2"/>
                    </a:cubicBezTo>
                    <a:cubicBezTo>
                      <a:pt x="1" y="0"/>
                      <a:pt x="2" y="3"/>
                      <a:pt x="0"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9" name="Freeform 983"/>
              <p:cNvSpPr>
                <a:spLocks/>
              </p:cNvSpPr>
              <p:nvPr/>
            </p:nvSpPr>
            <p:spPr bwMode="auto">
              <a:xfrm>
                <a:off x="5072" y="2372"/>
                <a:ext cx="3" cy="0"/>
              </a:xfrm>
              <a:custGeom>
                <a:avLst/>
                <a:gdLst/>
                <a:ahLst/>
                <a:cxnLst>
                  <a:cxn ang="0">
                    <a:pos x="0" y="0"/>
                  </a:cxn>
                  <a:cxn ang="0">
                    <a:pos x="1" y="0"/>
                  </a:cxn>
                  <a:cxn ang="0">
                    <a:pos x="0" y="0"/>
                  </a:cxn>
                </a:cxnLst>
                <a:rect l="0" t="0" r="r" b="b"/>
                <a:pathLst>
                  <a:path w="1">
                    <a:moveTo>
                      <a:pt x="0" y="0"/>
                    </a:moveTo>
                    <a:cubicBezTo>
                      <a:pt x="1" y="0"/>
                      <a:pt x="0"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30" name="Freeform 984"/>
              <p:cNvSpPr>
                <a:spLocks/>
              </p:cNvSpPr>
              <p:nvPr/>
            </p:nvSpPr>
            <p:spPr bwMode="auto">
              <a:xfrm>
                <a:off x="5018" y="2354"/>
                <a:ext cx="3" cy="2"/>
              </a:xfrm>
              <a:custGeom>
                <a:avLst/>
                <a:gdLst/>
                <a:ahLst/>
                <a:cxnLst>
                  <a:cxn ang="0">
                    <a:pos x="0" y="1"/>
                  </a:cxn>
                  <a:cxn ang="0">
                    <a:pos x="1" y="0"/>
                  </a:cxn>
                  <a:cxn ang="0">
                    <a:pos x="0" y="1"/>
                  </a:cxn>
                </a:cxnLst>
                <a:rect l="0" t="0" r="r" b="b"/>
                <a:pathLst>
                  <a:path w="1" h="1">
                    <a:moveTo>
                      <a:pt x="0" y="1"/>
                    </a:moveTo>
                    <a:cubicBezTo>
                      <a:pt x="1" y="0"/>
                      <a:pt x="1" y="0"/>
                      <a:pt x="1" y="0"/>
                    </a:cubicBezTo>
                    <a:cubicBezTo>
                      <a:pt x="0" y="0"/>
                      <a:pt x="1"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1786" name="Group 1186"/>
            <p:cNvGrpSpPr>
              <a:grpSpLocks/>
            </p:cNvGrpSpPr>
            <p:nvPr/>
          </p:nvGrpSpPr>
          <p:grpSpPr bwMode="auto">
            <a:xfrm>
              <a:off x="4863" y="2122"/>
              <a:ext cx="237" cy="251"/>
              <a:chOff x="4863" y="2122"/>
              <a:chExt cx="237" cy="251"/>
            </a:xfrm>
          </p:grpSpPr>
          <p:sp>
            <p:nvSpPr>
              <p:cNvPr id="2131" name="Freeform 986"/>
              <p:cNvSpPr>
                <a:spLocks/>
              </p:cNvSpPr>
              <p:nvPr/>
            </p:nvSpPr>
            <p:spPr bwMode="auto">
              <a:xfrm>
                <a:off x="5005" y="2363"/>
                <a:ext cx="2" cy="2"/>
              </a:xfrm>
              <a:custGeom>
                <a:avLst/>
                <a:gdLst/>
                <a:ahLst/>
                <a:cxnLst>
                  <a:cxn ang="0">
                    <a:pos x="0" y="2"/>
                  </a:cxn>
                  <a:cxn ang="0">
                    <a:pos x="2" y="2"/>
                  </a:cxn>
                  <a:cxn ang="0">
                    <a:pos x="2" y="0"/>
                  </a:cxn>
                  <a:cxn ang="0">
                    <a:pos x="0" y="2"/>
                  </a:cxn>
                </a:cxnLst>
                <a:rect l="0" t="0" r="r" b="b"/>
                <a:pathLst>
                  <a:path w="2" h="2">
                    <a:moveTo>
                      <a:pt x="0" y="2"/>
                    </a:moveTo>
                    <a:lnTo>
                      <a:pt x="2" y="2"/>
                    </a:ln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2" name="Freeform 987"/>
              <p:cNvSpPr>
                <a:spLocks/>
              </p:cNvSpPr>
              <p:nvPr/>
            </p:nvSpPr>
            <p:spPr bwMode="auto">
              <a:xfrm>
                <a:off x="5003" y="2347"/>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3" name="Freeform 988"/>
              <p:cNvSpPr>
                <a:spLocks/>
              </p:cNvSpPr>
              <p:nvPr/>
            </p:nvSpPr>
            <p:spPr bwMode="auto">
              <a:xfrm>
                <a:off x="4917" y="2311"/>
                <a:ext cx="2" cy="5"/>
              </a:xfrm>
              <a:custGeom>
                <a:avLst/>
                <a:gdLst/>
                <a:ahLst/>
                <a:cxnLst>
                  <a:cxn ang="0">
                    <a:pos x="1" y="0"/>
                  </a:cxn>
                  <a:cxn ang="0">
                    <a:pos x="0" y="2"/>
                  </a:cxn>
                  <a:cxn ang="0">
                    <a:pos x="1" y="0"/>
                  </a:cxn>
                </a:cxnLst>
                <a:rect l="0" t="0" r="r" b="b"/>
                <a:pathLst>
                  <a:path w="1" h="2">
                    <a:moveTo>
                      <a:pt x="1" y="0"/>
                    </a:moveTo>
                    <a:cubicBezTo>
                      <a:pt x="0" y="2"/>
                      <a:pt x="0" y="2"/>
                      <a:pt x="0" y="2"/>
                    </a:cubicBezTo>
                    <a:cubicBezTo>
                      <a:pt x="1" y="2"/>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4" name="Freeform 989"/>
              <p:cNvSpPr>
                <a:spLocks/>
              </p:cNvSpPr>
              <p:nvPr/>
            </p:nvSpPr>
            <p:spPr bwMode="auto">
              <a:xfrm>
                <a:off x="4883" y="2291"/>
                <a:ext cx="3" cy="2"/>
              </a:xfrm>
              <a:custGeom>
                <a:avLst/>
                <a:gdLst/>
                <a:ahLst/>
                <a:cxnLst>
                  <a:cxn ang="0">
                    <a:pos x="1" y="1"/>
                  </a:cxn>
                  <a:cxn ang="0">
                    <a:pos x="0" y="0"/>
                  </a:cxn>
                  <a:cxn ang="0">
                    <a:pos x="1" y="1"/>
                  </a:cxn>
                </a:cxnLst>
                <a:rect l="0" t="0" r="r" b="b"/>
                <a:pathLst>
                  <a:path w="1" h="1">
                    <a:moveTo>
                      <a:pt x="1" y="1"/>
                    </a:moveTo>
                    <a:cubicBezTo>
                      <a:pt x="1" y="0"/>
                      <a:pt x="1" y="0"/>
                      <a:pt x="0" y="0"/>
                    </a:cubicBezTo>
                    <a:cubicBezTo>
                      <a:pt x="1" y="0"/>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5" name="Freeform 990"/>
              <p:cNvSpPr>
                <a:spLocks/>
              </p:cNvSpPr>
              <p:nvPr/>
            </p:nvSpPr>
            <p:spPr bwMode="auto">
              <a:xfrm>
                <a:off x="4863" y="2185"/>
                <a:ext cx="0" cy="3"/>
              </a:xfrm>
              <a:custGeom>
                <a:avLst/>
                <a:gdLst/>
                <a:ahLst/>
                <a:cxnLst>
                  <a:cxn ang="0">
                    <a:pos x="0" y="0"/>
                  </a:cxn>
                  <a:cxn ang="0">
                    <a:pos x="0" y="3"/>
                  </a:cxn>
                  <a:cxn ang="0">
                    <a:pos x="0" y="0"/>
                  </a:cxn>
                  <a:cxn ang="0">
                    <a:pos x="0" y="0"/>
                  </a:cxn>
                </a:cxnLst>
                <a:rect l="0" t="0" r="r" b="b"/>
                <a:pathLst>
                  <a:path h="3">
                    <a:moveTo>
                      <a:pt x="0" y="0"/>
                    </a:moveTo>
                    <a:lnTo>
                      <a:pt x="0" y="3"/>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6" name="Freeform 991"/>
              <p:cNvSpPr>
                <a:spLocks/>
              </p:cNvSpPr>
              <p:nvPr/>
            </p:nvSpPr>
            <p:spPr bwMode="auto">
              <a:xfrm>
                <a:off x="4924" y="2122"/>
                <a:ext cx="2" cy="3"/>
              </a:xfrm>
              <a:custGeom>
                <a:avLst/>
                <a:gdLst/>
                <a:ahLst/>
                <a:cxnLst>
                  <a:cxn ang="0">
                    <a:pos x="1" y="0"/>
                  </a:cxn>
                  <a:cxn ang="0">
                    <a:pos x="0" y="0"/>
                  </a:cxn>
                  <a:cxn ang="0">
                    <a:pos x="1" y="1"/>
                  </a:cxn>
                  <a:cxn ang="0">
                    <a:pos x="1" y="0"/>
                  </a:cxn>
                </a:cxnLst>
                <a:rect l="0" t="0" r="r" b="b"/>
                <a:pathLst>
                  <a:path w="1" h="1">
                    <a:moveTo>
                      <a:pt x="1" y="0"/>
                    </a:moveTo>
                    <a:cubicBezTo>
                      <a:pt x="0" y="0"/>
                      <a:pt x="0" y="0"/>
                      <a:pt x="0" y="0"/>
                    </a:cubicBezTo>
                    <a:cubicBezTo>
                      <a:pt x="1" y="1"/>
                      <a:pt x="1" y="1"/>
                      <a:pt x="1" y="1"/>
                    </a:cubicBezTo>
                    <a:lnTo>
                      <a:pt x="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7" name="Freeform 992"/>
              <p:cNvSpPr>
                <a:spLocks/>
              </p:cNvSpPr>
              <p:nvPr/>
            </p:nvSpPr>
            <p:spPr bwMode="auto">
              <a:xfrm>
                <a:off x="4919" y="2122"/>
                <a:ext cx="7" cy="3"/>
              </a:xfrm>
              <a:custGeom>
                <a:avLst/>
                <a:gdLst/>
                <a:ahLst/>
                <a:cxnLst>
                  <a:cxn ang="0">
                    <a:pos x="0" y="0"/>
                  </a:cxn>
                  <a:cxn ang="0">
                    <a:pos x="3" y="1"/>
                  </a:cxn>
                  <a:cxn ang="0">
                    <a:pos x="1" y="0"/>
                  </a:cxn>
                  <a:cxn ang="0">
                    <a:pos x="2" y="0"/>
                  </a:cxn>
                  <a:cxn ang="0">
                    <a:pos x="1" y="0"/>
                  </a:cxn>
                  <a:cxn ang="0">
                    <a:pos x="1" y="0"/>
                  </a:cxn>
                  <a:cxn ang="0">
                    <a:pos x="0" y="0"/>
                  </a:cxn>
                </a:cxnLst>
                <a:rect l="0" t="0" r="r" b="b"/>
                <a:pathLst>
                  <a:path w="3" h="1">
                    <a:moveTo>
                      <a:pt x="0" y="0"/>
                    </a:moveTo>
                    <a:cubicBezTo>
                      <a:pt x="1" y="0"/>
                      <a:pt x="2" y="1"/>
                      <a:pt x="3" y="1"/>
                    </a:cubicBezTo>
                    <a:cubicBezTo>
                      <a:pt x="2" y="1"/>
                      <a:pt x="2" y="1"/>
                      <a:pt x="1" y="0"/>
                    </a:cubicBezTo>
                    <a:cubicBezTo>
                      <a:pt x="1" y="0"/>
                      <a:pt x="1" y="0"/>
                      <a:pt x="2" y="0"/>
                    </a:cubicBezTo>
                    <a:cubicBezTo>
                      <a:pt x="1" y="0"/>
                      <a:pt x="2" y="0"/>
                      <a:pt x="1" y="0"/>
                    </a:cubicBezTo>
                    <a:cubicBezTo>
                      <a:pt x="0" y="0"/>
                      <a:pt x="0"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8" name="Freeform 993"/>
              <p:cNvSpPr>
                <a:spLocks/>
              </p:cNvSpPr>
              <p:nvPr/>
            </p:nvSpPr>
            <p:spPr bwMode="auto">
              <a:xfrm>
                <a:off x="4908" y="21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9" name="Freeform 994"/>
              <p:cNvSpPr>
                <a:spLocks/>
              </p:cNvSpPr>
              <p:nvPr/>
            </p:nvSpPr>
            <p:spPr bwMode="auto">
              <a:xfrm>
                <a:off x="4904" y="21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0" name="Freeform 995"/>
              <p:cNvSpPr>
                <a:spLocks/>
              </p:cNvSpPr>
              <p:nvPr/>
            </p:nvSpPr>
            <p:spPr bwMode="auto">
              <a:xfrm>
                <a:off x="4899" y="21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1" name="Freeform 996"/>
              <p:cNvSpPr>
                <a:spLocks/>
              </p:cNvSpPr>
              <p:nvPr/>
            </p:nvSpPr>
            <p:spPr bwMode="auto">
              <a:xfrm>
                <a:off x="4906" y="2147"/>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2" name="Freeform 997"/>
              <p:cNvSpPr>
                <a:spLocks/>
              </p:cNvSpPr>
              <p:nvPr/>
            </p:nvSpPr>
            <p:spPr bwMode="auto">
              <a:xfrm>
                <a:off x="4924" y="2127"/>
                <a:ext cx="2" cy="2"/>
              </a:xfrm>
              <a:custGeom>
                <a:avLst/>
                <a:gdLst/>
                <a:ahLst/>
                <a:cxnLst>
                  <a:cxn ang="0">
                    <a:pos x="2" y="2"/>
                  </a:cxn>
                  <a:cxn ang="0">
                    <a:pos x="0" y="0"/>
                  </a:cxn>
                  <a:cxn ang="0">
                    <a:pos x="0" y="2"/>
                  </a:cxn>
                  <a:cxn ang="0">
                    <a:pos x="2" y="2"/>
                  </a:cxn>
                </a:cxnLst>
                <a:rect l="0" t="0" r="r" b="b"/>
                <a:pathLst>
                  <a:path w="2" h="2">
                    <a:moveTo>
                      <a:pt x="2" y="2"/>
                    </a:moveTo>
                    <a:lnTo>
                      <a:pt x="0" y="0"/>
                    </a:lnTo>
                    <a:lnTo>
                      <a:pt x="0" y="2"/>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3" name="Freeform 998"/>
              <p:cNvSpPr>
                <a:spLocks/>
              </p:cNvSpPr>
              <p:nvPr/>
            </p:nvSpPr>
            <p:spPr bwMode="auto">
              <a:xfrm>
                <a:off x="4906" y="2138"/>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4" name="Freeform 999"/>
              <p:cNvSpPr>
                <a:spLocks/>
              </p:cNvSpPr>
              <p:nvPr/>
            </p:nvSpPr>
            <p:spPr bwMode="auto">
              <a:xfrm>
                <a:off x="4908" y="2134"/>
                <a:ext cx="5" cy="0"/>
              </a:xfrm>
              <a:custGeom>
                <a:avLst/>
                <a:gdLst/>
                <a:ahLst/>
                <a:cxnLst>
                  <a:cxn ang="0">
                    <a:pos x="0" y="0"/>
                  </a:cxn>
                  <a:cxn ang="0">
                    <a:pos x="2" y="0"/>
                  </a:cxn>
                  <a:cxn ang="0">
                    <a:pos x="1" y="0"/>
                  </a:cxn>
                  <a:cxn ang="0">
                    <a:pos x="0" y="0"/>
                  </a:cxn>
                </a:cxnLst>
                <a:rect l="0" t="0" r="r" b="b"/>
                <a:pathLst>
                  <a:path w="2">
                    <a:moveTo>
                      <a:pt x="0" y="0"/>
                    </a:moveTo>
                    <a:cubicBezTo>
                      <a:pt x="0" y="0"/>
                      <a:pt x="1" y="0"/>
                      <a:pt x="2" y="0"/>
                    </a:cubicBezTo>
                    <a:cubicBezTo>
                      <a:pt x="1" y="0"/>
                      <a:pt x="1"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5" name="Freeform 1000"/>
              <p:cNvSpPr>
                <a:spLocks/>
              </p:cNvSpPr>
              <p:nvPr/>
            </p:nvSpPr>
            <p:spPr bwMode="auto">
              <a:xfrm>
                <a:off x="4915" y="21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6" name="Freeform 1001"/>
              <p:cNvSpPr>
                <a:spLocks/>
              </p:cNvSpPr>
              <p:nvPr/>
            </p:nvSpPr>
            <p:spPr bwMode="auto">
              <a:xfrm>
                <a:off x="4906" y="21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7" name="Freeform 1002"/>
              <p:cNvSpPr>
                <a:spLocks/>
              </p:cNvSpPr>
              <p:nvPr/>
            </p:nvSpPr>
            <p:spPr bwMode="auto">
              <a:xfrm>
                <a:off x="4910" y="22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8" name="Freeform 1003"/>
              <p:cNvSpPr>
                <a:spLocks/>
              </p:cNvSpPr>
              <p:nvPr/>
            </p:nvSpPr>
            <p:spPr bwMode="auto">
              <a:xfrm>
                <a:off x="4897" y="2305"/>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9" name="Freeform 1004"/>
              <p:cNvSpPr>
                <a:spLocks/>
              </p:cNvSpPr>
              <p:nvPr/>
            </p:nvSpPr>
            <p:spPr bwMode="auto">
              <a:xfrm>
                <a:off x="4895" y="21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0" name="Freeform 1005"/>
              <p:cNvSpPr>
                <a:spLocks/>
              </p:cNvSpPr>
              <p:nvPr/>
            </p:nvSpPr>
            <p:spPr bwMode="auto">
              <a:xfrm>
                <a:off x="4892" y="2217"/>
                <a:ext cx="5" cy="2"/>
              </a:xfrm>
              <a:custGeom>
                <a:avLst/>
                <a:gdLst/>
                <a:ahLst/>
                <a:cxnLst>
                  <a:cxn ang="0">
                    <a:pos x="0" y="0"/>
                  </a:cxn>
                  <a:cxn ang="0">
                    <a:pos x="2" y="0"/>
                  </a:cxn>
                  <a:cxn ang="0">
                    <a:pos x="0" y="0"/>
                  </a:cxn>
                </a:cxnLst>
                <a:rect l="0" t="0" r="r" b="b"/>
                <a:pathLst>
                  <a:path w="2" h="1">
                    <a:moveTo>
                      <a:pt x="0" y="0"/>
                    </a:moveTo>
                    <a:cubicBezTo>
                      <a:pt x="1" y="0"/>
                      <a:pt x="1" y="1"/>
                      <a:pt x="2"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1" name="Freeform 1006"/>
              <p:cNvSpPr>
                <a:spLocks/>
              </p:cNvSpPr>
              <p:nvPr/>
            </p:nvSpPr>
            <p:spPr bwMode="auto">
              <a:xfrm>
                <a:off x="4924" y="212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2" name="Rectangle 1007"/>
              <p:cNvSpPr>
                <a:spLocks noChangeArrowheads="1"/>
              </p:cNvSpPr>
              <p:nvPr/>
            </p:nvSpPr>
            <p:spPr bwMode="auto">
              <a:xfrm>
                <a:off x="4897" y="221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3" name="Freeform 1008"/>
              <p:cNvSpPr>
                <a:spLocks/>
              </p:cNvSpPr>
              <p:nvPr/>
            </p:nvSpPr>
            <p:spPr bwMode="auto">
              <a:xfrm>
                <a:off x="4895" y="2181"/>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4" name="Freeform 1009"/>
              <p:cNvSpPr>
                <a:spLocks/>
              </p:cNvSpPr>
              <p:nvPr/>
            </p:nvSpPr>
            <p:spPr bwMode="auto">
              <a:xfrm>
                <a:off x="4899" y="217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5" name="Freeform 1010"/>
              <p:cNvSpPr>
                <a:spLocks/>
              </p:cNvSpPr>
              <p:nvPr/>
            </p:nvSpPr>
            <p:spPr bwMode="auto">
              <a:xfrm>
                <a:off x="4897" y="2188"/>
                <a:ext cx="2" cy="0"/>
              </a:xfrm>
              <a:custGeom>
                <a:avLst/>
                <a:gdLst/>
                <a:ahLst/>
                <a:cxnLst>
                  <a:cxn ang="0">
                    <a:pos x="1" y="0"/>
                  </a:cxn>
                  <a:cxn ang="0">
                    <a:pos x="1" y="0"/>
                  </a:cxn>
                  <a:cxn ang="0">
                    <a:pos x="1" y="0"/>
                  </a:cxn>
                  <a:cxn ang="0">
                    <a:pos x="1" y="0"/>
                  </a:cxn>
                </a:cxnLst>
                <a:rect l="0" t="0" r="r" b="b"/>
                <a:pathLst>
                  <a:path w="1">
                    <a:moveTo>
                      <a:pt x="1" y="0"/>
                    </a:moveTo>
                    <a:cubicBezTo>
                      <a:pt x="1" y="0"/>
                      <a:pt x="0" y="0"/>
                      <a:pt x="1" y="0"/>
                    </a:cubicBezTo>
                    <a:cubicBezTo>
                      <a:pt x="1" y="0"/>
                      <a:pt x="1" y="0"/>
                      <a:pt x="1" y="0"/>
                    </a:cubicBezTo>
                    <a:cubicBezTo>
                      <a:pt x="1"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6" name="Rectangle 1011"/>
              <p:cNvSpPr>
                <a:spLocks noChangeArrowheads="1"/>
              </p:cNvSpPr>
              <p:nvPr/>
            </p:nvSpPr>
            <p:spPr bwMode="auto">
              <a:xfrm>
                <a:off x="4897" y="2192"/>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7" name="Freeform 1012"/>
              <p:cNvSpPr>
                <a:spLocks/>
              </p:cNvSpPr>
              <p:nvPr/>
            </p:nvSpPr>
            <p:spPr bwMode="auto">
              <a:xfrm>
                <a:off x="4908" y="2284"/>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8" name="Rectangle 1013"/>
              <p:cNvSpPr>
                <a:spLocks noChangeArrowheads="1"/>
              </p:cNvSpPr>
              <p:nvPr/>
            </p:nvSpPr>
            <p:spPr bwMode="auto">
              <a:xfrm>
                <a:off x="4924" y="212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9" name="Freeform 1014"/>
              <p:cNvSpPr>
                <a:spLocks/>
              </p:cNvSpPr>
              <p:nvPr/>
            </p:nvSpPr>
            <p:spPr bwMode="auto">
              <a:xfrm>
                <a:off x="4917"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0" name="Freeform 1015"/>
              <p:cNvSpPr>
                <a:spLocks/>
              </p:cNvSpPr>
              <p:nvPr/>
            </p:nvSpPr>
            <p:spPr bwMode="auto">
              <a:xfrm>
                <a:off x="4910" y="2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1" name="Rectangle 1016"/>
              <p:cNvSpPr>
                <a:spLocks noChangeArrowheads="1"/>
              </p:cNvSpPr>
              <p:nvPr/>
            </p:nvSpPr>
            <p:spPr bwMode="auto">
              <a:xfrm>
                <a:off x="4917" y="21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2" name="Freeform 1017"/>
              <p:cNvSpPr>
                <a:spLocks/>
              </p:cNvSpPr>
              <p:nvPr/>
            </p:nvSpPr>
            <p:spPr bwMode="auto">
              <a:xfrm>
                <a:off x="4908" y="228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3" name="Freeform 1018"/>
              <p:cNvSpPr>
                <a:spLocks noEditPoints="1"/>
              </p:cNvSpPr>
              <p:nvPr/>
            </p:nvSpPr>
            <p:spPr bwMode="auto">
              <a:xfrm>
                <a:off x="4886" y="2122"/>
                <a:ext cx="40" cy="183"/>
              </a:xfrm>
              <a:custGeom>
                <a:avLst/>
                <a:gdLst/>
                <a:ahLst/>
                <a:cxnLst>
                  <a:cxn ang="0">
                    <a:pos x="10" y="72"/>
                  </a:cxn>
                  <a:cxn ang="0">
                    <a:pos x="10" y="71"/>
                  </a:cxn>
                  <a:cxn ang="0">
                    <a:pos x="11" y="69"/>
                  </a:cxn>
                  <a:cxn ang="0">
                    <a:pos x="12" y="65"/>
                  </a:cxn>
                  <a:cxn ang="0">
                    <a:pos x="10" y="62"/>
                  </a:cxn>
                  <a:cxn ang="0">
                    <a:pos x="10" y="57"/>
                  </a:cxn>
                  <a:cxn ang="0">
                    <a:pos x="12" y="56"/>
                  </a:cxn>
                  <a:cxn ang="0">
                    <a:pos x="10" y="53"/>
                  </a:cxn>
                  <a:cxn ang="0">
                    <a:pos x="11" y="50"/>
                  </a:cxn>
                  <a:cxn ang="0">
                    <a:pos x="11" y="47"/>
                  </a:cxn>
                  <a:cxn ang="0">
                    <a:pos x="13" y="41"/>
                  </a:cxn>
                  <a:cxn ang="0">
                    <a:pos x="14" y="34"/>
                  </a:cxn>
                  <a:cxn ang="0">
                    <a:pos x="12" y="30"/>
                  </a:cxn>
                  <a:cxn ang="0">
                    <a:pos x="13" y="25"/>
                  </a:cxn>
                  <a:cxn ang="0">
                    <a:pos x="14" y="23"/>
                  </a:cxn>
                  <a:cxn ang="0">
                    <a:pos x="12" y="20"/>
                  </a:cxn>
                  <a:cxn ang="0">
                    <a:pos x="13" y="19"/>
                  </a:cxn>
                  <a:cxn ang="0">
                    <a:pos x="13" y="17"/>
                  </a:cxn>
                  <a:cxn ang="0">
                    <a:pos x="13" y="14"/>
                  </a:cxn>
                  <a:cxn ang="0">
                    <a:pos x="13" y="11"/>
                  </a:cxn>
                  <a:cxn ang="0">
                    <a:pos x="14" y="8"/>
                  </a:cxn>
                  <a:cxn ang="0">
                    <a:pos x="15" y="7"/>
                  </a:cxn>
                  <a:cxn ang="0">
                    <a:pos x="16" y="5"/>
                  </a:cxn>
                  <a:cxn ang="0">
                    <a:pos x="17" y="2"/>
                  </a:cxn>
                  <a:cxn ang="0">
                    <a:pos x="17" y="1"/>
                  </a:cxn>
                  <a:cxn ang="0">
                    <a:pos x="13" y="2"/>
                  </a:cxn>
                  <a:cxn ang="0">
                    <a:pos x="12" y="3"/>
                  </a:cxn>
                  <a:cxn ang="0">
                    <a:pos x="11" y="4"/>
                  </a:cxn>
                  <a:cxn ang="0">
                    <a:pos x="10" y="7"/>
                  </a:cxn>
                  <a:cxn ang="0">
                    <a:pos x="11" y="9"/>
                  </a:cxn>
                  <a:cxn ang="0">
                    <a:pos x="10" y="10"/>
                  </a:cxn>
                  <a:cxn ang="0">
                    <a:pos x="10" y="12"/>
                  </a:cxn>
                  <a:cxn ang="0">
                    <a:pos x="8" y="14"/>
                  </a:cxn>
                  <a:cxn ang="0">
                    <a:pos x="8" y="18"/>
                  </a:cxn>
                  <a:cxn ang="0">
                    <a:pos x="7" y="18"/>
                  </a:cxn>
                  <a:cxn ang="0">
                    <a:pos x="4" y="20"/>
                  </a:cxn>
                  <a:cxn ang="0">
                    <a:pos x="5" y="21"/>
                  </a:cxn>
                  <a:cxn ang="0">
                    <a:pos x="8" y="23"/>
                  </a:cxn>
                  <a:cxn ang="0">
                    <a:pos x="7" y="24"/>
                  </a:cxn>
                  <a:cxn ang="0">
                    <a:pos x="6" y="26"/>
                  </a:cxn>
                  <a:cxn ang="0">
                    <a:pos x="6" y="29"/>
                  </a:cxn>
                  <a:cxn ang="0">
                    <a:pos x="7" y="33"/>
                  </a:cxn>
                  <a:cxn ang="0">
                    <a:pos x="5" y="35"/>
                  </a:cxn>
                  <a:cxn ang="0">
                    <a:pos x="6" y="37"/>
                  </a:cxn>
                  <a:cxn ang="0">
                    <a:pos x="7" y="39"/>
                  </a:cxn>
                  <a:cxn ang="0">
                    <a:pos x="1" y="43"/>
                  </a:cxn>
                  <a:cxn ang="0">
                    <a:pos x="3" y="47"/>
                  </a:cxn>
                  <a:cxn ang="0">
                    <a:pos x="2" y="50"/>
                  </a:cxn>
                  <a:cxn ang="0">
                    <a:pos x="1" y="55"/>
                  </a:cxn>
                  <a:cxn ang="0">
                    <a:pos x="4" y="60"/>
                  </a:cxn>
                  <a:cxn ang="0">
                    <a:pos x="4" y="64"/>
                  </a:cxn>
                  <a:cxn ang="0">
                    <a:pos x="3" y="65"/>
                  </a:cxn>
                  <a:cxn ang="0">
                    <a:pos x="2" y="67"/>
                  </a:cxn>
                  <a:cxn ang="0">
                    <a:pos x="3" y="67"/>
                  </a:cxn>
                  <a:cxn ang="0">
                    <a:pos x="3" y="70"/>
                  </a:cxn>
                  <a:cxn ang="0">
                    <a:pos x="4" y="77"/>
                  </a:cxn>
                  <a:cxn ang="0">
                    <a:pos x="4" y="79"/>
                  </a:cxn>
                  <a:cxn ang="0">
                    <a:pos x="10" y="80"/>
                  </a:cxn>
                  <a:cxn ang="0">
                    <a:pos x="9" y="79"/>
                  </a:cxn>
                  <a:cxn ang="0">
                    <a:pos x="10" y="76"/>
                  </a:cxn>
                  <a:cxn ang="0">
                    <a:pos x="10" y="74"/>
                  </a:cxn>
                  <a:cxn ang="0">
                    <a:pos x="9" y="66"/>
                  </a:cxn>
                </a:cxnLst>
                <a:rect l="0" t="0" r="r" b="b"/>
                <a:pathLst>
                  <a:path w="18" h="81">
                    <a:moveTo>
                      <a:pt x="13" y="74"/>
                    </a:moveTo>
                    <a:cubicBezTo>
                      <a:pt x="13" y="74"/>
                      <a:pt x="11" y="74"/>
                      <a:pt x="10" y="74"/>
                    </a:cubicBezTo>
                    <a:cubicBezTo>
                      <a:pt x="10" y="74"/>
                      <a:pt x="11" y="74"/>
                      <a:pt x="12" y="74"/>
                    </a:cubicBezTo>
                    <a:cubicBezTo>
                      <a:pt x="12" y="73"/>
                      <a:pt x="10" y="73"/>
                      <a:pt x="10" y="73"/>
                    </a:cubicBezTo>
                    <a:cubicBezTo>
                      <a:pt x="11" y="73"/>
                      <a:pt x="11" y="73"/>
                      <a:pt x="11" y="73"/>
                    </a:cubicBezTo>
                    <a:cubicBezTo>
                      <a:pt x="10" y="73"/>
                      <a:pt x="11" y="72"/>
                      <a:pt x="10" y="72"/>
                    </a:cubicBezTo>
                    <a:cubicBezTo>
                      <a:pt x="10" y="72"/>
                      <a:pt x="10" y="72"/>
                      <a:pt x="10" y="72"/>
                    </a:cubicBezTo>
                    <a:cubicBezTo>
                      <a:pt x="8" y="72"/>
                      <a:pt x="8" y="72"/>
                      <a:pt x="8" y="72"/>
                    </a:cubicBezTo>
                    <a:cubicBezTo>
                      <a:pt x="8" y="72"/>
                      <a:pt x="7" y="72"/>
                      <a:pt x="8" y="72"/>
                    </a:cubicBezTo>
                    <a:cubicBezTo>
                      <a:pt x="8" y="72"/>
                      <a:pt x="8" y="72"/>
                      <a:pt x="9" y="72"/>
                    </a:cubicBezTo>
                    <a:cubicBezTo>
                      <a:pt x="8" y="72"/>
                      <a:pt x="8" y="72"/>
                      <a:pt x="8" y="72"/>
                    </a:cubicBezTo>
                    <a:cubicBezTo>
                      <a:pt x="10" y="71"/>
                      <a:pt x="9" y="72"/>
                      <a:pt x="10" y="72"/>
                    </a:cubicBezTo>
                    <a:cubicBezTo>
                      <a:pt x="9" y="72"/>
                      <a:pt x="8" y="71"/>
                      <a:pt x="9" y="71"/>
                    </a:cubicBezTo>
                    <a:cubicBezTo>
                      <a:pt x="10" y="71"/>
                      <a:pt x="9" y="71"/>
                      <a:pt x="10" y="71"/>
                    </a:cubicBezTo>
                    <a:cubicBezTo>
                      <a:pt x="10" y="72"/>
                      <a:pt x="10" y="72"/>
                      <a:pt x="10" y="72"/>
                    </a:cubicBezTo>
                    <a:cubicBezTo>
                      <a:pt x="12" y="71"/>
                      <a:pt x="9" y="72"/>
                      <a:pt x="12" y="72"/>
                    </a:cubicBezTo>
                    <a:cubicBezTo>
                      <a:pt x="12" y="71"/>
                      <a:pt x="11" y="71"/>
                      <a:pt x="12" y="71"/>
                    </a:cubicBezTo>
                    <a:cubicBezTo>
                      <a:pt x="10" y="70"/>
                      <a:pt x="10" y="70"/>
                      <a:pt x="10" y="70"/>
                    </a:cubicBezTo>
                    <a:cubicBezTo>
                      <a:pt x="8" y="70"/>
                      <a:pt x="13" y="70"/>
                      <a:pt x="11" y="70"/>
                    </a:cubicBezTo>
                    <a:cubicBezTo>
                      <a:pt x="10" y="69"/>
                      <a:pt x="9" y="69"/>
                      <a:pt x="10" y="69"/>
                    </a:cubicBezTo>
                    <a:cubicBezTo>
                      <a:pt x="11" y="69"/>
                      <a:pt x="11" y="69"/>
                      <a:pt x="11" y="69"/>
                    </a:cubicBezTo>
                    <a:cubicBezTo>
                      <a:pt x="11" y="69"/>
                      <a:pt x="9" y="69"/>
                      <a:pt x="10" y="68"/>
                    </a:cubicBezTo>
                    <a:cubicBezTo>
                      <a:pt x="11" y="69"/>
                      <a:pt x="10" y="69"/>
                      <a:pt x="11" y="69"/>
                    </a:cubicBezTo>
                    <a:cubicBezTo>
                      <a:pt x="12" y="68"/>
                      <a:pt x="10" y="68"/>
                      <a:pt x="10" y="68"/>
                    </a:cubicBezTo>
                    <a:cubicBezTo>
                      <a:pt x="11" y="68"/>
                      <a:pt x="11" y="68"/>
                      <a:pt x="11" y="68"/>
                    </a:cubicBezTo>
                    <a:cubicBezTo>
                      <a:pt x="11" y="68"/>
                      <a:pt x="10" y="67"/>
                      <a:pt x="10" y="67"/>
                    </a:cubicBezTo>
                    <a:cubicBezTo>
                      <a:pt x="11" y="67"/>
                      <a:pt x="11" y="67"/>
                      <a:pt x="11" y="67"/>
                    </a:cubicBezTo>
                    <a:cubicBezTo>
                      <a:pt x="10" y="66"/>
                      <a:pt x="11" y="65"/>
                      <a:pt x="12" y="65"/>
                    </a:cubicBezTo>
                    <a:cubicBezTo>
                      <a:pt x="11" y="64"/>
                      <a:pt x="11" y="64"/>
                      <a:pt x="11" y="64"/>
                    </a:cubicBezTo>
                    <a:cubicBezTo>
                      <a:pt x="11" y="64"/>
                      <a:pt x="11" y="64"/>
                      <a:pt x="12" y="64"/>
                    </a:cubicBezTo>
                    <a:cubicBezTo>
                      <a:pt x="12" y="64"/>
                      <a:pt x="11" y="64"/>
                      <a:pt x="10" y="64"/>
                    </a:cubicBezTo>
                    <a:cubicBezTo>
                      <a:pt x="10" y="64"/>
                      <a:pt x="11" y="64"/>
                      <a:pt x="11" y="64"/>
                    </a:cubicBezTo>
                    <a:cubicBezTo>
                      <a:pt x="10" y="64"/>
                      <a:pt x="9" y="63"/>
                      <a:pt x="11" y="63"/>
                    </a:cubicBezTo>
                    <a:cubicBezTo>
                      <a:pt x="11" y="63"/>
                      <a:pt x="11" y="63"/>
                      <a:pt x="11" y="63"/>
                    </a:cubicBezTo>
                    <a:cubicBezTo>
                      <a:pt x="11" y="62"/>
                      <a:pt x="9" y="62"/>
                      <a:pt x="10" y="62"/>
                    </a:cubicBezTo>
                    <a:cubicBezTo>
                      <a:pt x="10" y="62"/>
                      <a:pt x="10" y="62"/>
                      <a:pt x="10" y="62"/>
                    </a:cubicBezTo>
                    <a:cubicBezTo>
                      <a:pt x="10" y="61"/>
                      <a:pt x="9" y="60"/>
                      <a:pt x="11" y="60"/>
                    </a:cubicBezTo>
                    <a:cubicBezTo>
                      <a:pt x="9" y="60"/>
                      <a:pt x="12" y="59"/>
                      <a:pt x="10" y="59"/>
                    </a:cubicBezTo>
                    <a:cubicBezTo>
                      <a:pt x="11" y="59"/>
                      <a:pt x="11" y="59"/>
                      <a:pt x="12" y="58"/>
                    </a:cubicBezTo>
                    <a:cubicBezTo>
                      <a:pt x="12" y="58"/>
                      <a:pt x="11" y="58"/>
                      <a:pt x="10" y="58"/>
                    </a:cubicBezTo>
                    <a:cubicBezTo>
                      <a:pt x="12" y="58"/>
                      <a:pt x="12" y="58"/>
                      <a:pt x="12" y="58"/>
                    </a:cubicBezTo>
                    <a:cubicBezTo>
                      <a:pt x="10" y="57"/>
                      <a:pt x="10" y="57"/>
                      <a:pt x="10" y="57"/>
                    </a:cubicBezTo>
                    <a:cubicBezTo>
                      <a:pt x="12" y="57"/>
                      <a:pt x="12" y="57"/>
                      <a:pt x="12" y="57"/>
                    </a:cubicBezTo>
                    <a:cubicBezTo>
                      <a:pt x="11" y="57"/>
                      <a:pt x="11" y="57"/>
                      <a:pt x="11" y="57"/>
                    </a:cubicBezTo>
                    <a:cubicBezTo>
                      <a:pt x="11" y="57"/>
                      <a:pt x="11" y="57"/>
                      <a:pt x="10" y="57"/>
                    </a:cubicBezTo>
                    <a:cubicBezTo>
                      <a:pt x="10" y="57"/>
                      <a:pt x="11" y="56"/>
                      <a:pt x="12" y="56"/>
                    </a:cubicBezTo>
                    <a:cubicBezTo>
                      <a:pt x="11" y="56"/>
                      <a:pt x="11" y="56"/>
                      <a:pt x="11" y="56"/>
                    </a:cubicBezTo>
                    <a:cubicBezTo>
                      <a:pt x="11" y="56"/>
                      <a:pt x="12" y="56"/>
                      <a:pt x="12" y="56"/>
                    </a:cubicBezTo>
                    <a:cubicBezTo>
                      <a:pt x="11" y="55"/>
                      <a:pt x="13" y="56"/>
                      <a:pt x="12" y="56"/>
                    </a:cubicBezTo>
                    <a:cubicBezTo>
                      <a:pt x="11" y="55"/>
                      <a:pt x="11" y="55"/>
                      <a:pt x="11" y="55"/>
                    </a:cubicBezTo>
                    <a:cubicBezTo>
                      <a:pt x="12" y="55"/>
                      <a:pt x="12" y="55"/>
                      <a:pt x="12" y="55"/>
                    </a:cubicBezTo>
                    <a:cubicBezTo>
                      <a:pt x="12" y="55"/>
                      <a:pt x="12" y="55"/>
                      <a:pt x="12" y="55"/>
                    </a:cubicBezTo>
                    <a:cubicBezTo>
                      <a:pt x="13" y="54"/>
                      <a:pt x="12" y="54"/>
                      <a:pt x="12" y="53"/>
                    </a:cubicBezTo>
                    <a:cubicBezTo>
                      <a:pt x="12" y="53"/>
                      <a:pt x="10" y="53"/>
                      <a:pt x="10" y="53"/>
                    </a:cubicBezTo>
                    <a:cubicBezTo>
                      <a:pt x="11" y="53"/>
                      <a:pt x="11" y="53"/>
                      <a:pt x="11" y="53"/>
                    </a:cubicBezTo>
                    <a:cubicBezTo>
                      <a:pt x="11" y="53"/>
                      <a:pt x="11" y="53"/>
                      <a:pt x="10" y="53"/>
                    </a:cubicBezTo>
                    <a:cubicBezTo>
                      <a:pt x="10" y="53"/>
                      <a:pt x="11" y="53"/>
                      <a:pt x="12" y="53"/>
                    </a:cubicBezTo>
                    <a:cubicBezTo>
                      <a:pt x="11" y="53"/>
                      <a:pt x="11" y="53"/>
                      <a:pt x="11" y="53"/>
                    </a:cubicBezTo>
                    <a:cubicBezTo>
                      <a:pt x="13" y="53"/>
                      <a:pt x="13" y="53"/>
                      <a:pt x="13" y="53"/>
                    </a:cubicBezTo>
                    <a:cubicBezTo>
                      <a:pt x="12" y="53"/>
                      <a:pt x="14" y="52"/>
                      <a:pt x="12" y="52"/>
                    </a:cubicBezTo>
                    <a:cubicBezTo>
                      <a:pt x="13" y="52"/>
                      <a:pt x="13" y="52"/>
                      <a:pt x="13" y="52"/>
                    </a:cubicBezTo>
                    <a:cubicBezTo>
                      <a:pt x="13" y="51"/>
                      <a:pt x="12" y="51"/>
                      <a:pt x="12" y="51"/>
                    </a:cubicBezTo>
                    <a:cubicBezTo>
                      <a:pt x="11" y="51"/>
                      <a:pt x="12" y="50"/>
                      <a:pt x="11" y="50"/>
                    </a:cubicBezTo>
                    <a:cubicBezTo>
                      <a:pt x="11" y="50"/>
                      <a:pt x="12" y="50"/>
                      <a:pt x="12" y="49"/>
                    </a:cubicBezTo>
                    <a:cubicBezTo>
                      <a:pt x="11" y="49"/>
                      <a:pt x="11" y="49"/>
                      <a:pt x="10" y="49"/>
                    </a:cubicBezTo>
                    <a:cubicBezTo>
                      <a:pt x="11" y="49"/>
                      <a:pt x="11" y="48"/>
                      <a:pt x="12" y="49"/>
                    </a:cubicBezTo>
                    <a:cubicBezTo>
                      <a:pt x="12" y="48"/>
                      <a:pt x="12" y="48"/>
                      <a:pt x="11" y="47"/>
                    </a:cubicBezTo>
                    <a:cubicBezTo>
                      <a:pt x="10" y="47"/>
                      <a:pt x="10" y="47"/>
                      <a:pt x="10" y="47"/>
                    </a:cubicBezTo>
                    <a:cubicBezTo>
                      <a:pt x="10" y="47"/>
                      <a:pt x="11" y="47"/>
                      <a:pt x="11" y="47"/>
                    </a:cubicBezTo>
                    <a:cubicBezTo>
                      <a:pt x="11" y="47"/>
                      <a:pt x="11" y="47"/>
                      <a:pt x="11" y="47"/>
                    </a:cubicBezTo>
                    <a:cubicBezTo>
                      <a:pt x="10" y="46"/>
                      <a:pt x="14" y="46"/>
                      <a:pt x="12" y="45"/>
                    </a:cubicBezTo>
                    <a:cubicBezTo>
                      <a:pt x="12" y="45"/>
                      <a:pt x="12" y="45"/>
                      <a:pt x="12" y="45"/>
                    </a:cubicBezTo>
                    <a:cubicBezTo>
                      <a:pt x="11" y="44"/>
                      <a:pt x="11" y="44"/>
                      <a:pt x="11" y="44"/>
                    </a:cubicBezTo>
                    <a:cubicBezTo>
                      <a:pt x="11" y="44"/>
                      <a:pt x="12" y="45"/>
                      <a:pt x="13" y="45"/>
                    </a:cubicBezTo>
                    <a:cubicBezTo>
                      <a:pt x="11" y="44"/>
                      <a:pt x="13" y="44"/>
                      <a:pt x="12" y="43"/>
                    </a:cubicBezTo>
                    <a:cubicBezTo>
                      <a:pt x="15" y="43"/>
                      <a:pt x="12" y="41"/>
                      <a:pt x="14" y="41"/>
                    </a:cubicBezTo>
                    <a:cubicBezTo>
                      <a:pt x="13" y="41"/>
                      <a:pt x="13" y="41"/>
                      <a:pt x="13" y="41"/>
                    </a:cubicBezTo>
                    <a:cubicBezTo>
                      <a:pt x="12" y="41"/>
                      <a:pt x="13" y="41"/>
                      <a:pt x="14" y="41"/>
                    </a:cubicBezTo>
                    <a:cubicBezTo>
                      <a:pt x="13" y="41"/>
                      <a:pt x="13" y="41"/>
                      <a:pt x="12" y="41"/>
                    </a:cubicBezTo>
                    <a:cubicBezTo>
                      <a:pt x="12" y="40"/>
                      <a:pt x="14" y="38"/>
                      <a:pt x="14" y="37"/>
                    </a:cubicBezTo>
                    <a:cubicBezTo>
                      <a:pt x="15" y="37"/>
                      <a:pt x="11" y="37"/>
                      <a:pt x="13" y="36"/>
                    </a:cubicBezTo>
                    <a:cubicBezTo>
                      <a:pt x="14" y="37"/>
                      <a:pt x="14" y="37"/>
                      <a:pt x="14" y="37"/>
                    </a:cubicBezTo>
                    <a:cubicBezTo>
                      <a:pt x="12" y="35"/>
                      <a:pt x="14" y="35"/>
                      <a:pt x="13" y="34"/>
                    </a:cubicBezTo>
                    <a:cubicBezTo>
                      <a:pt x="13" y="34"/>
                      <a:pt x="14" y="34"/>
                      <a:pt x="14" y="34"/>
                    </a:cubicBezTo>
                    <a:cubicBezTo>
                      <a:pt x="15" y="34"/>
                      <a:pt x="14" y="33"/>
                      <a:pt x="13" y="33"/>
                    </a:cubicBezTo>
                    <a:cubicBezTo>
                      <a:pt x="13" y="33"/>
                      <a:pt x="14" y="33"/>
                      <a:pt x="14" y="33"/>
                    </a:cubicBezTo>
                    <a:cubicBezTo>
                      <a:pt x="15" y="33"/>
                      <a:pt x="13" y="32"/>
                      <a:pt x="14" y="33"/>
                    </a:cubicBezTo>
                    <a:cubicBezTo>
                      <a:pt x="14" y="33"/>
                      <a:pt x="14" y="33"/>
                      <a:pt x="14" y="33"/>
                    </a:cubicBezTo>
                    <a:cubicBezTo>
                      <a:pt x="14" y="32"/>
                      <a:pt x="14" y="32"/>
                      <a:pt x="13" y="32"/>
                    </a:cubicBezTo>
                    <a:cubicBezTo>
                      <a:pt x="14" y="32"/>
                      <a:pt x="13" y="31"/>
                      <a:pt x="14" y="31"/>
                    </a:cubicBezTo>
                    <a:cubicBezTo>
                      <a:pt x="12" y="31"/>
                      <a:pt x="14" y="31"/>
                      <a:pt x="12" y="30"/>
                    </a:cubicBezTo>
                    <a:cubicBezTo>
                      <a:pt x="14" y="31"/>
                      <a:pt x="14" y="30"/>
                      <a:pt x="13" y="30"/>
                    </a:cubicBezTo>
                    <a:cubicBezTo>
                      <a:pt x="14" y="30"/>
                      <a:pt x="14" y="30"/>
                      <a:pt x="14" y="30"/>
                    </a:cubicBezTo>
                    <a:cubicBezTo>
                      <a:pt x="14" y="30"/>
                      <a:pt x="14" y="29"/>
                      <a:pt x="13" y="29"/>
                    </a:cubicBezTo>
                    <a:cubicBezTo>
                      <a:pt x="15" y="29"/>
                      <a:pt x="12" y="28"/>
                      <a:pt x="14" y="28"/>
                    </a:cubicBezTo>
                    <a:cubicBezTo>
                      <a:pt x="14" y="27"/>
                      <a:pt x="13" y="27"/>
                      <a:pt x="13" y="26"/>
                    </a:cubicBezTo>
                    <a:cubicBezTo>
                      <a:pt x="14" y="26"/>
                      <a:pt x="13" y="27"/>
                      <a:pt x="15" y="27"/>
                    </a:cubicBezTo>
                    <a:cubicBezTo>
                      <a:pt x="14" y="26"/>
                      <a:pt x="12" y="26"/>
                      <a:pt x="13" y="25"/>
                    </a:cubicBezTo>
                    <a:cubicBezTo>
                      <a:pt x="13" y="25"/>
                      <a:pt x="14" y="25"/>
                      <a:pt x="14" y="25"/>
                    </a:cubicBezTo>
                    <a:cubicBezTo>
                      <a:pt x="13" y="25"/>
                      <a:pt x="14" y="24"/>
                      <a:pt x="13" y="24"/>
                    </a:cubicBezTo>
                    <a:cubicBezTo>
                      <a:pt x="14" y="24"/>
                      <a:pt x="14" y="24"/>
                      <a:pt x="14" y="24"/>
                    </a:cubicBezTo>
                    <a:cubicBezTo>
                      <a:pt x="14" y="24"/>
                      <a:pt x="14" y="24"/>
                      <a:pt x="13" y="23"/>
                    </a:cubicBezTo>
                    <a:cubicBezTo>
                      <a:pt x="14" y="24"/>
                      <a:pt x="14" y="24"/>
                      <a:pt x="14" y="24"/>
                    </a:cubicBezTo>
                    <a:cubicBezTo>
                      <a:pt x="12" y="24"/>
                      <a:pt x="11" y="23"/>
                      <a:pt x="11" y="23"/>
                    </a:cubicBezTo>
                    <a:cubicBezTo>
                      <a:pt x="13" y="23"/>
                      <a:pt x="11" y="22"/>
                      <a:pt x="14" y="23"/>
                    </a:cubicBezTo>
                    <a:cubicBezTo>
                      <a:pt x="14" y="23"/>
                      <a:pt x="14" y="23"/>
                      <a:pt x="13" y="23"/>
                    </a:cubicBezTo>
                    <a:cubicBezTo>
                      <a:pt x="13" y="23"/>
                      <a:pt x="14" y="23"/>
                      <a:pt x="14" y="23"/>
                    </a:cubicBezTo>
                    <a:cubicBezTo>
                      <a:pt x="14" y="22"/>
                      <a:pt x="13" y="22"/>
                      <a:pt x="13" y="22"/>
                    </a:cubicBezTo>
                    <a:cubicBezTo>
                      <a:pt x="14" y="22"/>
                      <a:pt x="14" y="22"/>
                      <a:pt x="14" y="22"/>
                    </a:cubicBezTo>
                    <a:cubicBezTo>
                      <a:pt x="13" y="22"/>
                      <a:pt x="12" y="22"/>
                      <a:pt x="13" y="21"/>
                    </a:cubicBezTo>
                    <a:cubicBezTo>
                      <a:pt x="13" y="21"/>
                      <a:pt x="13" y="21"/>
                      <a:pt x="13" y="22"/>
                    </a:cubicBezTo>
                    <a:cubicBezTo>
                      <a:pt x="13" y="21"/>
                      <a:pt x="12" y="20"/>
                      <a:pt x="12" y="20"/>
                    </a:cubicBezTo>
                    <a:cubicBezTo>
                      <a:pt x="14" y="20"/>
                      <a:pt x="13" y="20"/>
                      <a:pt x="14" y="20"/>
                    </a:cubicBezTo>
                    <a:cubicBezTo>
                      <a:pt x="14" y="20"/>
                      <a:pt x="14" y="20"/>
                      <a:pt x="14" y="20"/>
                    </a:cubicBezTo>
                    <a:cubicBezTo>
                      <a:pt x="13" y="20"/>
                      <a:pt x="13" y="20"/>
                      <a:pt x="13" y="20"/>
                    </a:cubicBezTo>
                    <a:cubicBezTo>
                      <a:pt x="13" y="19"/>
                      <a:pt x="12" y="19"/>
                      <a:pt x="13" y="19"/>
                    </a:cubicBezTo>
                    <a:cubicBezTo>
                      <a:pt x="13" y="19"/>
                      <a:pt x="13" y="19"/>
                      <a:pt x="13" y="19"/>
                    </a:cubicBezTo>
                    <a:cubicBezTo>
                      <a:pt x="13" y="19"/>
                      <a:pt x="13" y="19"/>
                      <a:pt x="13" y="19"/>
                    </a:cubicBezTo>
                    <a:cubicBezTo>
                      <a:pt x="13" y="19"/>
                      <a:pt x="13" y="19"/>
                      <a:pt x="13" y="19"/>
                    </a:cubicBezTo>
                    <a:cubicBezTo>
                      <a:pt x="12" y="18"/>
                      <a:pt x="11" y="19"/>
                      <a:pt x="11" y="18"/>
                    </a:cubicBezTo>
                    <a:cubicBezTo>
                      <a:pt x="11" y="18"/>
                      <a:pt x="11" y="18"/>
                      <a:pt x="12" y="18"/>
                    </a:cubicBezTo>
                    <a:cubicBezTo>
                      <a:pt x="12" y="18"/>
                      <a:pt x="12" y="18"/>
                      <a:pt x="12" y="18"/>
                    </a:cubicBezTo>
                    <a:cubicBezTo>
                      <a:pt x="12" y="18"/>
                      <a:pt x="11" y="18"/>
                      <a:pt x="12" y="18"/>
                    </a:cubicBezTo>
                    <a:cubicBezTo>
                      <a:pt x="12" y="18"/>
                      <a:pt x="13" y="18"/>
                      <a:pt x="14" y="18"/>
                    </a:cubicBezTo>
                    <a:cubicBezTo>
                      <a:pt x="12" y="18"/>
                      <a:pt x="13" y="17"/>
                      <a:pt x="12" y="17"/>
                    </a:cubicBezTo>
                    <a:cubicBezTo>
                      <a:pt x="12" y="17"/>
                      <a:pt x="13" y="17"/>
                      <a:pt x="13" y="17"/>
                    </a:cubicBezTo>
                    <a:cubicBezTo>
                      <a:pt x="12" y="17"/>
                      <a:pt x="12" y="17"/>
                      <a:pt x="12" y="17"/>
                    </a:cubicBezTo>
                    <a:cubicBezTo>
                      <a:pt x="13" y="17"/>
                      <a:pt x="13" y="17"/>
                      <a:pt x="13" y="17"/>
                    </a:cubicBezTo>
                    <a:cubicBezTo>
                      <a:pt x="14" y="17"/>
                      <a:pt x="12" y="17"/>
                      <a:pt x="12" y="16"/>
                    </a:cubicBezTo>
                    <a:cubicBezTo>
                      <a:pt x="13" y="16"/>
                      <a:pt x="13" y="16"/>
                      <a:pt x="13" y="16"/>
                    </a:cubicBezTo>
                    <a:cubicBezTo>
                      <a:pt x="13" y="16"/>
                      <a:pt x="12" y="16"/>
                      <a:pt x="13" y="15"/>
                    </a:cubicBezTo>
                    <a:cubicBezTo>
                      <a:pt x="14" y="15"/>
                      <a:pt x="13" y="16"/>
                      <a:pt x="14" y="16"/>
                    </a:cubicBezTo>
                    <a:cubicBezTo>
                      <a:pt x="14" y="15"/>
                      <a:pt x="13" y="14"/>
                      <a:pt x="13" y="14"/>
                    </a:cubicBezTo>
                    <a:cubicBezTo>
                      <a:pt x="13" y="14"/>
                      <a:pt x="13" y="14"/>
                      <a:pt x="13" y="14"/>
                    </a:cubicBezTo>
                    <a:cubicBezTo>
                      <a:pt x="11" y="13"/>
                      <a:pt x="14" y="14"/>
                      <a:pt x="13" y="13"/>
                    </a:cubicBezTo>
                    <a:cubicBezTo>
                      <a:pt x="13" y="13"/>
                      <a:pt x="14" y="14"/>
                      <a:pt x="14" y="13"/>
                    </a:cubicBezTo>
                    <a:cubicBezTo>
                      <a:pt x="15" y="13"/>
                      <a:pt x="14" y="13"/>
                      <a:pt x="13" y="12"/>
                    </a:cubicBezTo>
                    <a:cubicBezTo>
                      <a:pt x="14" y="12"/>
                      <a:pt x="14" y="12"/>
                      <a:pt x="14" y="12"/>
                    </a:cubicBezTo>
                    <a:cubicBezTo>
                      <a:pt x="14" y="12"/>
                      <a:pt x="14" y="12"/>
                      <a:pt x="15" y="11"/>
                    </a:cubicBezTo>
                    <a:cubicBezTo>
                      <a:pt x="14" y="11"/>
                      <a:pt x="14" y="11"/>
                      <a:pt x="13" y="11"/>
                    </a:cubicBezTo>
                    <a:cubicBezTo>
                      <a:pt x="17" y="11"/>
                      <a:pt x="12" y="9"/>
                      <a:pt x="15" y="9"/>
                    </a:cubicBezTo>
                    <a:cubicBezTo>
                      <a:pt x="15" y="9"/>
                      <a:pt x="15" y="9"/>
                      <a:pt x="15" y="9"/>
                    </a:cubicBezTo>
                    <a:cubicBezTo>
                      <a:pt x="15" y="9"/>
                      <a:pt x="15" y="9"/>
                      <a:pt x="15" y="9"/>
                    </a:cubicBezTo>
                    <a:cubicBezTo>
                      <a:pt x="14" y="9"/>
                      <a:pt x="14" y="9"/>
                      <a:pt x="14" y="9"/>
                    </a:cubicBezTo>
                    <a:cubicBezTo>
                      <a:pt x="13" y="8"/>
                      <a:pt x="13" y="8"/>
                      <a:pt x="13" y="8"/>
                    </a:cubicBezTo>
                    <a:cubicBezTo>
                      <a:pt x="13" y="8"/>
                      <a:pt x="14" y="8"/>
                      <a:pt x="15" y="8"/>
                    </a:cubicBezTo>
                    <a:cubicBezTo>
                      <a:pt x="14" y="8"/>
                      <a:pt x="14" y="8"/>
                      <a:pt x="14" y="8"/>
                    </a:cubicBezTo>
                    <a:cubicBezTo>
                      <a:pt x="16" y="8"/>
                      <a:pt x="12" y="8"/>
                      <a:pt x="13" y="8"/>
                    </a:cubicBezTo>
                    <a:cubicBezTo>
                      <a:pt x="14" y="8"/>
                      <a:pt x="14" y="8"/>
                      <a:pt x="14" y="8"/>
                    </a:cubicBezTo>
                    <a:cubicBezTo>
                      <a:pt x="13" y="7"/>
                      <a:pt x="13" y="7"/>
                      <a:pt x="13" y="7"/>
                    </a:cubicBezTo>
                    <a:cubicBezTo>
                      <a:pt x="14" y="7"/>
                      <a:pt x="14" y="7"/>
                      <a:pt x="14" y="8"/>
                    </a:cubicBezTo>
                    <a:cubicBezTo>
                      <a:pt x="14" y="7"/>
                      <a:pt x="13" y="7"/>
                      <a:pt x="14" y="7"/>
                    </a:cubicBezTo>
                    <a:cubicBezTo>
                      <a:pt x="14" y="7"/>
                      <a:pt x="14" y="7"/>
                      <a:pt x="14" y="7"/>
                    </a:cubicBezTo>
                    <a:cubicBezTo>
                      <a:pt x="15" y="7"/>
                      <a:pt x="15" y="7"/>
                      <a:pt x="15" y="7"/>
                    </a:cubicBezTo>
                    <a:cubicBezTo>
                      <a:pt x="15" y="7"/>
                      <a:pt x="15" y="7"/>
                      <a:pt x="15" y="7"/>
                    </a:cubicBezTo>
                    <a:cubicBezTo>
                      <a:pt x="16" y="7"/>
                      <a:pt x="16" y="7"/>
                      <a:pt x="16" y="7"/>
                    </a:cubicBezTo>
                    <a:cubicBezTo>
                      <a:pt x="16" y="7"/>
                      <a:pt x="16" y="7"/>
                      <a:pt x="16" y="7"/>
                    </a:cubicBezTo>
                    <a:cubicBezTo>
                      <a:pt x="13" y="6"/>
                      <a:pt x="15" y="6"/>
                      <a:pt x="14" y="5"/>
                    </a:cubicBezTo>
                    <a:cubicBezTo>
                      <a:pt x="15" y="6"/>
                      <a:pt x="15" y="6"/>
                      <a:pt x="16" y="6"/>
                    </a:cubicBezTo>
                    <a:cubicBezTo>
                      <a:pt x="17" y="6"/>
                      <a:pt x="17" y="6"/>
                      <a:pt x="17" y="6"/>
                    </a:cubicBezTo>
                    <a:cubicBezTo>
                      <a:pt x="16" y="6"/>
                      <a:pt x="18" y="6"/>
                      <a:pt x="16" y="5"/>
                    </a:cubicBezTo>
                    <a:cubicBezTo>
                      <a:pt x="17" y="5"/>
                      <a:pt x="16" y="5"/>
                      <a:pt x="17" y="6"/>
                    </a:cubicBezTo>
                    <a:cubicBezTo>
                      <a:pt x="17" y="5"/>
                      <a:pt x="17" y="5"/>
                      <a:pt x="16" y="5"/>
                    </a:cubicBezTo>
                    <a:cubicBezTo>
                      <a:pt x="15" y="4"/>
                      <a:pt x="18" y="5"/>
                      <a:pt x="16" y="4"/>
                    </a:cubicBezTo>
                    <a:cubicBezTo>
                      <a:pt x="16" y="3"/>
                      <a:pt x="15" y="3"/>
                      <a:pt x="14" y="2"/>
                    </a:cubicBezTo>
                    <a:cubicBezTo>
                      <a:pt x="15" y="2"/>
                      <a:pt x="15" y="3"/>
                      <a:pt x="15" y="3"/>
                    </a:cubicBezTo>
                    <a:cubicBezTo>
                      <a:pt x="16" y="3"/>
                      <a:pt x="16" y="2"/>
                      <a:pt x="16" y="2"/>
                    </a:cubicBezTo>
                    <a:cubicBezTo>
                      <a:pt x="17" y="2"/>
                      <a:pt x="17" y="2"/>
                      <a:pt x="17" y="2"/>
                    </a:cubicBezTo>
                    <a:cubicBezTo>
                      <a:pt x="17" y="2"/>
                      <a:pt x="15" y="2"/>
                      <a:pt x="16" y="2"/>
                    </a:cubicBezTo>
                    <a:cubicBezTo>
                      <a:pt x="17" y="2"/>
                      <a:pt x="17" y="2"/>
                      <a:pt x="17" y="2"/>
                    </a:cubicBezTo>
                    <a:cubicBezTo>
                      <a:pt x="16" y="1"/>
                      <a:pt x="16" y="1"/>
                      <a:pt x="16" y="1"/>
                    </a:cubicBezTo>
                    <a:cubicBezTo>
                      <a:pt x="17" y="2"/>
                      <a:pt x="17" y="2"/>
                      <a:pt x="18" y="2"/>
                    </a:cubicBezTo>
                    <a:cubicBezTo>
                      <a:pt x="17" y="2"/>
                      <a:pt x="17" y="1"/>
                      <a:pt x="16" y="1"/>
                    </a:cubicBezTo>
                    <a:cubicBezTo>
                      <a:pt x="16" y="1"/>
                      <a:pt x="16" y="1"/>
                      <a:pt x="16" y="1"/>
                    </a:cubicBezTo>
                    <a:cubicBezTo>
                      <a:pt x="16" y="1"/>
                      <a:pt x="17" y="1"/>
                      <a:pt x="17" y="1"/>
                    </a:cubicBezTo>
                    <a:cubicBezTo>
                      <a:pt x="18" y="2"/>
                      <a:pt x="16" y="1"/>
                      <a:pt x="16" y="1"/>
                    </a:cubicBezTo>
                    <a:cubicBezTo>
                      <a:pt x="16" y="1"/>
                      <a:pt x="16" y="1"/>
                      <a:pt x="16" y="1"/>
                    </a:cubicBezTo>
                    <a:cubicBezTo>
                      <a:pt x="14" y="0"/>
                      <a:pt x="16" y="2"/>
                      <a:pt x="16" y="2"/>
                    </a:cubicBezTo>
                    <a:cubicBezTo>
                      <a:pt x="14" y="1"/>
                      <a:pt x="14" y="1"/>
                      <a:pt x="14" y="1"/>
                    </a:cubicBezTo>
                    <a:cubicBezTo>
                      <a:pt x="15" y="2"/>
                      <a:pt x="15" y="2"/>
                      <a:pt x="15" y="2"/>
                    </a:cubicBezTo>
                    <a:cubicBezTo>
                      <a:pt x="15" y="2"/>
                      <a:pt x="14" y="2"/>
                      <a:pt x="14" y="2"/>
                    </a:cubicBezTo>
                    <a:cubicBezTo>
                      <a:pt x="13" y="1"/>
                      <a:pt x="14" y="2"/>
                      <a:pt x="13" y="2"/>
                    </a:cubicBezTo>
                    <a:cubicBezTo>
                      <a:pt x="13" y="2"/>
                      <a:pt x="13" y="2"/>
                      <a:pt x="13" y="2"/>
                    </a:cubicBezTo>
                    <a:cubicBezTo>
                      <a:pt x="14" y="2"/>
                      <a:pt x="14" y="2"/>
                      <a:pt x="14" y="2"/>
                    </a:cubicBezTo>
                    <a:cubicBezTo>
                      <a:pt x="13" y="2"/>
                      <a:pt x="12" y="2"/>
                      <a:pt x="13" y="2"/>
                    </a:cubicBezTo>
                    <a:cubicBezTo>
                      <a:pt x="12" y="2"/>
                      <a:pt x="14" y="3"/>
                      <a:pt x="12" y="2"/>
                    </a:cubicBezTo>
                    <a:cubicBezTo>
                      <a:pt x="12" y="2"/>
                      <a:pt x="12" y="2"/>
                      <a:pt x="12" y="2"/>
                    </a:cubicBezTo>
                    <a:cubicBezTo>
                      <a:pt x="13" y="3"/>
                      <a:pt x="14" y="3"/>
                      <a:pt x="15" y="4"/>
                    </a:cubicBezTo>
                    <a:cubicBezTo>
                      <a:pt x="12" y="3"/>
                      <a:pt x="12" y="3"/>
                      <a:pt x="12" y="3"/>
                    </a:cubicBezTo>
                    <a:cubicBezTo>
                      <a:pt x="13" y="3"/>
                      <a:pt x="13" y="3"/>
                      <a:pt x="13" y="3"/>
                    </a:cubicBezTo>
                    <a:cubicBezTo>
                      <a:pt x="13" y="3"/>
                      <a:pt x="13" y="3"/>
                      <a:pt x="12" y="3"/>
                    </a:cubicBezTo>
                    <a:cubicBezTo>
                      <a:pt x="13" y="4"/>
                      <a:pt x="13" y="3"/>
                      <a:pt x="14" y="4"/>
                    </a:cubicBezTo>
                    <a:cubicBezTo>
                      <a:pt x="12" y="4"/>
                      <a:pt x="14" y="5"/>
                      <a:pt x="12" y="4"/>
                    </a:cubicBezTo>
                    <a:cubicBezTo>
                      <a:pt x="13" y="5"/>
                      <a:pt x="13" y="4"/>
                      <a:pt x="13" y="5"/>
                    </a:cubicBezTo>
                    <a:cubicBezTo>
                      <a:pt x="11" y="4"/>
                      <a:pt x="13" y="5"/>
                      <a:pt x="12" y="5"/>
                    </a:cubicBezTo>
                    <a:cubicBezTo>
                      <a:pt x="11" y="5"/>
                      <a:pt x="12" y="5"/>
                      <a:pt x="11" y="4"/>
                    </a:cubicBezTo>
                    <a:cubicBezTo>
                      <a:pt x="13" y="5"/>
                      <a:pt x="11" y="5"/>
                      <a:pt x="11" y="5"/>
                    </a:cubicBezTo>
                    <a:cubicBezTo>
                      <a:pt x="12" y="6"/>
                      <a:pt x="11" y="6"/>
                      <a:pt x="12" y="6"/>
                    </a:cubicBezTo>
                    <a:cubicBezTo>
                      <a:pt x="11" y="6"/>
                      <a:pt x="11" y="7"/>
                      <a:pt x="10" y="7"/>
                    </a:cubicBezTo>
                    <a:cubicBezTo>
                      <a:pt x="10" y="7"/>
                      <a:pt x="10" y="7"/>
                      <a:pt x="10" y="7"/>
                    </a:cubicBezTo>
                    <a:cubicBezTo>
                      <a:pt x="11" y="7"/>
                      <a:pt x="11" y="7"/>
                      <a:pt x="11" y="8"/>
                    </a:cubicBezTo>
                    <a:cubicBezTo>
                      <a:pt x="10" y="8"/>
                      <a:pt x="10" y="7"/>
                      <a:pt x="10" y="7"/>
                    </a:cubicBezTo>
                    <a:cubicBezTo>
                      <a:pt x="10" y="7"/>
                      <a:pt x="10" y="7"/>
                      <a:pt x="10" y="7"/>
                    </a:cubicBezTo>
                    <a:cubicBezTo>
                      <a:pt x="10" y="8"/>
                      <a:pt x="10" y="8"/>
                      <a:pt x="10" y="8"/>
                    </a:cubicBezTo>
                    <a:cubicBezTo>
                      <a:pt x="9" y="8"/>
                      <a:pt x="9" y="8"/>
                      <a:pt x="9" y="8"/>
                    </a:cubicBezTo>
                    <a:cubicBezTo>
                      <a:pt x="9" y="8"/>
                      <a:pt x="10" y="8"/>
                      <a:pt x="10" y="9"/>
                    </a:cubicBezTo>
                    <a:cubicBezTo>
                      <a:pt x="11" y="9"/>
                      <a:pt x="13" y="9"/>
                      <a:pt x="13" y="10"/>
                    </a:cubicBezTo>
                    <a:cubicBezTo>
                      <a:pt x="13" y="9"/>
                      <a:pt x="12" y="9"/>
                      <a:pt x="11" y="9"/>
                    </a:cubicBezTo>
                    <a:cubicBezTo>
                      <a:pt x="11" y="9"/>
                      <a:pt x="12" y="9"/>
                      <a:pt x="12" y="9"/>
                    </a:cubicBezTo>
                    <a:cubicBezTo>
                      <a:pt x="11" y="9"/>
                      <a:pt x="11" y="9"/>
                      <a:pt x="11" y="9"/>
                    </a:cubicBezTo>
                    <a:cubicBezTo>
                      <a:pt x="10" y="9"/>
                      <a:pt x="11" y="9"/>
                      <a:pt x="11" y="9"/>
                    </a:cubicBezTo>
                    <a:cubicBezTo>
                      <a:pt x="11" y="9"/>
                      <a:pt x="11" y="9"/>
                      <a:pt x="10" y="9"/>
                    </a:cubicBezTo>
                    <a:cubicBezTo>
                      <a:pt x="10" y="9"/>
                      <a:pt x="11" y="9"/>
                      <a:pt x="10" y="9"/>
                    </a:cubicBezTo>
                    <a:cubicBezTo>
                      <a:pt x="10" y="9"/>
                      <a:pt x="10" y="9"/>
                      <a:pt x="9" y="9"/>
                    </a:cubicBezTo>
                    <a:cubicBezTo>
                      <a:pt x="9" y="9"/>
                      <a:pt x="10" y="9"/>
                      <a:pt x="10" y="10"/>
                    </a:cubicBezTo>
                    <a:cubicBezTo>
                      <a:pt x="10" y="10"/>
                      <a:pt x="9" y="9"/>
                      <a:pt x="9" y="10"/>
                    </a:cubicBezTo>
                    <a:cubicBezTo>
                      <a:pt x="9" y="10"/>
                      <a:pt x="9" y="10"/>
                      <a:pt x="10" y="10"/>
                    </a:cubicBezTo>
                    <a:cubicBezTo>
                      <a:pt x="10" y="10"/>
                      <a:pt x="9" y="10"/>
                      <a:pt x="9" y="10"/>
                    </a:cubicBezTo>
                    <a:cubicBezTo>
                      <a:pt x="9" y="10"/>
                      <a:pt x="9"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1" y="12"/>
                      <a:pt x="9" y="12"/>
                      <a:pt x="10" y="12"/>
                    </a:cubicBezTo>
                    <a:cubicBezTo>
                      <a:pt x="9" y="12"/>
                      <a:pt x="9" y="12"/>
                      <a:pt x="9" y="12"/>
                    </a:cubicBezTo>
                    <a:cubicBezTo>
                      <a:pt x="10" y="13"/>
                      <a:pt x="10" y="13"/>
                      <a:pt x="10" y="13"/>
                    </a:cubicBezTo>
                    <a:cubicBezTo>
                      <a:pt x="10" y="13"/>
                      <a:pt x="10" y="13"/>
                      <a:pt x="9" y="13"/>
                    </a:cubicBezTo>
                    <a:cubicBezTo>
                      <a:pt x="9" y="14"/>
                      <a:pt x="10" y="14"/>
                      <a:pt x="9" y="14"/>
                    </a:cubicBezTo>
                    <a:cubicBezTo>
                      <a:pt x="8" y="14"/>
                      <a:pt x="8" y="14"/>
                      <a:pt x="9" y="14"/>
                    </a:cubicBezTo>
                    <a:cubicBezTo>
                      <a:pt x="8" y="14"/>
                      <a:pt x="8" y="14"/>
                      <a:pt x="9" y="14"/>
                    </a:cubicBezTo>
                    <a:cubicBezTo>
                      <a:pt x="8" y="14"/>
                      <a:pt x="7" y="14"/>
                      <a:pt x="8" y="14"/>
                    </a:cubicBezTo>
                    <a:cubicBezTo>
                      <a:pt x="8" y="14"/>
                      <a:pt x="8" y="14"/>
                      <a:pt x="8" y="14"/>
                    </a:cubicBezTo>
                    <a:cubicBezTo>
                      <a:pt x="8" y="15"/>
                      <a:pt x="8" y="15"/>
                      <a:pt x="8" y="15"/>
                    </a:cubicBezTo>
                    <a:cubicBezTo>
                      <a:pt x="7" y="15"/>
                      <a:pt x="7" y="15"/>
                      <a:pt x="7" y="15"/>
                    </a:cubicBezTo>
                    <a:cubicBezTo>
                      <a:pt x="5" y="15"/>
                      <a:pt x="9" y="16"/>
                      <a:pt x="7" y="16"/>
                    </a:cubicBezTo>
                    <a:cubicBezTo>
                      <a:pt x="8" y="16"/>
                      <a:pt x="7" y="16"/>
                      <a:pt x="8" y="16"/>
                    </a:cubicBezTo>
                    <a:cubicBezTo>
                      <a:pt x="8" y="16"/>
                      <a:pt x="6" y="16"/>
                      <a:pt x="6" y="17"/>
                    </a:cubicBezTo>
                    <a:cubicBezTo>
                      <a:pt x="5" y="17"/>
                      <a:pt x="8" y="17"/>
                      <a:pt x="8" y="18"/>
                    </a:cubicBezTo>
                    <a:cubicBezTo>
                      <a:pt x="8" y="18"/>
                      <a:pt x="9" y="18"/>
                      <a:pt x="10" y="18"/>
                    </a:cubicBezTo>
                    <a:cubicBezTo>
                      <a:pt x="9" y="18"/>
                      <a:pt x="8" y="18"/>
                      <a:pt x="7" y="18"/>
                    </a:cubicBezTo>
                    <a:cubicBezTo>
                      <a:pt x="8" y="18"/>
                      <a:pt x="8" y="18"/>
                      <a:pt x="8" y="18"/>
                    </a:cubicBezTo>
                    <a:cubicBezTo>
                      <a:pt x="7" y="18"/>
                      <a:pt x="7" y="18"/>
                      <a:pt x="7" y="18"/>
                    </a:cubicBezTo>
                    <a:cubicBezTo>
                      <a:pt x="7" y="18"/>
                      <a:pt x="7" y="18"/>
                      <a:pt x="7" y="18"/>
                    </a:cubicBezTo>
                    <a:cubicBezTo>
                      <a:pt x="7" y="18"/>
                      <a:pt x="7" y="18"/>
                      <a:pt x="6" y="18"/>
                    </a:cubicBezTo>
                    <a:cubicBezTo>
                      <a:pt x="6" y="18"/>
                      <a:pt x="7" y="18"/>
                      <a:pt x="7" y="18"/>
                    </a:cubicBezTo>
                    <a:cubicBezTo>
                      <a:pt x="6" y="18"/>
                      <a:pt x="7" y="19"/>
                      <a:pt x="6" y="19"/>
                    </a:cubicBezTo>
                    <a:cubicBezTo>
                      <a:pt x="7" y="19"/>
                      <a:pt x="7" y="19"/>
                      <a:pt x="7" y="19"/>
                    </a:cubicBezTo>
                    <a:cubicBezTo>
                      <a:pt x="6" y="19"/>
                      <a:pt x="8" y="19"/>
                      <a:pt x="8" y="20"/>
                    </a:cubicBezTo>
                    <a:cubicBezTo>
                      <a:pt x="7" y="20"/>
                      <a:pt x="6" y="19"/>
                      <a:pt x="7" y="20"/>
                    </a:cubicBezTo>
                    <a:cubicBezTo>
                      <a:pt x="6" y="20"/>
                      <a:pt x="6" y="20"/>
                      <a:pt x="5" y="20"/>
                    </a:cubicBezTo>
                    <a:cubicBezTo>
                      <a:pt x="6" y="20"/>
                      <a:pt x="5" y="20"/>
                      <a:pt x="4" y="20"/>
                    </a:cubicBezTo>
                    <a:cubicBezTo>
                      <a:pt x="4" y="20"/>
                      <a:pt x="4" y="20"/>
                      <a:pt x="4" y="20"/>
                    </a:cubicBezTo>
                    <a:cubicBezTo>
                      <a:pt x="4" y="20"/>
                      <a:pt x="4" y="20"/>
                      <a:pt x="4" y="20"/>
                    </a:cubicBezTo>
                    <a:cubicBezTo>
                      <a:pt x="5" y="20"/>
                      <a:pt x="5" y="20"/>
                      <a:pt x="5" y="20"/>
                    </a:cubicBezTo>
                    <a:cubicBezTo>
                      <a:pt x="5" y="21"/>
                      <a:pt x="5" y="21"/>
                      <a:pt x="5" y="21"/>
                    </a:cubicBezTo>
                    <a:cubicBezTo>
                      <a:pt x="5" y="21"/>
                      <a:pt x="6" y="21"/>
                      <a:pt x="7" y="21"/>
                    </a:cubicBezTo>
                    <a:cubicBezTo>
                      <a:pt x="6" y="21"/>
                      <a:pt x="7" y="22"/>
                      <a:pt x="6" y="21"/>
                    </a:cubicBezTo>
                    <a:cubicBezTo>
                      <a:pt x="7" y="21"/>
                      <a:pt x="5" y="21"/>
                      <a:pt x="5" y="21"/>
                    </a:cubicBezTo>
                    <a:cubicBezTo>
                      <a:pt x="5" y="21"/>
                      <a:pt x="5" y="21"/>
                      <a:pt x="5" y="21"/>
                    </a:cubicBezTo>
                    <a:cubicBezTo>
                      <a:pt x="4" y="21"/>
                      <a:pt x="4" y="21"/>
                      <a:pt x="4" y="21"/>
                    </a:cubicBezTo>
                    <a:cubicBezTo>
                      <a:pt x="3" y="21"/>
                      <a:pt x="6" y="21"/>
                      <a:pt x="6" y="22"/>
                    </a:cubicBezTo>
                    <a:cubicBezTo>
                      <a:pt x="5" y="22"/>
                      <a:pt x="4" y="22"/>
                      <a:pt x="4" y="22"/>
                    </a:cubicBezTo>
                    <a:cubicBezTo>
                      <a:pt x="5" y="22"/>
                      <a:pt x="6" y="22"/>
                      <a:pt x="6" y="22"/>
                    </a:cubicBezTo>
                    <a:cubicBezTo>
                      <a:pt x="6" y="22"/>
                      <a:pt x="7" y="23"/>
                      <a:pt x="6" y="23"/>
                    </a:cubicBezTo>
                    <a:cubicBezTo>
                      <a:pt x="7" y="23"/>
                      <a:pt x="7" y="23"/>
                      <a:pt x="7" y="23"/>
                    </a:cubicBezTo>
                    <a:cubicBezTo>
                      <a:pt x="7" y="23"/>
                      <a:pt x="7" y="23"/>
                      <a:pt x="8" y="23"/>
                    </a:cubicBezTo>
                    <a:cubicBezTo>
                      <a:pt x="7" y="23"/>
                      <a:pt x="7" y="23"/>
                      <a:pt x="7" y="23"/>
                    </a:cubicBezTo>
                    <a:cubicBezTo>
                      <a:pt x="8" y="23"/>
                      <a:pt x="6" y="23"/>
                      <a:pt x="6" y="24"/>
                    </a:cubicBezTo>
                    <a:cubicBezTo>
                      <a:pt x="6" y="24"/>
                      <a:pt x="5" y="23"/>
                      <a:pt x="5" y="24"/>
                    </a:cubicBezTo>
                    <a:cubicBezTo>
                      <a:pt x="6" y="24"/>
                      <a:pt x="4" y="24"/>
                      <a:pt x="4" y="24"/>
                    </a:cubicBezTo>
                    <a:cubicBezTo>
                      <a:pt x="5" y="24"/>
                      <a:pt x="5" y="24"/>
                      <a:pt x="6" y="25"/>
                    </a:cubicBezTo>
                    <a:cubicBezTo>
                      <a:pt x="5" y="24"/>
                      <a:pt x="5" y="24"/>
                      <a:pt x="5" y="24"/>
                    </a:cubicBezTo>
                    <a:cubicBezTo>
                      <a:pt x="7" y="24"/>
                      <a:pt x="7" y="24"/>
                      <a:pt x="7" y="24"/>
                    </a:cubicBezTo>
                    <a:cubicBezTo>
                      <a:pt x="7" y="24"/>
                      <a:pt x="6" y="24"/>
                      <a:pt x="6" y="24"/>
                    </a:cubicBezTo>
                    <a:cubicBezTo>
                      <a:pt x="7" y="24"/>
                      <a:pt x="7" y="24"/>
                      <a:pt x="8" y="24"/>
                    </a:cubicBezTo>
                    <a:cubicBezTo>
                      <a:pt x="6" y="24"/>
                      <a:pt x="8" y="25"/>
                      <a:pt x="7" y="25"/>
                    </a:cubicBezTo>
                    <a:cubicBezTo>
                      <a:pt x="5" y="25"/>
                      <a:pt x="5" y="25"/>
                      <a:pt x="5" y="25"/>
                    </a:cubicBezTo>
                    <a:cubicBezTo>
                      <a:pt x="4" y="25"/>
                      <a:pt x="6" y="26"/>
                      <a:pt x="6" y="26"/>
                    </a:cubicBezTo>
                    <a:cubicBezTo>
                      <a:pt x="6" y="26"/>
                      <a:pt x="6" y="26"/>
                      <a:pt x="6" y="26"/>
                    </a:cubicBezTo>
                    <a:cubicBezTo>
                      <a:pt x="7" y="26"/>
                      <a:pt x="6" y="26"/>
                      <a:pt x="6" y="26"/>
                    </a:cubicBezTo>
                    <a:cubicBezTo>
                      <a:pt x="6" y="26"/>
                      <a:pt x="5" y="26"/>
                      <a:pt x="5" y="26"/>
                    </a:cubicBezTo>
                    <a:cubicBezTo>
                      <a:pt x="5" y="27"/>
                      <a:pt x="5" y="27"/>
                      <a:pt x="6" y="27"/>
                    </a:cubicBezTo>
                    <a:cubicBezTo>
                      <a:pt x="5" y="27"/>
                      <a:pt x="5" y="27"/>
                      <a:pt x="5" y="27"/>
                    </a:cubicBezTo>
                    <a:cubicBezTo>
                      <a:pt x="5" y="28"/>
                      <a:pt x="7" y="28"/>
                      <a:pt x="7" y="28"/>
                    </a:cubicBezTo>
                    <a:cubicBezTo>
                      <a:pt x="6" y="28"/>
                      <a:pt x="6" y="28"/>
                      <a:pt x="5" y="28"/>
                    </a:cubicBezTo>
                    <a:cubicBezTo>
                      <a:pt x="5" y="28"/>
                      <a:pt x="5" y="28"/>
                      <a:pt x="5" y="28"/>
                    </a:cubicBezTo>
                    <a:cubicBezTo>
                      <a:pt x="5" y="28"/>
                      <a:pt x="6" y="29"/>
                      <a:pt x="6" y="29"/>
                    </a:cubicBezTo>
                    <a:cubicBezTo>
                      <a:pt x="6" y="29"/>
                      <a:pt x="7" y="29"/>
                      <a:pt x="7" y="29"/>
                    </a:cubicBezTo>
                    <a:cubicBezTo>
                      <a:pt x="6" y="29"/>
                      <a:pt x="6" y="29"/>
                      <a:pt x="6" y="29"/>
                    </a:cubicBezTo>
                    <a:cubicBezTo>
                      <a:pt x="7" y="29"/>
                      <a:pt x="7" y="29"/>
                      <a:pt x="8" y="29"/>
                    </a:cubicBezTo>
                    <a:cubicBezTo>
                      <a:pt x="5" y="30"/>
                      <a:pt x="8" y="31"/>
                      <a:pt x="6" y="31"/>
                    </a:cubicBezTo>
                    <a:cubicBezTo>
                      <a:pt x="6" y="32"/>
                      <a:pt x="6" y="32"/>
                      <a:pt x="6" y="32"/>
                    </a:cubicBezTo>
                    <a:cubicBezTo>
                      <a:pt x="6" y="32"/>
                      <a:pt x="6" y="32"/>
                      <a:pt x="6" y="32"/>
                    </a:cubicBezTo>
                    <a:cubicBezTo>
                      <a:pt x="5" y="32"/>
                      <a:pt x="8" y="32"/>
                      <a:pt x="7" y="33"/>
                    </a:cubicBezTo>
                    <a:cubicBezTo>
                      <a:pt x="6" y="33"/>
                      <a:pt x="7" y="32"/>
                      <a:pt x="6" y="32"/>
                    </a:cubicBezTo>
                    <a:cubicBezTo>
                      <a:pt x="3" y="32"/>
                      <a:pt x="6" y="33"/>
                      <a:pt x="5" y="33"/>
                    </a:cubicBezTo>
                    <a:cubicBezTo>
                      <a:pt x="5" y="33"/>
                      <a:pt x="5" y="33"/>
                      <a:pt x="5" y="33"/>
                    </a:cubicBezTo>
                    <a:cubicBezTo>
                      <a:pt x="4" y="33"/>
                      <a:pt x="6" y="34"/>
                      <a:pt x="5" y="34"/>
                    </a:cubicBezTo>
                    <a:cubicBezTo>
                      <a:pt x="5" y="34"/>
                      <a:pt x="5" y="34"/>
                      <a:pt x="5" y="34"/>
                    </a:cubicBezTo>
                    <a:cubicBezTo>
                      <a:pt x="6" y="34"/>
                      <a:pt x="7" y="35"/>
                      <a:pt x="7" y="35"/>
                    </a:cubicBezTo>
                    <a:cubicBezTo>
                      <a:pt x="6" y="35"/>
                      <a:pt x="6" y="35"/>
                      <a:pt x="5" y="35"/>
                    </a:cubicBezTo>
                    <a:cubicBezTo>
                      <a:pt x="6" y="35"/>
                      <a:pt x="7" y="35"/>
                      <a:pt x="7" y="35"/>
                    </a:cubicBezTo>
                    <a:cubicBezTo>
                      <a:pt x="7" y="35"/>
                      <a:pt x="6" y="36"/>
                      <a:pt x="5" y="36"/>
                    </a:cubicBezTo>
                    <a:cubicBezTo>
                      <a:pt x="5" y="35"/>
                      <a:pt x="5" y="35"/>
                      <a:pt x="5" y="35"/>
                    </a:cubicBezTo>
                    <a:cubicBezTo>
                      <a:pt x="4" y="35"/>
                      <a:pt x="5" y="36"/>
                      <a:pt x="5" y="36"/>
                    </a:cubicBezTo>
                    <a:cubicBezTo>
                      <a:pt x="4" y="36"/>
                      <a:pt x="4" y="36"/>
                      <a:pt x="4" y="36"/>
                    </a:cubicBezTo>
                    <a:cubicBezTo>
                      <a:pt x="4" y="36"/>
                      <a:pt x="6" y="36"/>
                      <a:pt x="6" y="37"/>
                    </a:cubicBezTo>
                    <a:cubicBezTo>
                      <a:pt x="6" y="37"/>
                      <a:pt x="6" y="37"/>
                      <a:pt x="6" y="37"/>
                    </a:cubicBezTo>
                    <a:cubicBezTo>
                      <a:pt x="8" y="37"/>
                      <a:pt x="5" y="37"/>
                      <a:pt x="7" y="37"/>
                    </a:cubicBezTo>
                    <a:cubicBezTo>
                      <a:pt x="5" y="37"/>
                      <a:pt x="5" y="37"/>
                      <a:pt x="5" y="37"/>
                    </a:cubicBezTo>
                    <a:cubicBezTo>
                      <a:pt x="5" y="38"/>
                      <a:pt x="6" y="38"/>
                      <a:pt x="7" y="38"/>
                    </a:cubicBezTo>
                    <a:cubicBezTo>
                      <a:pt x="6" y="38"/>
                      <a:pt x="5" y="38"/>
                      <a:pt x="4" y="37"/>
                    </a:cubicBezTo>
                    <a:cubicBezTo>
                      <a:pt x="4" y="38"/>
                      <a:pt x="4" y="38"/>
                      <a:pt x="5" y="38"/>
                    </a:cubicBezTo>
                    <a:cubicBezTo>
                      <a:pt x="5" y="38"/>
                      <a:pt x="5" y="38"/>
                      <a:pt x="5" y="38"/>
                    </a:cubicBezTo>
                    <a:cubicBezTo>
                      <a:pt x="6" y="38"/>
                      <a:pt x="7" y="39"/>
                      <a:pt x="7" y="39"/>
                    </a:cubicBezTo>
                    <a:cubicBezTo>
                      <a:pt x="4" y="39"/>
                      <a:pt x="6" y="40"/>
                      <a:pt x="3" y="40"/>
                    </a:cubicBezTo>
                    <a:cubicBezTo>
                      <a:pt x="4" y="41"/>
                      <a:pt x="3" y="41"/>
                      <a:pt x="3" y="42"/>
                    </a:cubicBezTo>
                    <a:cubicBezTo>
                      <a:pt x="5" y="42"/>
                      <a:pt x="3" y="42"/>
                      <a:pt x="5" y="42"/>
                    </a:cubicBezTo>
                    <a:cubicBezTo>
                      <a:pt x="6" y="42"/>
                      <a:pt x="5" y="42"/>
                      <a:pt x="5" y="42"/>
                    </a:cubicBezTo>
                    <a:cubicBezTo>
                      <a:pt x="4" y="43"/>
                      <a:pt x="4" y="43"/>
                      <a:pt x="4" y="43"/>
                    </a:cubicBezTo>
                    <a:cubicBezTo>
                      <a:pt x="3" y="43"/>
                      <a:pt x="3" y="43"/>
                      <a:pt x="3" y="43"/>
                    </a:cubicBezTo>
                    <a:cubicBezTo>
                      <a:pt x="3" y="43"/>
                      <a:pt x="2" y="43"/>
                      <a:pt x="1" y="43"/>
                    </a:cubicBezTo>
                    <a:cubicBezTo>
                      <a:pt x="2" y="43"/>
                      <a:pt x="2" y="43"/>
                      <a:pt x="2" y="43"/>
                    </a:cubicBezTo>
                    <a:cubicBezTo>
                      <a:pt x="3" y="43"/>
                      <a:pt x="3" y="43"/>
                      <a:pt x="3" y="43"/>
                    </a:cubicBezTo>
                    <a:cubicBezTo>
                      <a:pt x="4" y="44"/>
                      <a:pt x="1" y="43"/>
                      <a:pt x="2" y="44"/>
                    </a:cubicBezTo>
                    <a:cubicBezTo>
                      <a:pt x="1" y="44"/>
                      <a:pt x="1" y="44"/>
                      <a:pt x="1" y="44"/>
                    </a:cubicBezTo>
                    <a:cubicBezTo>
                      <a:pt x="2" y="44"/>
                      <a:pt x="1" y="45"/>
                      <a:pt x="3" y="45"/>
                    </a:cubicBezTo>
                    <a:cubicBezTo>
                      <a:pt x="3" y="45"/>
                      <a:pt x="2" y="45"/>
                      <a:pt x="2" y="45"/>
                    </a:cubicBezTo>
                    <a:cubicBezTo>
                      <a:pt x="2" y="46"/>
                      <a:pt x="4" y="47"/>
                      <a:pt x="3" y="47"/>
                    </a:cubicBezTo>
                    <a:cubicBezTo>
                      <a:pt x="2" y="47"/>
                      <a:pt x="2" y="47"/>
                      <a:pt x="2" y="47"/>
                    </a:cubicBezTo>
                    <a:cubicBezTo>
                      <a:pt x="3" y="47"/>
                      <a:pt x="3" y="47"/>
                      <a:pt x="3" y="47"/>
                    </a:cubicBezTo>
                    <a:cubicBezTo>
                      <a:pt x="3" y="47"/>
                      <a:pt x="2" y="47"/>
                      <a:pt x="2" y="47"/>
                    </a:cubicBezTo>
                    <a:cubicBezTo>
                      <a:pt x="2" y="47"/>
                      <a:pt x="3" y="48"/>
                      <a:pt x="3" y="48"/>
                    </a:cubicBezTo>
                    <a:cubicBezTo>
                      <a:pt x="2" y="48"/>
                      <a:pt x="2" y="48"/>
                      <a:pt x="2" y="48"/>
                    </a:cubicBezTo>
                    <a:cubicBezTo>
                      <a:pt x="1" y="48"/>
                      <a:pt x="4" y="49"/>
                      <a:pt x="4" y="49"/>
                    </a:cubicBezTo>
                    <a:cubicBezTo>
                      <a:pt x="2" y="49"/>
                      <a:pt x="2" y="50"/>
                      <a:pt x="2" y="50"/>
                    </a:cubicBezTo>
                    <a:cubicBezTo>
                      <a:pt x="1" y="50"/>
                      <a:pt x="1" y="50"/>
                      <a:pt x="1" y="50"/>
                    </a:cubicBezTo>
                    <a:cubicBezTo>
                      <a:pt x="1" y="51"/>
                      <a:pt x="3" y="51"/>
                      <a:pt x="3" y="52"/>
                    </a:cubicBezTo>
                    <a:cubicBezTo>
                      <a:pt x="1" y="52"/>
                      <a:pt x="2" y="53"/>
                      <a:pt x="1" y="54"/>
                    </a:cubicBezTo>
                    <a:cubicBezTo>
                      <a:pt x="2" y="54"/>
                      <a:pt x="3" y="54"/>
                      <a:pt x="3" y="54"/>
                    </a:cubicBezTo>
                    <a:cubicBezTo>
                      <a:pt x="3" y="54"/>
                      <a:pt x="4" y="55"/>
                      <a:pt x="2" y="55"/>
                    </a:cubicBezTo>
                    <a:cubicBezTo>
                      <a:pt x="3" y="54"/>
                      <a:pt x="3" y="54"/>
                      <a:pt x="3" y="54"/>
                    </a:cubicBezTo>
                    <a:cubicBezTo>
                      <a:pt x="1" y="55"/>
                      <a:pt x="1" y="55"/>
                      <a:pt x="1" y="55"/>
                    </a:cubicBezTo>
                    <a:cubicBezTo>
                      <a:pt x="3" y="55"/>
                      <a:pt x="3" y="55"/>
                      <a:pt x="3" y="55"/>
                    </a:cubicBezTo>
                    <a:cubicBezTo>
                      <a:pt x="0" y="56"/>
                      <a:pt x="4" y="57"/>
                      <a:pt x="2" y="57"/>
                    </a:cubicBezTo>
                    <a:cubicBezTo>
                      <a:pt x="2" y="57"/>
                      <a:pt x="2" y="58"/>
                      <a:pt x="3" y="58"/>
                    </a:cubicBezTo>
                    <a:cubicBezTo>
                      <a:pt x="2" y="58"/>
                      <a:pt x="2" y="58"/>
                      <a:pt x="2" y="58"/>
                    </a:cubicBezTo>
                    <a:cubicBezTo>
                      <a:pt x="1" y="58"/>
                      <a:pt x="1" y="58"/>
                      <a:pt x="1" y="59"/>
                    </a:cubicBezTo>
                    <a:cubicBezTo>
                      <a:pt x="1" y="59"/>
                      <a:pt x="1" y="59"/>
                      <a:pt x="1" y="59"/>
                    </a:cubicBezTo>
                    <a:cubicBezTo>
                      <a:pt x="0" y="59"/>
                      <a:pt x="4" y="59"/>
                      <a:pt x="4" y="60"/>
                    </a:cubicBezTo>
                    <a:cubicBezTo>
                      <a:pt x="2" y="60"/>
                      <a:pt x="2" y="60"/>
                      <a:pt x="2" y="60"/>
                    </a:cubicBezTo>
                    <a:cubicBezTo>
                      <a:pt x="2" y="60"/>
                      <a:pt x="1" y="61"/>
                      <a:pt x="2" y="61"/>
                    </a:cubicBezTo>
                    <a:cubicBezTo>
                      <a:pt x="2" y="61"/>
                      <a:pt x="1" y="61"/>
                      <a:pt x="1" y="61"/>
                    </a:cubicBezTo>
                    <a:cubicBezTo>
                      <a:pt x="1" y="61"/>
                      <a:pt x="0" y="62"/>
                      <a:pt x="3" y="62"/>
                    </a:cubicBezTo>
                    <a:cubicBezTo>
                      <a:pt x="1" y="62"/>
                      <a:pt x="2" y="63"/>
                      <a:pt x="3" y="63"/>
                    </a:cubicBezTo>
                    <a:cubicBezTo>
                      <a:pt x="2" y="63"/>
                      <a:pt x="2" y="63"/>
                      <a:pt x="2" y="63"/>
                    </a:cubicBezTo>
                    <a:cubicBezTo>
                      <a:pt x="3" y="63"/>
                      <a:pt x="4" y="63"/>
                      <a:pt x="4" y="64"/>
                    </a:cubicBezTo>
                    <a:cubicBezTo>
                      <a:pt x="4" y="64"/>
                      <a:pt x="3" y="64"/>
                      <a:pt x="3" y="64"/>
                    </a:cubicBezTo>
                    <a:cubicBezTo>
                      <a:pt x="3" y="64"/>
                      <a:pt x="5" y="64"/>
                      <a:pt x="4" y="64"/>
                    </a:cubicBezTo>
                    <a:cubicBezTo>
                      <a:pt x="3" y="64"/>
                      <a:pt x="3" y="64"/>
                      <a:pt x="3" y="64"/>
                    </a:cubicBezTo>
                    <a:cubicBezTo>
                      <a:pt x="3" y="64"/>
                      <a:pt x="3" y="64"/>
                      <a:pt x="4" y="64"/>
                    </a:cubicBezTo>
                    <a:cubicBezTo>
                      <a:pt x="5" y="65"/>
                      <a:pt x="4" y="65"/>
                      <a:pt x="3" y="65"/>
                    </a:cubicBezTo>
                    <a:cubicBezTo>
                      <a:pt x="4" y="65"/>
                      <a:pt x="4" y="65"/>
                      <a:pt x="4" y="65"/>
                    </a:cubicBezTo>
                    <a:cubicBezTo>
                      <a:pt x="3" y="65"/>
                      <a:pt x="3" y="65"/>
                      <a:pt x="3" y="65"/>
                    </a:cubicBezTo>
                    <a:cubicBezTo>
                      <a:pt x="3" y="66"/>
                      <a:pt x="5" y="66"/>
                      <a:pt x="4" y="66"/>
                    </a:cubicBezTo>
                    <a:cubicBezTo>
                      <a:pt x="3" y="66"/>
                      <a:pt x="3" y="66"/>
                      <a:pt x="3" y="66"/>
                    </a:cubicBezTo>
                    <a:cubicBezTo>
                      <a:pt x="3" y="66"/>
                      <a:pt x="3" y="66"/>
                      <a:pt x="3" y="66"/>
                    </a:cubicBezTo>
                    <a:cubicBezTo>
                      <a:pt x="2" y="66"/>
                      <a:pt x="2" y="66"/>
                      <a:pt x="0" y="66"/>
                    </a:cubicBezTo>
                    <a:cubicBezTo>
                      <a:pt x="1" y="66"/>
                      <a:pt x="3" y="66"/>
                      <a:pt x="2" y="67"/>
                    </a:cubicBezTo>
                    <a:cubicBezTo>
                      <a:pt x="2" y="67"/>
                      <a:pt x="2" y="67"/>
                      <a:pt x="2" y="67"/>
                    </a:cubicBezTo>
                    <a:cubicBezTo>
                      <a:pt x="2" y="67"/>
                      <a:pt x="2" y="67"/>
                      <a:pt x="2" y="67"/>
                    </a:cubicBezTo>
                    <a:cubicBezTo>
                      <a:pt x="2" y="67"/>
                      <a:pt x="2" y="67"/>
                      <a:pt x="2" y="67"/>
                    </a:cubicBezTo>
                    <a:cubicBezTo>
                      <a:pt x="2" y="67"/>
                      <a:pt x="2" y="67"/>
                      <a:pt x="2" y="67"/>
                    </a:cubicBezTo>
                    <a:cubicBezTo>
                      <a:pt x="1" y="67"/>
                      <a:pt x="1" y="67"/>
                      <a:pt x="1" y="68"/>
                    </a:cubicBezTo>
                    <a:cubicBezTo>
                      <a:pt x="2" y="68"/>
                      <a:pt x="2" y="68"/>
                      <a:pt x="3" y="68"/>
                    </a:cubicBezTo>
                    <a:cubicBezTo>
                      <a:pt x="3" y="67"/>
                      <a:pt x="3" y="67"/>
                      <a:pt x="3" y="67"/>
                    </a:cubicBezTo>
                    <a:cubicBezTo>
                      <a:pt x="3" y="67"/>
                      <a:pt x="3" y="67"/>
                      <a:pt x="3" y="67"/>
                    </a:cubicBezTo>
                    <a:cubicBezTo>
                      <a:pt x="3" y="67"/>
                      <a:pt x="3" y="67"/>
                      <a:pt x="3" y="67"/>
                    </a:cubicBezTo>
                    <a:cubicBezTo>
                      <a:pt x="3" y="67"/>
                      <a:pt x="3" y="67"/>
                      <a:pt x="3" y="67"/>
                    </a:cubicBezTo>
                    <a:cubicBezTo>
                      <a:pt x="3" y="67"/>
                      <a:pt x="4" y="67"/>
                      <a:pt x="3" y="67"/>
                    </a:cubicBezTo>
                    <a:cubicBezTo>
                      <a:pt x="4" y="68"/>
                      <a:pt x="5" y="68"/>
                      <a:pt x="5" y="68"/>
                    </a:cubicBezTo>
                    <a:cubicBezTo>
                      <a:pt x="4" y="68"/>
                      <a:pt x="3" y="68"/>
                      <a:pt x="2" y="68"/>
                    </a:cubicBezTo>
                    <a:cubicBezTo>
                      <a:pt x="2" y="69"/>
                      <a:pt x="2" y="69"/>
                      <a:pt x="4" y="70"/>
                    </a:cubicBezTo>
                    <a:cubicBezTo>
                      <a:pt x="5" y="70"/>
                      <a:pt x="4" y="70"/>
                      <a:pt x="3" y="70"/>
                    </a:cubicBezTo>
                    <a:cubicBezTo>
                      <a:pt x="3" y="70"/>
                      <a:pt x="3" y="70"/>
                      <a:pt x="3" y="70"/>
                    </a:cubicBezTo>
                    <a:cubicBezTo>
                      <a:pt x="3" y="70"/>
                      <a:pt x="3" y="70"/>
                      <a:pt x="4" y="70"/>
                    </a:cubicBezTo>
                    <a:cubicBezTo>
                      <a:pt x="4" y="71"/>
                      <a:pt x="3" y="70"/>
                      <a:pt x="3" y="71"/>
                    </a:cubicBezTo>
                    <a:cubicBezTo>
                      <a:pt x="3" y="71"/>
                      <a:pt x="3" y="71"/>
                      <a:pt x="3" y="71"/>
                    </a:cubicBezTo>
                    <a:cubicBezTo>
                      <a:pt x="1" y="72"/>
                      <a:pt x="7" y="72"/>
                      <a:pt x="4" y="73"/>
                    </a:cubicBezTo>
                    <a:cubicBezTo>
                      <a:pt x="4" y="73"/>
                      <a:pt x="4" y="73"/>
                      <a:pt x="4" y="73"/>
                    </a:cubicBezTo>
                    <a:cubicBezTo>
                      <a:pt x="3" y="74"/>
                      <a:pt x="5" y="75"/>
                      <a:pt x="3" y="76"/>
                    </a:cubicBezTo>
                    <a:cubicBezTo>
                      <a:pt x="3" y="77"/>
                      <a:pt x="4" y="77"/>
                      <a:pt x="4" y="77"/>
                    </a:cubicBezTo>
                    <a:cubicBezTo>
                      <a:pt x="3" y="77"/>
                      <a:pt x="3" y="77"/>
                      <a:pt x="3" y="77"/>
                    </a:cubicBezTo>
                    <a:cubicBezTo>
                      <a:pt x="5" y="77"/>
                      <a:pt x="5" y="77"/>
                      <a:pt x="5" y="77"/>
                    </a:cubicBezTo>
                    <a:cubicBezTo>
                      <a:pt x="6" y="78"/>
                      <a:pt x="2" y="78"/>
                      <a:pt x="4" y="79"/>
                    </a:cubicBezTo>
                    <a:cubicBezTo>
                      <a:pt x="4" y="79"/>
                      <a:pt x="4" y="79"/>
                      <a:pt x="4" y="79"/>
                    </a:cubicBezTo>
                    <a:cubicBezTo>
                      <a:pt x="4" y="79"/>
                      <a:pt x="5" y="79"/>
                      <a:pt x="4" y="79"/>
                    </a:cubicBezTo>
                    <a:cubicBezTo>
                      <a:pt x="4" y="79"/>
                      <a:pt x="5" y="79"/>
                      <a:pt x="4" y="79"/>
                    </a:cubicBezTo>
                    <a:cubicBezTo>
                      <a:pt x="4" y="79"/>
                      <a:pt x="4" y="79"/>
                      <a:pt x="4" y="79"/>
                    </a:cubicBezTo>
                    <a:cubicBezTo>
                      <a:pt x="5" y="80"/>
                      <a:pt x="5" y="80"/>
                      <a:pt x="5" y="80"/>
                    </a:cubicBezTo>
                    <a:cubicBezTo>
                      <a:pt x="4" y="80"/>
                      <a:pt x="2" y="80"/>
                      <a:pt x="2" y="80"/>
                    </a:cubicBezTo>
                    <a:cubicBezTo>
                      <a:pt x="2" y="81"/>
                      <a:pt x="4" y="81"/>
                      <a:pt x="4" y="81"/>
                    </a:cubicBezTo>
                    <a:cubicBezTo>
                      <a:pt x="5" y="81"/>
                      <a:pt x="5" y="81"/>
                      <a:pt x="6" y="81"/>
                    </a:cubicBezTo>
                    <a:cubicBezTo>
                      <a:pt x="6" y="81"/>
                      <a:pt x="6" y="81"/>
                      <a:pt x="6" y="81"/>
                    </a:cubicBezTo>
                    <a:cubicBezTo>
                      <a:pt x="8" y="81"/>
                      <a:pt x="10" y="81"/>
                      <a:pt x="11" y="81"/>
                    </a:cubicBezTo>
                    <a:cubicBezTo>
                      <a:pt x="10" y="80"/>
                      <a:pt x="10" y="80"/>
                      <a:pt x="10" y="80"/>
                    </a:cubicBezTo>
                    <a:cubicBezTo>
                      <a:pt x="11" y="80"/>
                      <a:pt x="11" y="80"/>
                      <a:pt x="11" y="80"/>
                    </a:cubicBezTo>
                    <a:cubicBezTo>
                      <a:pt x="11" y="80"/>
                      <a:pt x="11" y="80"/>
                      <a:pt x="11" y="80"/>
                    </a:cubicBezTo>
                    <a:cubicBezTo>
                      <a:pt x="12" y="80"/>
                      <a:pt x="11" y="80"/>
                      <a:pt x="10" y="80"/>
                    </a:cubicBezTo>
                    <a:cubicBezTo>
                      <a:pt x="11" y="80"/>
                      <a:pt x="11" y="80"/>
                      <a:pt x="11" y="80"/>
                    </a:cubicBezTo>
                    <a:cubicBezTo>
                      <a:pt x="10" y="80"/>
                      <a:pt x="10" y="80"/>
                      <a:pt x="10" y="80"/>
                    </a:cubicBezTo>
                    <a:cubicBezTo>
                      <a:pt x="10" y="80"/>
                      <a:pt x="11" y="80"/>
                      <a:pt x="11" y="80"/>
                    </a:cubicBezTo>
                    <a:cubicBezTo>
                      <a:pt x="11" y="79"/>
                      <a:pt x="10" y="80"/>
                      <a:pt x="9" y="79"/>
                    </a:cubicBezTo>
                    <a:cubicBezTo>
                      <a:pt x="10" y="79"/>
                      <a:pt x="11" y="79"/>
                      <a:pt x="10" y="79"/>
                    </a:cubicBezTo>
                    <a:cubicBezTo>
                      <a:pt x="11" y="79"/>
                      <a:pt x="11" y="79"/>
                      <a:pt x="11" y="79"/>
                    </a:cubicBezTo>
                    <a:cubicBezTo>
                      <a:pt x="10" y="79"/>
                      <a:pt x="11" y="79"/>
                      <a:pt x="10" y="79"/>
                    </a:cubicBezTo>
                    <a:cubicBezTo>
                      <a:pt x="11" y="79"/>
                      <a:pt x="9" y="78"/>
                      <a:pt x="11" y="78"/>
                    </a:cubicBezTo>
                    <a:cubicBezTo>
                      <a:pt x="11" y="78"/>
                      <a:pt x="10" y="78"/>
                      <a:pt x="10" y="78"/>
                    </a:cubicBezTo>
                    <a:cubicBezTo>
                      <a:pt x="12" y="78"/>
                      <a:pt x="10" y="77"/>
                      <a:pt x="12" y="77"/>
                    </a:cubicBezTo>
                    <a:cubicBezTo>
                      <a:pt x="10" y="77"/>
                      <a:pt x="11" y="76"/>
                      <a:pt x="10" y="76"/>
                    </a:cubicBezTo>
                    <a:cubicBezTo>
                      <a:pt x="10" y="76"/>
                      <a:pt x="11" y="76"/>
                      <a:pt x="11" y="76"/>
                    </a:cubicBezTo>
                    <a:cubicBezTo>
                      <a:pt x="11" y="76"/>
                      <a:pt x="11" y="76"/>
                      <a:pt x="12" y="76"/>
                    </a:cubicBezTo>
                    <a:cubicBezTo>
                      <a:pt x="10" y="76"/>
                      <a:pt x="10" y="75"/>
                      <a:pt x="9" y="75"/>
                    </a:cubicBezTo>
                    <a:cubicBezTo>
                      <a:pt x="10" y="75"/>
                      <a:pt x="11" y="75"/>
                      <a:pt x="12" y="75"/>
                    </a:cubicBezTo>
                    <a:cubicBezTo>
                      <a:pt x="11" y="75"/>
                      <a:pt x="11" y="75"/>
                      <a:pt x="10" y="75"/>
                    </a:cubicBezTo>
                    <a:cubicBezTo>
                      <a:pt x="11" y="75"/>
                      <a:pt x="10" y="75"/>
                      <a:pt x="12" y="75"/>
                    </a:cubicBezTo>
                    <a:cubicBezTo>
                      <a:pt x="10" y="75"/>
                      <a:pt x="11" y="75"/>
                      <a:pt x="10" y="74"/>
                    </a:cubicBezTo>
                    <a:cubicBezTo>
                      <a:pt x="11" y="74"/>
                      <a:pt x="12" y="74"/>
                      <a:pt x="11" y="74"/>
                    </a:cubicBezTo>
                    <a:cubicBezTo>
                      <a:pt x="12" y="74"/>
                      <a:pt x="13" y="74"/>
                      <a:pt x="13" y="74"/>
                    </a:cubicBezTo>
                    <a:close/>
                    <a:moveTo>
                      <a:pt x="9" y="67"/>
                    </a:moveTo>
                    <a:cubicBezTo>
                      <a:pt x="9" y="67"/>
                      <a:pt x="9" y="67"/>
                      <a:pt x="9" y="67"/>
                    </a:cubicBezTo>
                    <a:cubicBezTo>
                      <a:pt x="9" y="67"/>
                      <a:pt x="9" y="67"/>
                      <a:pt x="9" y="67"/>
                    </a:cubicBezTo>
                    <a:close/>
                    <a:moveTo>
                      <a:pt x="9" y="66"/>
                    </a:moveTo>
                    <a:cubicBezTo>
                      <a:pt x="9" y="66"/>
                      <a:pt x="9" y="66"/>
                      <a:pt x="9" y="66"/>
                    </a:cubicBezTo>
                    <a:cubicBezTo>
                      <a:pt x="9" y="66"/>
                      <a:pt x="9" y="66"/>
                      <a:pt x="9" y="66"/>
                    </a:cubicBezTo>
                    <a:close/>
                    <a:moveTo>
                      <a:pt x="2" y="67"/>
                    </a:moveTo>
                    <a:cubicBezTo>
                      <a:pt x="1" y="67"/>
                      <a:pt x="2" y="67"/>
                      <a:pt x="2" y="67"/>
                    </a:cubicBezTo>
                    <a:cubicBezTo>
                      <a:pt x="2" y="67"/>
                      <a:pt x="2" y="67"/>
                      <a:pt x="2" y="67"/>
                    </a:cubicBezTo>
                    <a:cubicBezTo>
                      <a:pt x="2" y="67"/>
                      <a:pt x="2" y="67"/>
                      <a:pt x="2" y="67"/>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4" name="Rectangle 1019"/>
              <p:cNvSpPr>
                <a:spLocks noChangeArrowheads="1"/>
              </p:cNvSpPr>
              <p:nvPr/>
            </p:nvSpPr>
            <p:spPr bwMode="auto">
              <a:xfrm>
                <a:off x="4892" y="227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5" name="Rectangle 1020"/>
              <p:cNvSpPr>
                <a:spLocks noChangeArrowheads="1"/>
              </p:cNvSpPr>
              <p:nvPr/>
            </p:nvSpPr>
            <p:spPr bwMode="auto">
              <a:xfrm>
                <a:off x="4908" y="214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6" name="Rectangle 1021"/>
              <p:cNvSpPr>
                <a:spLocks noChangeArrowheads="1"/>
              </p:cNvSpPr>
              <p:nvPr/>
            </p:nvSpPr>
            <p:spPr bwMode="auto">
              <a:xfrm>
                <a:off x="4913" y="225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7" name="Freeform 1022"/>
              <p:cNvSpPr>
                <a:spLocks/>
              </p:cNvSpPr>
              <p:nvPr/>
            </p:nvSpPr>
            <p:spPr bwMode="auto">
              <a:xfrm>
                <a:off x="4919" y="21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8" name="Freeform 1023"/>
              <p:cNvSpPr>
                <a:spLocks/>
              </p:cNvSpPr>
              <p:nvPr/>
            </p:nvSpPr>
            <p:spPr bwMode="auto">
              <a:xfrm>
                <a:off x="4919" y="2138"/>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9" name="Rectangle 1024"/>
              <p:cNvSpPr>
                <a:spLocks noChangeArrowheads="1"/>
              </p:cNvSpPr>
              <p:nvPr/>
            </p:nvSpPr>
            <p:spPr bwMode="auto">
              <a:xfrm>
                <a:off x="4922" y="213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0" name="Freeform 1025"/>
              <p:cNvSpPr>
                <a:spLocks/>
              </p:cNvSpPr>
              <p:nvPr/>
            </p:nvSpPr>
            <p:spPr bwMode="auto">
              <a:xfrm>
                <a:off x="4917" y="21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1" name="Freeform 1026"/>
              <p:cNvSpPr>
                <a:spLocks/>
              </p:cNvSpPr>
              <p:nvPr/>
            </p:nvSpPr>
            <p:spPr bwMode="auto">
              <a:xfrm>
                <a:off x="4913" y="2163"/>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2" name="Rectangle 1027"/>
              <p:cNvSpPr>
                <a:spLocks noChangeArrowheads="1"/>
              </p:cNvSpPr>
              <p:nvPr/>
            </p:nvSpPr>
            <p:spPr bwMode="auto">
              <a:xfrm>
                <a:off x="4917" y="219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3" name="Freeform 1028"/>
              <p:cNvSpPr>
                <a:spLocks/>
              </p:cNvSpPr>
              <p:nvPr/>
            </p:nvSpPr>
            <p:spPr bwMode="auto">
              <a:xfrm>
                <a:off x="4913" y="2163"/>
                <a:ext cx="2" cy="2"/>
              </a:xfrm>
              <a:custGeom>
                <a:avLst/>
                <a:gdLst/>
                <a:ahLst/>
                <a:cxnLst>
                  <a:cxn ang="0">
                    <a:pos x="1" y="1"/>
                  </a:cxn>
                  <a:cxn ang="0">
                    <a:pos x="1" y="0"/>
                  </a:cxn>
                  <a:cxn ang="0">
                    <a:pos x="1" y="1"/>
                  </a:cxn>
                </a:cxnLst>
                <a:rect l="0" t="0" r="r" b="b"/>
                <a:pathLst>
                  <a:path w="1" h="1">
                    <a:moveTo>
                      <a:pt x="1" y="1"/>
                    </a:moveTo>
                    <a:cubicBezTo>
                      <a:pt x="1" y="1"/>
                      <a:pt x="1" y="0"/>
                      <a:pt x="1" y="0"/>
                    </a:cubicBezTo>
                    <a:cubicBezTo>
                      <a:pt x="1" y="0"/>
                      <a:pt x="0"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4" name="Rectangle 1029"/>
              <p:cNvSpPr>
                <a:spLocks noChangeArrowheads="1"/>
              </p:cNvSpPr>
              <p:nvPr/>
            </p:nvSpPr>
            <p:spPr bwMode="auto">
              <a:xfrm>
                <a:off x="4926" y="212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5" name="Freeform 1030"/>
              <p:cNvSpPr>
                <a:spLocks/>
              </p:cNvSpPr>
              <p:nvPr/>
            </p:nvSpPr>
            <p:spPr bwMode="auto">
              <a:xfrm>
                <a:off x="4926" y="21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6" name="Freeform 1031"/>
              <p:cNvSpPr>
                <a:spLocks/>
              </p:cNvSpPr>
              <p:nvPr/>
            </p:nvSpPr>
            <p:spPr bwMode="auto">
              <a:xfrm>
                <a:off x="4926" y="2125"/>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7" name="Freeform 1032"/>
              <p:cNvSpPr>
                <a:spLocks/>
              </p:cNvSpPr>
              <p:nvPr/>
            </p:nvSpPr>
            <p:spPr bwMode="auto">
              <a:xfrm>
                <a:off x="4924" y="212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8" name="Freeform 1033"/>
              <p:cNvSpPr>
                <a:spLocks/>
              </p:cNvSpPr>
              <p:nvPr/>
            </p:nvSpPr>
            <p:spPr bwMode="auto">
              <a:xfrm>
                <a:off x="4922" y="2129"/>
                <a:ext cx="4" cy="0"/>
              </a:xfrm>
              <a:custGeom>
                <a:avLst/>
                <a:gdLst/>
                <a:ahLst/>
                <a:cxnLst>
                  <a:cxn ang="0">
                    <a:pos x="1" y="0"/>
                  </a:cxn>
                  <a:cxn ang="0">
                    <a:pos x="2" y="0"/>
                  </a:cxn>
                  <a:cxn ang="0">
                    <a:pos x="1" y="0"/>
                  </a:cxn>
                  <a:cxn ang="0">
                    <a:pos x="1" y="0"/>
                  </a:cxn>
                </a:cxnLst>
                <a:rect l="0" t="0" r="r" b="b"/>
                <a:pathLst>
                  <a:path w="2">
                    <a:moveTo>
                      <a:pt x="1" y="0"/>
                    </a:moveTo>
                    <a:cubicBezTo>
                      <a:pt x="1" y="0"/>
                      <a:pt x="2" y="0"/>
                      <a:pt x="2" y="0"/>
                    </a:cubicBezTo>
                    <a:cubicBezTo>
                      <a:pt x="1" y="0"/>
                      <a:pt x="1" y="0"/>
                      <a:pt x="1" y="0"/>
                    </a:cubicBezTo>
                    <a:cubicBezTo>
                      <a:pt x="2"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9" name="Freeform 1034"/>
              <p:cNvSpPr>
                <a:spLocks/>
              </p:cNvSpPr>
              <p:nvPr/>
            </p:nvSpPr>
            <p:spPr bwMode="auto">
              <a:xfrm>
                <a:off x="4908" y="2129"/>
                <a:ext cx="5" cy="2"/>
              </a:xfrm>
              <a:custGeom>
                <a:avLst/>
                <a:gdLst/>
                <a:ahLst/>
                <a:cxnLst>
                  <a:cxn ang="0">
                    <a:pos x="2" y="1"/>
                  </a:cxn>
                  <a:cxn ang="0">
                    <a:pos x="2" y="0"/>
                  </a:cxn>
                  <a:cxn ang="0">
                    <a:pos x="1" y="0"/>
                  </a:cxn>
                  <a:cxn ang="0">
                    <a:pos x="2" y="1"/>
                  </a:cxn>
                </a:cxnLst>
                <a:rect l="0" t="0" r="r" b="b"/>
                <a:pathLst>
                  <a:path w="2" h="1">
                    <a:moveTo>
                      <a:pt x="2" y="1"/>
                    </a:moveTo>
                    <a:cubicBezTo>
                      <a:pt x="2" y="0"/>
                      <a:pt x="2" y="0"/>
                      <a:pt x="2" y="0"/>
                    </a:cubicBezTo>
                    <a:cubicBezTo>
                      <a:pt x="2" y="0"/>
                      <a:pt x="1" y="0"/>
                      <a:pt x="1" y="0"/>
                    </a:cubicBezTo>
                    <a:cubicBezTo>
                      <a:pt x="0" y="0"/>
                      <a:pt x="2" y="0"/>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0" name="Freeform 1035"/>
              <p:cNvSpPr>
                <a:spLocks/>
              </p:cNvSpPr>
              <p:nvPr/>
            </p:nvSpPr>
            <p:spPr bwMode="auto">
              <a:xfrm>
                <a:off x="4908" y="2131"/>
                <a:ext cx="2" cy="3"/>
              </a:xfrm>
              <a:custGeom>
                <a:avLst/>
                <a:gdLst/>
                <a:ahLst/>
                <a:cxnLst>
                  <a:cxn ang="0">
                    <a:pos x="1" y="1"/>
                  </a:cxn>
                  <a:cxn ang="0">
                    <a:pos x="0" y="0"/>
                  </a:cxn>
                  <a:cxn ang="0">
                    <a:pos x="1" y="1"/>
                  </a:cxn>
                </a:cxnLst>
                <a:rect l="0" t="0" r="r" b="b"/>
                <a:pathLst>
                  <a:path w="1" h="1">
                    <a:moveTo>
                      <a:pt x="1" y="1"/>
                    </a:moveTo>
                    <a:cubicBezTo>
                      <a:pt x="1" y="0"/>
                      <a:pt x="0" y="1"/>
                      <a:pt x="0" y="0"/>
                    </a:cubicBezTo>
                    <a:cubicBezTo>
                      <a:pt x="0" y="1"/>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1" name="Freeform 1036"/>
              <p:cNvSpPr>
                <a:spLocks/>
              </p:cNvSpPr>
              <p:nvPr/>
            </p:nvSpPr>
            <p:spPr bwMode="auto">
              <a:xfrm>
                <a:off x="4904" y="2152"/>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2" name="Freeform 1037"/>
              <p:cNvSpPr>
                <a:spLocks/>
              </p:cNvSpPr>
              <p:nvPr/>
            </p:nvSpPr>
            <p:spPr bwMode="auto">
              <a:xfrm>
                <a:off x="4915" y="2158"/>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3" name="Rectangle 1038"/>
              <p:cNvSpPr>
                <a:spLocks noChangeArrowheads="1"/>
              </p:cNvSpPr>
              <p:nvPr/>
            </p:nvSpPr>
            <p:spPr bwMode="auto">
              <a:xfrm>
                <a:off x="4899" y="215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4" name="Freeform 1039"/>
              <p:cNvSpPr>
                <a:spLocks/>
              </p:cNvSpPr>
              <p:nvPr/>
            </p:nvSpPr>
            <p:spPr bwMode="auto">
              <a:xfrm>
                <a:off x="4895" y="2190"/>
                <a:ext cx="4" cy="0"/>
              </a:xfrm>
              <a:custGeom>
                <a:avLst/>
                <a:gdLst/>
                <a:ahLst/>
                <a:cxnLst>
                  <a:cxn ang="0">
                    <a:pos x="0" y="0"/>
                  </a:cxn>
                  <a:cxn ang="0">
                    <a:pos x="2" y="0"/>
                  </a:cxn>
                  <a:cxn ang="0">
                    <a:pos x="0" y="0"/>
                  </a:cxn>
                </a:cxnLst>
                <a:rect l="0" t="0" r="r" b="b"/>
                <a:pathLst>
                  <a:path w="2">
                    <a:moveTo>
                      <a:pt x="0" y="0"/>
                    </a:moveTo>
                    <a:cubicBezTo>
                      <a:pt x="2" y="0"/>
                      <a:pt x="2" y="0"/>
                      <a:pt x="2" y="0"/>
                    </a:cubicBezTo>
                    <a:cubicBezTo>
                      <a:pt x="2"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5" name="Freeform 1040"/>
              <p:cNvSpPr>
                <a:spLocks/>
              </p:cNvSpPr>
              <p:nvPr/>
            </p:nvSpPr>
            <p:spPr bwMode="auto">
              <a:xfrm>
                <a:off x="4895" y="2206"/>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6" name="Freeform 1041"/>
              <p:cNvSpPr>
                <a:spLocks/>
              </p:cNvSpPr>
              <p:nvPr/>
            </p:nvSpPr>
            <p:spPr bwMode="auto">
              <a:xfrm>
                <a:off x="4888" y="2246"/>
                <a:ext cx="2" cy="2"/>
              </a:xfrm>
              <a:custGeom>
                <a:avLst/>
                <a:gdLst/>
                <a:ahLst/>
                <a:cxnLst>
                  <a:cxn ang="0">
                    <a:pos x="2" y="0"/>
                  </a:cxn>
                  <a:cxn ang="0">
                    <a:pos x="0" y="0"/>
                  </a:cxn>
                  <a:cxn ang="0">
                    <a:pos x="2" y="2"/>
                  </a:cxn>
                  <a:cxn ang="0">
                    <a:pos x="2" y="0"/>
                  </a:cxn>
                </a:cxnLst>
                <a:rect l="0" t="0" r="r" b="b"/>
                <a:pathLst>
                  <a:path w="2" h="2">
                    <a:moveTo>
                      <a:pt x="2" y="0"/>
                    </a:moveTo>
                    <a:lnTo>
                      <a:pt x="0" y="0"/>
                    </a:lnTo>
                    <a:lnTo>
                      <a:pt x="2" y="2"/>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7" name="Freeform 1042"/>
              <p:cNvSpPr>
                <a:spLocks/>
              </p:cNvSpPr>
              <p:nvPr/>
            </p:nvSpPr>
            <p:spPr bwMode="auto">
              <a:xfrm>
                <a:off x="4989" y="2134"/>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8" name="Freeform 1043"/>
              <p:cNvSpPr>
                <a:spLocks/>
              </p:cNvSpPr>
              <p:nvPr/>
            </p:nvSpPr>
            <p:spPr bwMode="auto">
              <a:xfrm>
                <a:off x="4985" y="2134"/>
                <a:ext cx="6" cy="2"/>
              </a:xfrm>
              <a:custGeom>
                <a:avLst/>
                <a:gdLst/>
                <a:ahLst/>
                <a:cxnLst>
                  <a:cxn ang="0">
                    <a:pos x="0" y="0"/>
                  </a:cxn>
                  <a:cxn ang="0">
                    <a:pos x="3" y="1"/>
                  </a:cxn>
                  <a:cxn ang="0">
                    <a:pos x="1" y="0"/>
                  </a:cxn>
                  <a:cxn ang="0">
                    <a:pos x="2" y="0"/>
                  </a:cxn>
                  <a:cxn ang="0">
                    <a:pos x="1" y="0"/>
                  </a:cxn>
                  <a:cxn ang="0">
                    <a:pos x="1" y="0"/>
                  </a:cxn>
                  <a:cxn ang="0">
                    <a:pos x="0" y="0"/>
                  </a:cxn>
                </a:cxnLst>
                <a:rect l="0" t="0" r="r" b="b"/>
                <a:pathLst>
                  <a:path w="3" h="1">
                    <a:moveTo>
                      <a:pt x="0" y="0"/>
                    </a:moveTo>
                    <a:cubicBezTo>
                      <a:pt x="1" y="0"/>
                      <a:pt x="2" y="1"/>
                      <a:pt x="3" y="1"/>
                    </a:cubicBezTo>
                    <a:cubicBezTo>
                      <a:pt x="2" y="1"/>
                      <a:pt x="2" y="1"/>
                      <a:pt x="1" y="0"/>
                    </a:cubicBezTo>
                    <a:cubicBezTo>
                      <a:pt x="1" y="0"/>
                      <a:pt x="1" y="0"/>
                      <a:pt x="2" y="0"/>
                    </a:cubicBezTo>
                    <a:cubicBezTo>
                      <a:pt x="1" y="0"/>
                      <a:pt x="2" y="0"/>
                      <a:pt x="1" y="0"/>
                    </a:cubicBezTo>
                    <a:cubicBezTo>
                      <a:pt x="0" y="0"/>
                      <a:pt x="0"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9" name="Freeform 1044"/>
              <p:cNvSpPr>
                <a:spLocks/>
              </p:cNvSpPr>
              <p:nvPr/>
            </p:nvSpPr>
            <p:spPr bwMode="auto">
              <a:xfrm>
                <a:off x="4973" y="21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0" name="Freeform 1045"/>
              <p:cNvSpPr>
                <a:spLocks/>
              </p:cNvSpPr>
              <p:nvPr/>
            </p:nvSpPr>
            <p:spPr bwMode="auto">
              <a:xfrm>
                <a:off x="4967" y="2176"/>
                <a:ext cx="0" cy="3"/>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1" name="Freeform 1046"/>
              <p:cNvSpPr>
                <a:spLocks/>
              </p:cNvSpPr>
              <p:nvPr/>
            </p:nvSpPr>
            <p:spPr bwMode="auto">
              <a:xfrm>
                <a:off x="4962" y="2179"/>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2" name="Freeform 1047"/>
              <p:cNvSpPr>
                <a:spLocks/>
              </p:cNvSpPr>
              <p:nvPr/>
            </p:nvSpPr>
            <p:spPr bwMode="auto">
              <a:xfrm>
                <a:off x="4971" y="2161"/>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3" name="Freeform 1048"/>
              <p:cNvSpPr>
                <a:spLocks/>
              </p:cNvSpPr>
              <p:nvPr/>
            </p:nvSpPr>
            <p:spPr bwMode="auto">
              <a:xfrm>
                <a:off x="4989" y="2138"/>
                <a:ext cx="2" cy="2"/>
              </a:xfrm>
              <a:custGeom>
                <a:avLst/>
                <a:gdLst/>
                <a:ahLst/>
                <a:cxnLst>
                  <a:cxn ang="0">
                    <a:pos x="2" y="2"/>
                  </a:cxn>
                  <a:cxn ang="0">
                    <a:pos x="0" y="0"/>
                  </a:cxn>
                  <a:cxn ang="0">
                    <a:pos x="0" y="2"/>
                  </a:cxn>
                  <a:cxn ang="0">
                    <a:pos x="2" y="2"/>
                  </a:cxn>
                </a:cxnLst>
                <a:rect l="0" t="0" r="r" b="b"/>
                <a:pathLst>
                  <a:path w="2" h="2">
                    <a:moveTo>
                      <a:pt x="2" y="2"/>
                    </a:moveTo>
                    <a:lnTo>
                      <a:pt x="0" y="0"/>
                    </a:lnTo>
                    <a:lnTo>
                      <a:pt x="0" y="2"/>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4" name="Freeform 1049"/>
              <p:cNvSpPr>
                <a:spLocks/>
              </p:cNvSpPr>
              <p:nvPr/>
            </p:nvSpPr>
            <p:spPr bwMode="auto">
              <a:xfrm>
                <a:off x="4971" y="2152"/>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5" name="Freeform 1050"/>
              <p:cNvSpPr>
                <a:spLocks/>
              </p:cNvSpPr>
              <p:nvPr/>
            </p:nvSpPr>
            <p:spPr bwMode="auto">
              <a:xfrm>
                <a:off x="4973" y="2147"/>
                <a:ext cx="5" cy="0"/>
              </a:xfrm>
              <a:custGeom>
                <a:avLst/>
                <a:gdLst/>
                <a:ahLst/>
                <a:cxnLst>
                  <a:cxn ang="0">
                    <a:pos x="0" y="0"/>
                  </a:cxn>
                  <a:cxn ang="0">
                    <a:pos x="2" y="0"/>
                  </a:cxn>
                  <a:cxn ang="0">
                    <a:pos x="1" y="0"/>
                  </a:cxn>
                  <a:cxn ang="0">
                    <a:pos x="0" y="0"/>
                  </a:cxn>
                </a:cxnLst>
                <a:rect l="0" t="0" r="r" b="b"/>
                <a:pathLst>
                  <a:path w="2">
                    <a:moveTo>
                      <a:pt x="0" y="0"/>
                    </a:moveTo>
                    <a:cubicBezTo>
                      <a:pt x="0" y="0"/>
                      <a:pt x="1" y="0"/>
                      <a:pt x="2" y="0"/>
                    </a:cubicBezTo>
                    <a:cubicBezTo>
                      <a:pt x="1" y="0"/>
                      <a:pt x="1"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6" name="Freeform 1051"/>
              <p:cNvSpPr>
                <a:spLocks/>
              </p:cNvSpPr>
              <p:nvPr/>
            </p:nvSpPr>
            <p:spPr bwMode="auto">
              <a:xfrm>
                <a:off x="4980" y="21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7" name="Freeform 1052"/>
              <p:cNvSpPr>
                <a:spLocks/>
              </p:cNvSpPr>
              <p:nvPr/>
            </p:nvSpPr>
            <p:spPr bwMode="auto">
              <a:xfrm>
                <a:off x="4969" y="2156"/>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8" name="Freeform 1053"/>
              <p:cNvSpPr>
                <a:spLocks/>
              </p:cNvSpPr>
              <p:nvPr/>
            </p:nvSpPr>
            <p:spPr bwMode="auto">
              <a:xfrm>
                <a:off x="4958" y="23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9" name="Rectangle 1054"/>
              <p:cNvSpPr>
                <a:spLocks noChangeArrowheads="1"/>
              </p:cNvSpPr>
              <p:nvPr/>
            </p:nvSpPr>
            <p:spPr bwMode="auto">
              <a:xfrm>
                <a:off x="4944" y="233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0" name="Freeform 1055"/>
              <p:cNvSpPr>
                <a:spLocks/>
              </p:cNvSpPr>
              <p:nvPr/>
            </p:nvSpPr>
            <p:spPr bwMode="auto">
              <a:xfrm>
                <a:off x="4958" y="218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1" name="Freeform 1056"/>
              <p:cNvSpPr>
                <a:spLocks/>
              </p:cNvSpPr>
              <p:nvPr/>
            </p:nvSpPr>
            <p:spPr bwMode="auto">
              <a:xfrm>
                <a:off x="4949" y="2235"/>
                <a:ext cx="6" cy="2"/>
              </a:xfrm>
              <a:custGeom>
                <a:avLst/>
                <a:gdLst/>
                <a:ahLst/>
                <a:cxnLst>
                  <a:cxn ang="0">
                    <a:pos x="0" y="0"/>
                  </a:cxn>
                  <a:cxn ang="0">
                    <a:pos x="3" y="1"/>
                  </a:cxn>
                  <a:cxn ang="0">
                    <a:pos x="0" y="0"/>
                  </a:cxn>
                </a:cxnLst>
                <a:rect l="0" t="0" r="r" b="b"/>
                <a:pathLst>
                  <a:path w="3" h="1">
                    <a:moveTo>
                      <a:pt x="0" y="0"/>
                    </a:moveTo>
                    <a:cubicBezTo>
                      <a:pt x="1" y="0"/>
                      <a:pt x="1" y="1"/>
                      <a:pt x="3" y="1"/>
                    </a:cubicBezTo>
                    <a:cubicBezTo>
                      <a:pt x="2"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2" name="Freeform 1057"/>
              <p:cNvSpPr>
                <a:spLocks/>
              </p:cNvSpPr>
              <p:nvPr/>
            </p:nvSpPr>
            <p:spPr bwMode="auto">
              <a:xfrm>
                <a:off x="4989" y="21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3" name="Rectangle 1058"/>
              <p:cNvSpPr>
                <a:spLocks noChangeArrowheads="1"/>
              </p:cNvSpPr>
              <p:nvPr/>
            </p:nvSpPr>
            <p:spPr bwMode="auto">
              <a:xfrm>
                <a:off x="4955" y="223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4" name="Freeform 1059"/>
              <p:cNvSpPr>
                <a:spLocks/>
              </p:cNvSpPr>
              <p:nvPr/>
            </p:nvSpPr>
            <p:spPr bwMode="auto">
              <a:xfrm>
                <a:off x="4958" y="2197"/>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5" name="Freeform 1060"/>
              <p:cNvSpPr>
                <a:spLocks/>
              </p:cNvSpPr>
              <p:nvPr/>
            </p:nvSpPr>
            <p:spPr bwMode="auto">
              <a:xfrm>
                <a:off x="4962"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6" name="Freeform 1061"/>
              <p:cNvSpPr>
                <a:spLocks/>
              </p:cNvSpPr>
              <p:nvPr/>
            </p:nvSpPr>
            <p:spPr bwMode="auto">
              <a:xfrm>
                <a:off x="4958" y="2203"/>
                <a:ext cx="2" cy="0"/>
              </a:xfrm>
              <a:custGeom>
                <a:avLst/>
                <a:gdLst/>
                <a:ahLst/>
                <a:cxnLst>
                  <a:cxn ang="0">
                    <a:pos x="1" y="0"/>
                  </a:cxn>
                  <a:cxn ang="0">
                    <a:pos x="1" y="0"/>
                  </a:cxn>
                  <a:cxn ang="0">
                    <a:pos x="1" y="0"/>
                  </a:cxn>
                  <a:cxn ang="0">
                    <a:pos x="1" y="0"/>
                  </a:cxn>
                </a:cxnLst>
                <a:rect l="0" t="0" r="r" b="b"/>
                <a:pathLst>
                  <a:path w="1">
                    <a:moveTo>
                      <a:pt x="1" y="0"/>
                    </a:moveTo>
                    <a:cubicBezTo>
                      <a:pt x="1" y="0"/>
                      <a:pt x="0" y="0"/>
                      <a:pt x="1" y="0"/>
                    </a:cubicBezTo>
                    <a:cubicBezTo>
                      <a:pt x="1" y="0"/>
                      <a:pt x="1" y="0"/>
                      <a:pt x="1" y="0"/>
                    </a:cubicBezTo>
                    <a:cubicBezTo>
                      <a:pt x="1"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7" name="Rectangle 1062"/>
              <p:cNvSpPr>
                <a:spLocks noChangeArrowheads="1"/>
              </p:cNvSpPr>
              <p:nvPr/>
            </p:nvSpPr>
            <p:spPr bwMode="auto">
              <a:xfrm>
                <a:off x="4958" y="220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8" name="Freeform 1063"/>
              <p:cNvSpPr>
                <a:spLocks/>
              </p:cNvSpPr>
              <p:nvPr/>
            </p:nvSpPr>
            <p:spPr bwMode="auto">
              <a:xfrm>
                <a:off x="4955" y="2311"/>
                <a:ext cx="3"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9" name="Rectangle 1064"/>
              <p:cNvSpPr>
                <a:spLocks noChangeArrowheads="1"/>
              </p:cNvSpPr>
              <p:nvPr/>
            </p:nvSpPr>
            <p:spPr bwMode="auto">
              <a:xfrm>
                <a:off x="4989" y="2138"/>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0" name="Freeform 1065"/>
              <p:cNvSpPr>
                <a:spLocks/>
              </p:cNvSpPr>
              <p:nvPr/>
            </p:nvSpPr>
            <p:spPr bwMode="auto">
              <a:xfrm>
                <a:off x="4978" y="22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1" name="Freeform 1066"/>
              <p:cNvSpPr>
                <a:spLocks/>
              </p:cNvSpPr>
              <p:nvPr/>
            </p:nvSpPr>
            <p:spPr bwMode="auto">
              <a:xfrm>
                <a:off x="4964" y="2273"/>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2" name="Freeform 1067"/>
              <p:cNvSpPr>
                <a:spLocks/>
              </p:cNvSpPr>
              <p:nvPr/>
            </p:nvSpPr>
            <p:spPr bwMode="auto">
              <a:xfrm>
                <a:off x="4976" y="2210"/>
                <a:ext cx="2" cy="2"/>
              </a:xfrm>
              <a:custGeom>
                <a:avLst/>
                <a:gdLst/>
                <a:ahLst/>
                <a:cxnLst>
                  <a:cxn ang="0">
                    <a:pos x="2" y="0"/>
                  </a:cxn>
                  <a:cxn ang="0">
                    <a:pos x="0" y="0"/>
                  </a:cxn>
                  <a:cxn ang="0">
                    <a:pos x="0" y="2"/>
                  </a:cxn>
                  <a:cxn ang="0">
                    <a:pos x="2" y="0"/>
                  </a:cxn>
                </a:cxnLst>
                <a:rect l="0" t="0" r="r" b="b"/>
                <a:pathLst>
                  <a:path w="2" h="2">
                    <a:moveTo>
                      <a:pt x="2" y="0"/>
                    </a:moveTo>
                    <a:lnTo>
                      <a:pt x="0" y="0"/>
                    </a:lnTo>
                    <a:lnTo>
                      <a:pt x="0" y="2"/>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3" name="Freeform 1068"/>
              <p:cNvSpPr>
                <a:spLocks/>
              </p:cNvSpPr>
              <p:nvPr/>
            </p:nvSpPr>
            <p:spPr bwMode="auto">
              <a:xfrm>
                <a:off x="4955" y="23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4" name="Freeform 1069"/>
              <p:cNvSpPr>
                <a:spLocks noEditPoints="1"/>
              </p:cNvSpPr>
              <p:nvPr/>
            </p:nvSpPr>
            <p:spPr bwMode="auto">
              <a:xfrm>
                <a:off x="4935" y="2136"/>
                <a:ext cx="56" cy="198"/>
              </a:xfrm>
              <a:custGeom>
                <a:avLst/>
                <a:gdLst/>
                <a:ahLst/>
                <a:cxnLst>
                  <a:cxn ang="0">
                    <a:pos x="9" y="78"/>
                  </a:cxn>
                  <a:cxn ang="0">
                    <a:pos x="10" y="77"/>
                  </a:cxn>
                  <a:cxn ang="0">
                    <a:pos x="11" y="75"/>
                  </a:cxn>
                  <a:cxn ang="0">
                    <a:pos x="12" y="70"/>
                  </a:cxn>
                  <a:cxn ang="0">
                    <a:pos x="10" y="67"/>
                  </a:cxn>
                  <a:cxn ang="0">
                    <a:pos x="12" y="62"/>
                  </a:cxn>
                  <a:cxn ang="0">
                    <a:pos x="14" y="60"/>
                  </a:cxn>
                  <a:cxn ang="0">
                    <a:pos x="12" y="57"/>
                  </a:cxn>
                  <a:cxn ang="0">
                    <a:pos x="13" y="54"/>
                  </a:cxn>
                  <a:cxn ang="0">
                    <a:pos x="14" y="51"/>
                  </a:cxn>
                  <a:cxn ang="0">
                    <a:pos x="16" y="44"/>
                  </a:cxn>
                  <a:cxn ang="0">
                    <a:pos x="18" y="36"/>
                  </a:cxn>
                  <a:cxn ang="0">
                    <a:pos x="17" y="33"/>
                  </a:cxn>
                  <a:cxn ang="0">
                    <a:pos x="18" y="27"/>
                  </a:cxn>
                  <a:cxn ang="0">
                    <a:pos x="20" y="24"/>
                  </a:cxn>
                  <a:cxn ang="0">
                    <a:pos x="18" y="21"/>
                  </a:cxn>
                  <a:cxn ang="0">
                    <a:pos x="19" y="20"/>
                  </a:cxn>
                  <a:cxn ang="0">
                    <a:pos x="20" y="18"/>
                  </a:cxn>
                  <a:cxn ang="0">
                    <a:pos x="20" y="14"/>
                  </a:cxn>
                  <a:cxn ang="0">
                    <a:pos x="20" y="11"/>
                  </a:cxn>
                  <a:cxn ang="0">
                    <a:pos x="21" y="8"/>
                  </a:cxn>
                  <a:cxn ang="0">
                    <a:pos x="22" y="7"/>
                  </a:cxn>
                  <a:cxn ang="0">
                    <a:pos x="23" y="5"/>
                  </a:cxn>
                  <a:cxn ang="0">
                    <a:pos x="24" y="1"/>
                  </a:cxn>
                  <a:cxn ang="0">
                    <a:pos x="24" y="0"/>
                  </a:cxn>
                  <a:cxn ang="0">
                    <a:pos x="20" y="1"/>
                  </a:cxn>
                  <a:cxn ang="0">
                    <a:pos x="19" y="2"/>
                  </a:cxn>
                  <a:cxn ang="0">
                    <a:pos x="18" y="4"/>
                  </a:cxn>
                  <a:cxn ang="0">
                    <a:pos x="17" y="7"/>
                  </a:cxn>
                  <a:cxn ang="0">
                    <a:pos x="18" y="9"/>
                  </a:cxn>
                  <a:cxn ang="0">
                    <a:pos x="17" y="10"/>
                  </a:cxn>
                  <a:cxn ang="0">
                    <a:pos x="16" y="13"/>
                  </a:cxn>
                  <a:cxn ang="0">
                    <a:pos x="14" y="15"/>
                  </a:cxn>
                  <a:cxn ang="0">
                    <a:pos x="14" y="18"/>
                  </a:cxn>
                  <a:cxn ang="0">
                    <a:pos x="13" y="19"/>
                  </a:cxn>
                  <a:cxn ang="0">
                    <a:pos x="10" y="21"/>
                  </a:cxn>
                  <a:cxn ang="0">
                    <a:pos x="11" y="22"/>
                  </a:cxn>
                  <a:cxn ang="0">
                    <a:pos x="13" y="24"/>
                  </a:cxn>
                  <a:cxn ang="0">
                    <a:pos x="12" y="26"/>
                  </a:cxn>
                  <a:cxn ang="0">
                    <a:pos x="12" y="28"/>
                  </a:cxn>
                  <a:cxn ang="0">
                    <a:pos x="11" y="30"/>
                  </a:cxn>
                  <a:cxn ang="0">
                    <a:pos x="12" y="34"/>
                  </a:cxn>
                  <a:cxn ang="0">
                    <a:pos x="10" y="37"/>
                  </a:cxn>
                  <a:cxn ang="0">
                    <a:pos x="10" y="39"/>
                  </a:cxn>
                  <a:cxn ang="0">
                    <a:pos x="10" y="41"/>
                  </a:cxn>
                  <a:cxn ang="0">
                    <a:pos x="4" y="45"/>
                  </a:cxn>
                  <a:cxn ang="0">
                    <a:pos x="6" y="50"/>
                  </a:cxn>
                  <a:cxn ang="0">
                    <a:pos x="4" y="53"/>
                  </a:cxn>
                  <a:cxn ang="0">
                    <a:pos x="3" y="58"/>
                  </a:cxn>
                  <a:cxn ang="0">
                    <a:pos x="5" y="64"/>
                  </a:cxn>
                  <a:cxn ang="0">
                    <a:pos x="5" y="68"/>
                  </a:cxn>
                  <a:cxn ang="0">
                    <a:pos x="4" y="70"/>
                  </a:cxn>
                  <a:cxn ang="0">
                    <a:pos x="2" y="71"/>
                  </a:cxn>
                  <a:cxn ang="0">
                    <a:pos x="3" y="72"/>
                  </a:cxn>
                  <a:cxn ang="0">
                    <a:pos x="3" y="74"/>
                  </a:cxn>
                  <a:cxn ang="0">
                    <a:pos x="3" y="83"/>
                  </a:cxn>
                  <a:cxn ang="0">
                    <a:pos x="2" y="85"/>
                  </a:cxn>
                  <a:cxn ang="0">
                    <a:pos x="8" y="87"/>
                  </a:cxn>
                  <a:cxn ang="0">
                    <a:pos x="8" y="86"/>
                  </a:cxn>
                  <a:cxn ang="0">
                    <a:pos x="9" y="82"/>
                  </a:cxn>
                  <a:cxn ang="0">
                    <a:pos x="9" y="80"/>
                  </a:cxn>
                  <a:cxn ang="0">
                    <a:pos x="9" y="72"/>
                  </a:cxn>
                </a:cxnLst>
                <a:rect l="0" t="0" r="r" b="b"/>
                <a:pathLst>
                  <a:path w="25" h="88">
                    <a:moveTo>
                      <a:pt x="12" y="80"/>
                    </a:moveTo>
                    <a:cubicBezTo>
                      <a:pt x="12" y="80"/>
                      <a:pt x="10" y="80"/>
                      <a:pt x="9" y="80"/>
                    </a:cubicBezTo>
                    <a:cubicBezTo>
                      <a:pt x="9" y="79"/>
                      <a:pt x="11" y="80"/>
                      <a:pt x="11" y="80"/>
                    </a:cubicBezTo>
                    <a:cubicBezTo>
                      <a:pt x="11" y="80"/>
                      <a:pt x="10" y="79"/>
                      <a:pt x="10" y="79"/>
                    </a:cubicBezTo>
                    <a:cubicBezTo>
                      <a:pt x="10" y="79"/>
                      <a:pt x="10" y="79"/>
                      <a:pt x="10" y="79"/>
                    </a:cubicBezTo>
                    <a:cubicBezTo>
                      <a:pt x="9" y="79"/>
                      <a:pt x="10" y="78"/>
                      <a:pt x="9" y="78"/>
                    </a:cubicBezTo>
                    <a:cubicBezTo>
                      <a:pt x="9" y="78"/>
                      <a:pt x="9" y="78"/>
                      <a:pt x="9" y="78"/>
                    </a:cubicBezTo>
                    <a:cubicBezTo>
                      <a:pt x="7" y="78"/>
                      <a:pt x="7" y="78"/>
                      <a:pt x="7" y="78"/>
                    </a:cubicBezTo>
                    <a:cubicBezTo>
                      <a:pt x="7" y="77"/>
                      <a:pt x="6" y="77"/>
                      <a:pt x="7" y="77"/>
                    </a:cubicBezTo>
                    <a:cubicBezTo>
                      <a:pt x="7" y="77"/>
                      <a:pt x="8" y="77"/>
                      <a:pt x="8" y="77"/>
                    </a:cubicBezTo>
                    <a:cubicBezTo>
                      <a:pt x="8" y="77"/>
                      <a:pt x="8" y="77"/>
                      <a:pt x="8" y="77"/>
                    </a:cubicBezTo>
                    <a:cubicBezTo>
                      <a:pt x="9" y="77"/>
                      <a:pt x="8" y="77"/>
                      <a:pt x="9" y="78"/>
                    </a:cubicBezTo>
                    <a:cubicBezTo>
                      <a:pt x="9" y="77"/>
                      <a:pt x="8" y="77"/>
                      <a:pt x="8" y="77"/>
                    </a:cubicBezTo>
                    <a:cubicBezTo>
                      <a:pt x="9" y="77"/>
                      <a:pt x="8" y="77"/>
                      <a:pt x="10" y="77"/>
                    </a:cubicBezTo>
                    <a:cubicBezTo>
                      <a:pt x="9" y="77"/>
                      <a:pt x="9" y="77"/>
                      <a:pt x="9" y="77"/>
                    </a:cubicBezTo>
                    <a:cubicBezTo>
                      <a:pt x="11" y="77"/>
                      <a:pt x="9" y="78"/>
                      <a:pt x="11" y="78"/>
                    </a:cubicBezTo>
                    <a:cubicBezTo>
                      <a:pt x="12" y="77"/>
                      <a:pt x="11" y="77"/>
                      <a:pt x="11" y="76"/>
                    </a:cubicBezTo>
                    <a:cubicBezTo>
                      <a:pt x="9" y="76"/>
                      <a:pt x="9" y="76"/>
                      <a:pt x="9" y="76"/>
                    </a:cubicBezTo>
                    <a:cubicBezTo>
                      <a:pt x="8" y="75"/>
                      <a:pt x="13" y="76"/>
                      <a:pt x="11" y="75"/>
                    </a:cubicBezTo>
                    <a:cubicBezTo>
                      <a:pt x="10" y="75"/>
                      <a:pt x="8" y="75"/>
                      <a:pt x="9" y="75"/>
                    </a:cubicBezTo>
                    <a:cubicBezTo>
                      <a:pt x="11" y="75"/>
                      <a:pt x="11" y="75"/>
                      <a:pt x="11" y="75"/>
                    </a:cubicBezTo>
                    <a:cubicBezTo>
                      <a:pt x="11" y="74"/>
                      <a:pt x="9" y="74"/>
                      <a:pt x="10" y="74"/>
                    </a:cubicBezTo>
                    <a:cubicBezTo>
                      <a:pt x="10" y="74"/>
                      <a:pt x="10" y="74"/>
                      <a:pt x="10" y="74"/>
                    </a:cubicBezTo>
                    <a:cubicBezTo>
                      <a:pt x="12" y="74"/>
                      <a:pt x="10" y="74"/>
                      <a:pt x="10" y="74"/>
                    </a:cubicBezTo>
                    <a:cubicBezTo>
                      <a:pt x="11" y="74"/>
                      <a:pt x="11" y="74"/>
                      <a:pt x="11" y="74"/>
                    </a:cubicBezTo>
                    <a:cubicBezTo>
                      <a:pt x="11" y="73"/>
                      <a:pt x="10" y="73"/>
                      <a:pt x="10" y="72"/>
                    </a:cubicBezTo>
                    <a:cubicBezTo>
                      <a:pt x="11" y="72"/>
                      <a:pt x="11" y="72"/>
                      <a:pt x="11" y="72"/>
                    </a:cubicBezTo>
                    <a:cubicBezTo>
                      <a:pt x="10" y="71"/>
                      <a:pt x="11" y="71"/>
                      <a:pt x="12" y="70"/>
                    </a:cubicBezTo>
                    <a:cubicBezTo>
                      <a:pt x="11" y="70"/>
                      <a:pt x="11" y="70"/>
                      <a:pt x="11" y="70"/>
                    </a:cubicBezTo>
                    <a:cubicBezTo>
                      <a:pt x="11" y="70"/>
                      <a:pt x="12" y="70"/>
                      <a:pt x="12" y="70"/>
                    </a:cubicBezTo>
                    <a:cubicBezTo>
                      <a:pt x="12" y="70"/>
                      <a:pt x="11" y="70"/>
                      <a:pt x="11" y="69"/>
                    </a:cubicBezTo>
                    <a:cubicBezTo>
                      <a:pt x="11" y="69"/>
                      <a:pt x="11" y="69"/>
                      <a:pt x="12" y="70"/>
                    </a:cubicBezTo>
                    <a:cubicBezTo>
                      <a:pt x="11" y="69"/>
                      <a:pt x="10" y="68"/>
                      <a:pt x="11" y="68"/>
                    </a:cubicBezTo>
                    <a:cubicBezTo>
                      <a:pt x="12" y="68"/>
                      <a:pt x="12" y="68"/>
                      <a:pt x="12" y="68"/>
                    </a:cubicBezTo>
                    <a:cubicBezTo>
                      <a:pt x="12" y="67"/>
                      <a:pt x="9" y="67"/>
                      <a:pt x="10" y="67"/>
                    </a:cubicBezTo>
                    <a:cubicBezTo>
                      <a:pt x="11" y="67"/>
                      <a:pt x="11" y="67"/>
                      <a:pt x="11" y="67"/>
                    </a:cubicBezTo>
                    <a:cubicBezTo>
                      <a:pt x="11" y="66"/>
                      <a:pt x="10" y="65"/>
                      <a:pt x="12" y="65"/>
                    </a:cubicBezTo>
                    <a:cubicBezTo>
                      <a:pt x="10" y="64"/>
                      <a:pt x="13" y="64"/>
                      <a:pt x="11" y="63"/>
                    </a:cubicBezTo>
                    <a:cubicBezTo>
                      <a:pt x="12" y="63"/>
                      <a:pt x="12" y="63"/>
                      <a:pt x="13" y="63"/>
                    </a:cubicBezTo>
                    <a:cubicBezTo>
                      <a:pt x="13" y="63"/>
                      <a:pt x="12" y="62"/>
                      <a:pt x="12" y="62"/>
                    </a:cubicBezTo>
                    <a:cubicBezTo>
                      <a:pt x="13" y="62"/>
                      <a:pt x="13" y="62"/>
                      <a:pt x="13" y="62"/>
                    </a:cubicBezTo>
                    <a:cubicBezTo>
                      <a:pt x="12" y="62"/>
                      <a:pt x="12" y="62"/>
                      <a:pt x="12" y="62"/>
                    </a:cubicBezTo>
                    <a:cubicBezTo>
                      <a:pt x="13" y="62"/>
                      <a:pt x="13" y="62"/>
                      <a:pt x="13" y="62"/>
                    </a:cubicBezTo>
                    <a:cubicBezTo>
                      <a:pt x="13" y="62"/>
                      <a:pt x="13" y="62"/>
                      <a:pt x="13" y="62"/>
                    </a:cubicBezTo>
                    <a:cubicBezTo>
                      <a:pt x="13" y="62"/>
                      <a:pt x="12" y="62"/>
                      <a:pt x="12" y="62"/>
                    </a:cubicBezTo>
                    <a:cubicBezTo>
                      <a:pt x="11" y="61"/>
                      <a:pt x="13" y="61"/>
                      <a:pt x="13" y="61"/>
                    </a:cubicBezTo>
                    <a:cubicBezTo>
                      <a:pt x="13" y="60"/>
                      <a:pt x="13" y="60"/>
                      <a:pt x="13" y="60"/>
                    </a:cubicBezTo>
                    <a:cubicBezTo>
                      <a:pt x="13" y="60"/>
                      <a:pt x="13" y="60"/>
                      <a:pt x="13" y="60"/>
                    </a:cubicBezTo>
                    <a:cubicBezTo>
                      <a:pt x="12" y="60"/>
                      <a:pt x="15" y="61"/>
                      <a:pt x="14" y="60"/>
                    </a:cubicBezTo>
                    <a:cubicBezTo>
                      <a:pt x="13" y="60"/>
                      <a:pt x="13" y="60"/>
                      <a:pt x="13" y="60"/>
                    </a:cubicBezTo>
                    <a:cubicBezTo>
                      <a:pt x="13" y="60"/>
                      <a:pt x="14" y="59"/>
                      <a:pt x="13" y="59"/>
                    </a:cubicBezTo>
                    <a:cubicBezTo>
                      <a:pt x="14" y="59"/>
                      <a:pt x="14" y="59"/>
                      <a:pt x="14" y="59"/>
                    </a:cubicBezTo>
                    <a:cubicBezTo>
                      <a:pt x="14" y="59"/>
                      <a:pt x="14" y="58"/>
                      <a:pt x="14" y="57"/>
                    </a:cubicBezTo>
                    <a:cubicBezTo>
                      <a:pt x="14" y="57"/>
                      <a:pt x="12" y="57"/>
                      <a:pt x="12" y="57"/>
                    </a:cubicBezTo>
                    <a:cubicBezTo>
                      <a:pt x="13" y="57"/>
                      <a:pt x="13" y="57"/>
                      <a:pt x="13" y="57"/>
                    </a:cubicBezTo>
                    <a:cubicBezTo>
                      <a:pt x="13" y="57"/>
                      <a:pt x="13" y="57"/>
                      <a:pt x="12" y="57"/>
                    </a:cubicBezTo>
                    <a:cubicBezTo>
                      <a:pt x="12" y="57"/>
                      <a:pt x="13" y="57"/>
                      <a:pt x="14" y="57"/>
                    </a:cubicBezTo>
                    <a:cubicBezTo>
                      <a:pt x="13" y="57"/>
                      <a:pt x="13" y="57"/>
                      <a:pt x="13" y="57"/>
                    </a:cubicBezTo>
                    <a:cubicBezTo>
                      <a:pt x="14" y="57"/>
                      <a:pt x="14" y="57"/>
                      <a:pt x="14" y="57"/>
                    </a:cubicBezTo>
                    <a:cubicBezTo>
                      <a:pt x="14" y="57"/>
                      <a:pt x="16" y="57"/>
                      <a:pt x="14" y="56"/>
                    </a:cubicBezTo>
                    <a:cubicBezTo>
                      <a:pt x="15" y="56"/>
                      <a:pt x="15" y="56"/>
                      <a:pt x="15" y="56"/>
                    </a:cubicBezTo>
                    <a:cubicBezTo>
                      <a:pt x="15" y="56"/>
                      <a:pt x="15" y="55"/>
                      <a:pt x="15" y="55"/>
                    </a:cubicBezTo>
                    <a:cubicBezTo>
                      <a:pt x="13" y="55"/>
                      <a:pt x="14" y="54"/>
                      <a:pt x="13" y="54"/>
                    </a:cubicBezTo>
                    <a:cubicBezTo>
                      <a:pt x="13" y="54"/>
                      <a:pt x="14" y="54"/>
                      <a:pt x="14" y="53"/>
                    </a:cubicBezTo>
                    <a:cubicBezTo>
                      <a:pt x="14" y="53"/>
                      <a:pt x="13" y="53"/>
                      <a:pt x="13" y="53"/>
                    </a:cubicBezTo>
                    <a:cubicBezTo>
                      <a:pt x="14" y="53"/>
                      <a:pt x="14" y="52"/>
                      <a:pt x="14" y="53"/>
                    </a:cubicBezTo>
                    <a:cubicBezTo>
                      <a:pt x="14" y="52"/>
                      <a:pt x="14" y="52"/>
                      <a:pt x="14" y="51"/>
                    </a:cubicBezTo>
                    <a:cubicBezTo>
                      <a:pt x="13" y="51"/>
                      <a:pt x="13" y="51"/>
                      <a:pt x="13" y="51"/>
                    </a:cubicBezTo>
                    <a:cubicBezTo>
                      <a:pt x="13" y="51"/>
                      <a:pt x="13" y="51"/>
                      <a:pt x="14" y="51"/>
                    </a:cubicBezTo>
                    <a:cubicBezTo>
                      <a:pt x="14" y="51"/>
                      <a:pt x="14" y="51"/>
                      <a:pt x="14" y="51"/>
                    </a:cubicBezTo>
                    <a:cubicBezTo>
                      <a:pt x="12" y="50"/>
                      <a:pt x="17" y="50"/>
                      <a:pt x="15" y="49"/>
                    </a:cubicBezTo>
                    <a:cubicBezTo>
                      <a:pt x="15" y="49"/>
                      <a:pt x="15" y="49"/>
                      <a:pt x="15" y="49"/>
                    </a:cubicBezTo>
                    <a:cubicBezTo>
                      <a:pt x="14" y="48"/>
                      <a:pt x="14" y="48"/>
                      <a:pt x="14" y="48"/>
                    </a:cubicBezTo>
                    <a:cubicBezTo>
                      <a:pt x="14" y="48"/>
                      <a:pt x="15" y="48"/>
                      <a:pt x="16" y="48"/>
                    </a:cubicBezTo>
                    <a:cubicBezTo>
                      <a:pt x="14" y="47"/>
                      <a:pt x="16" y="47"/>
                      <a:pt x="15" y="46"/>
                    </a:cubicBezTo>
                    <a:cubicBezTo>
                      <a:pt x="18" y="46"/>
                      <a:pt x="15" y="45"/>
                      <a:pt x="17" y="44"/>
                    </a:cubicBezTo>
                    <a:cubicBezTo>
                      <a:pt x="16" y="44"/>
                      <a:pt x="16" y="44"/>
                      <a:pt x="16" y="44"/>
                    </a:cubicBezTo>
                    <a:cubicBezTo>
                      <a:pt x="16" y="44"/>
                      <a:pt x="17" y="44"/>
                      <a:pt x="17" y="44"/>
                    </a:cubicBezTo>
                    <a:cubicBezTo>
                      <a:pt x="16" y="44"/>
                      <a:pt x="16" y="44"/>
                      <a:pt x="16" y="44"/>
                    </a:cubicBezTo>
                    <a:cubicBezTo>
                      <a:pt x="15" y="42"/>
                      <a:pt x="17" y="41"/>
                      <a:pt x="18" y="40"/>
                    </a:cubicBezTo>
                    <a:cubicBezTo>
                      <a:pt x="19" y="40"/>
                      <a:pt x="15" y="39"/>
                      <a:pt x="17" y="39"/>
                    </a:cubicBezTo>
                    <a:cubicBezTo>
                      <a:pt x="18" y="39"/>
                      <a:pt x="18" y="39"/>
                      <a:pt x="18" y="39"/>
                    </a:cubicBezTo>
                    <a:cubicBezTo>
                      <a:pt x="17" y="38"/>
                      <a:pt x="18" y="37"/>
                      <a:pt x="17" y="36"/>
                    </a:cubicBezTo>
                    <a:cubicBezTo>
                      <a:pt x="18" y="36"/>
                      <a:pt x="18" y="36"/>
                      <a:pt x="18" y="36"/>
                    </a:cubicBezTo>
                    <a:cubicBezTo>
                      <a:pt x="19" y="36"/>
                      <a:pt x="18" y="36"/>
                      <a:pt x="17" y="35"/>
                    </a:cubicBezTo>
                    <a:cubicBezTo>
                      <a:pt x="17" y="35"/>
                      <a:pt x="18" y="36"/>
                      <a:pt x="18" y="36"/>
                    </a:cubicBezTo>
                    <a:cubicBezTo>
                      <a:pt x="19" y="36"/>
                      <a:pt x="17" y="35"/>
                      <a:pt x="18" y="35"/>
                    </a:cubicBezTo>
                    <a:cubicBezTo>
                      <a:pt x="19" y="35"/>
                      <a:pt x="19" y="35"/>
                      <a:pt x="19" y="35"/>
                    </a:cubicBezTo>
                    <a:cubicBezTo>
                      <a:pt x="18" y="35"/>
                      <a:pt x="19" y="34"/>
                      <a:pt x="18" y="34"/>
                    </a:cubicBezTo>
                    <a:cubicBezTo>
                      <a:pt x="18" y="34"/>
                      <a:pt x="17" y="34"/>
                      <a:pt x="18" y="33"/>
                    </a:cubicBezTo>
                    <a:cubicBezTo>
                      <a:pt x="17" y="33"/>
                      <a:pt x="19" y="33"/>
                      <a:pt x="17" y="33"/>
                    </a:cubicBezTo>
                    <a:cubicBezTo>
                      <a:pt x="19" y="33"/>
                      <a:pt x="19" y="32"/>
                      <a:pt x="18" y="32"/>
                    </a:cubicBezTo>
                    <a:cubicBezTo>
                      <a:pt x="19" y="32"/>
                      <a:pt x="19" y="32"/>
                      <a:pt x="19" y="32"/>
                    </a:cubicBezTo>
                    <a:cubicBezTo>
                      <a:pt x="19" y="32"/>
                      <a:pt x="19" y="31"/>
                      <a:pt x="18" y="31"/>
                    </a:cubicBezTo>
                    <a:cubicBezTo>
                      <a:pt x="20" y="31"/>
                      <a:pt x="17" y="30"/>
                      <a:pt x="19" y="30"/>
                    </a:cubicBezTo>
                    <a:cubicBezTo>
                      <a:pt x="19" y="29"/>
                      <a:pt x="18" y="28"/>
                      <a:pt x="18" y="28"/>
                    </a:cubicBezTo>
                    <a:cubicBezTo>
                      <a:pt x="20" y="28"/>
                      <a:pt x="18" y="28"/>
                      <a:pt x="20" y="29"/>
                    </a:cubicBezTo>
                    <a:cubicBezTo>
                      <a:pt x="19" y="28"/>
                      <a:pt x="18" y="27"/>
                      <a:pt x="18" y="27"/>
                    </a:cubicBezTo>
                    <a:cubicBezTo>
                      <a:pt x="19" y="27"/>
                      <a:pt x="19" y="27"/>
                      <a:pt x="19" y="27"/>
                    </a:cubicBezTo>
                    <a:cubicBezTo>
                      <a:pt x="19" y="26"/>
                      <a:pt x="20" y="26"/>
                      <a:pt x="19" y="25"/>
                    </a:cubicBezTo>
                    <a:cubicBezTo>
                      <a:pt x="19" y="25"/>
                      <a:pt x="19" y="25"/>
                      <a:pt x="19" y="25"/>
                    </a:cubicBezTo>
                    <a:cubicBezTo>
                      <a:pt x="19" y="25"/>
                      <a:pt x="20" y="25"/>
                      <a:pt x="19" y="25"/>
                    </a:cubicBezTo>
                    <a:cubicBezTo>
                      <a:pt x="19" y="25"/>
                      <a:pt x="19" y="25"/>
                      <a:pt x="19" y="25"/>
                    </a:cubicBezTo>
                    <a:cubicBezTo>
                      <a:pt x="18" y="25"/>
                      <a:pt x="17" y="24"/>
                      <a:pt x="16" y="24"/>
                    </a:cubicBezTo>
                    <a:cubicBezTo>
                      <a:pt x="18" y="25"/>
                      <a:pt x="17" y="23"/>
                      <a:pt x="20" y="24"/>
                    </a:cubicBezTo>
                    <a:cubicBezTo>
                      <a:pt x="20" y="24"/>
                      <a:pt x="19" y="24"/>
                      <a:pt x="19" y="24"/>
                    </a:cubicBezTo>
                    <a:cubicBezTo>
                      <a:pt x="19" y="24"/>
                      <a:pt x="19" y="24"/>
                      <a:pt x="20" y="24"/>
                    </a:cubicBezTo>
                    <a:cubicBezTo>
                      <a:pt x="20" y="24"/>
                      <a:pt x="19" y="24"/>
                      <a:pt x="19" y="23"/>
                    </a:cubicBezTo>
                    <a:cubicBezTo>
                      <a:pt x="20" y="24"/>
                      <a:pt x="20" y="24"/>
                      <a:pt x="20" y="24"/>
                    </a:cubicBezTo>
                    <a:cubicBezTo>
                      <a:pt x="19" y="23"/>
                      <a:pt x="18" y="23"/>
                      <a:pt x="19" y="23"/>
                    </a:cubicBezTo>
                    <a:cubicBezTo>
                      <a:pt x="19" y="23"/>
                      <a:pt x="19" y="23"/>
                      <a:pt x="19" y="23"/>
                    </a:cubicBezTo>
                    <a:cubicBezTo>
                      <a:pt x="19" y="22"/>
                      <a:pt x="17" y="21"/>
                      <a:pt x="18" y="21"/>
                    </a:cubicBezTo>
                    <a:cubicBezTo>
                      <a:pt x="20" y="22"/>
                      <a:pt x="19" y="21"/>
                      <a:pt x="20" y="21"/>
                    </a:cubicBezTo>
                    <a:cubicBezTo>
                      <a:pt x="20" y="21"/>
                      <a:pt x="20" y="21"/>
                      <a:pt x="20" y="21"/>
                    </a:cubicBezTo>
                    <a:cubicBezTo>
                      <a:pt x="19" y="21"/>
                      <a:pt x="19" y="21"/>
                      <a:pt x="19" y="21"/>
                    </a:cubicBezTo>
                    <a:cubicBezTo>
                      <a:pt x="19" y="20"/>
                      <a:pt x="18" y="20"/>
                      <a:pt x="19" y="20"/>
                    </a:cubicBezTo>
                    <a:cubicBezTo>
                      <a:pt x="19" y="20"/>
                      <a:pt x="19" y="20"/>
                      <a:pt x="19" y="20"/>
                    </a:cubicBezTo>
                    <a:cubicBezTo>
                      <a:pt x="19" y="20"/>
                      <a:pt x="19" y="20"/>
                      <a:pt x="19" y="20"/>
                    </a:cubicBezTo>
                    <a:cubicBezTo>
                      <a:pt x="19" y="20"/>
                      <a:pt x="19" y="20"/>
                      <a:pt x="19" y="20"/>
                    </a:cubicBezTo>
                    <a:cubicBezTo>
                      <a:pt x="18" y="19"/>
                      <a:pt x="17" y="19"/>
                      <a:pt x="17" y="19"/>
                    </a:cubicBezTo>
                    <a:cubicBezTo>
                      <a:pt x="17" y="19"/>
                      <a:pt x="17" y="19"/>
                      <a:pt x="18" y="19"/>
                    </a:cubicBezTo>
                    <a:cubicBezTo>
                      <a:pt x="18" y="19"/>
                      <a:pt x="18" y="19"/>
                      <a:pt x="18" y="19"/>
                    </a:cubicBezTo>
                    <a:cubicBezTo>
                      <a:pt x="18" y="19"/>
                      <a:pt x="17" y="18"/>
                      <a:pt x="18" y="18"/>
                    </a:cubicBezTo>
                    <a:cubicBezTo>
                      <a:pt x="18" y="18"/>
                      <a:pt x="19" y="19"/>
                      <a:pt x="20" y="19"/>
                    </a:cubicBezTo>
                    <a:cubicBezTo>
                      <a:pt x="19" y="18"/>
                      <a:pt x="20" y="18"/>
                      <a:pt x="18" y="17"/>
                    </a:cubicBezTo>
                    <a:cubicBezTo>
                      <a:pt x="19" y="18"/>
                      <a:pt x="19" y="18"/>
                      <a:pt x="20" y="18"/>
                    </a:cubicBezTo>
                    <a:cubicBezTo>
                      <a:pt x="19" y="17"/>
                      <a:pt x="19" y="17"/>
                      <a:pt x="19" y="17"/>
                    </a:cubicBezTo>
                    <a:cubicBezTo>
                      <a:pt x="19" y="17"/>
                      <a:pt x="19" y="17"/>
                      <a:pt x="20" y="18"/>
                    </a:cubicBezTo>
                    <a:cubicBezTo>
                      <a:pt x="20" y="17"/>
                      <a:pt x="18" y="17"/>
                      <a:pt x="19" y="17"/>
                    </a:cubicBezTo>
                    <a:cubicBezTo>
                      <a:pt x="19" y="17"/>
                      <a:pt x="19" y="17"/>
                      <a:pt x="19" y="17"/>
                    </a:cubicBezTo>
                    <a:cubicBezTo>
                      <a:pt x="20" y="17"/>
                      <a:pt x="19" y="16"/>
                      <a:pt x="19" y="16"/>
                    </a:cubicBezTo>
                    <a:cubicBezTo>
                      <a:pt x="21" y="16"/>
                      <a:pt x="20" y="16"/>
                      <a:pt x="21" y="16"/>
                    </a:cubicBezTo>
                    <a:cubicBezTo>
                      <a:pt x="21" y="16"/>
                      <a:pt x="19" y="15"/>
                      <a:pt x="20" y="14"/>
                    </a:cubicBezTo>
                    <a:cubicBezTo>
                      <a:pt x="20" y="14"/>
                      <a:pt x="20" y="14"/>
                      <a:pt x="20" y="14"/>
                    </a:cubicBezTo>
                    <a:cubicBezTo>
                      <a:pt x="18" y="14"/>
                      <a:pt x="21" y="14"/>
                      <a:pt x="20" y="14"/>
                    </a:cubicBezTo>
                    <a:cubicBezTo>
                      <a:pt x="20" y="14"/>
                      <a:pt x="21" y="14"/>
                      <a:pt x="21" y="14"/>
                    </a:cubicBezTo>
                    <a:cubicBezTo>
                      <a:pt x="21" y="14"/>
                      <a:pt x="21" y="13"/>
                      <a:pt x="20" y="12"/>
                    </a:cubicBezTo>
                    <a:cubicBezTo>
                      <a:pt x="21" y="12"/>
                      <a:pt x="21" y="12"/>
                      <a:pt x="21" y="12"/>
                    </a:cubicBezTo>
                    <a:cubicBezTo>
                      <a:pt x="21" y="12"/>
                      <a:pt x="21" y="12"/>
                      <a:pt x="21" y="12"/>
                    </a:cubicBezTo>
                    <a:cubicBezTo>
                      <a:pt x="21" y="11"/>
                      <a:pt x="21" y="11"/>
                      <a:pt x="20" y="11"/>
                    </a:cubicBezTo>
                    <a:cubicBezTo>
                      <a:pt x="23" y="11"/>
                      <a:pt x="19" y="9"/>
                      <a:pt x="22" y="9"/>
                    </a:cubicBezTo>
                    <a:cubicBezTo>
                      <a:pt x="22" y="9"/>
                      <a:pt x="22" y="9"/>
                      <a:pt x="22" y="9"/>
                    </a:cubicBezTo>
                    <a:cubicBezTo>
                      <a:pt x="22" y="9"/>
                      <a:pt x="22" y="9"/>
                      <a:pt x="22" y="9"/>
                    </a:cubicBezTo>
                    <a:cubicBezTo>
                      <a:pt x="21" y="8"/>
                      <a:pt x="21" y="9"/>
                      <a:pt x="20" y="8"/>
                    </a:cubicBezTo>
                    <a:cubicBezTo>
                      <a:pt x="20" y="8"/>
                      <a:pt x="20" y="8"/>
                      <a:pt x="20" y="8"/>
                    </a:cubicBezTo>
                    <a:cubicBezTo>
                      <a:pt x="20" y="8"/>
                      <a:pt x="21" y="8"/>
                      <a:pt x="22" y="8"/>
                    </a:cubicBezTo>
                    <a:cubicBezTo>
                      <a:pt x="21" y="8"/>
                      <a:pt x="21" y="8"/>
                      <a:pt x="21" y="8"/>
                    </a:cubicBezTo>
                    <a:cubicBezTo>
                      <a:pt x="22" y="8"/>
                      <a:pt x="19" y="7"/>
                      <a:pt x="20" y="7"/>
                    </a:cubicBezTo>
                    <a:cubicBezTo>
                      <a:pt x="21" y="7"/>
                      <a:pt x="21" y="7"/>
                      <a:pt x="21" y="7"/>
                    </a:cubicBezTo>
                    <a:cubicBezTo>
                      <a:pt x="20" y="7"/>
                      <a:pt x="20" y="7"/>
                      <a:pt x="20" y="7"/>
                    </a:cubicBezTo>
                    <a:cubicBezTo>
                      <a:pt x="21" y="7"/>
                      <a:pt x="20" y="7"/>
                      <a:pt x="21" y="7"/>
                    </a:cubicBezTo>
                    <a:cubicBezTo>
                      <a:pt x="21" y="7"/>
                      <a:pt x="19" y="6"/>
                      <a:pt x="21" y="6"/>
                    </a:cubicBezTo>
                    <a:cubicBezTo>
                      <a:pt x="21" y="7"/>
                      <a:pt x="21" y="7"/>
                      <a:pt x="21" y="7"/>
                    </a:cubicBezTo>
                    <a:cubicBezTo>
                      <a:pt x="22" y="7"/>
                      <a:pt x="22" y="7"/>
                      <a:pt x="22" y="7"/>
                    </a:cubicBezTo>
                    <a:cubicBezTo>
                      <a:pt x="22" y="7"/>
                      <a:pt x="22" y="7"/>
                      <a:pt x="22" y="7"/>
                    </a:cubicBezTo>
                    <a:cubicBezTo>
                      <a:pt x="23" y="6"/>
                      <a:pt x="23" y="6"/>
                      <a:pt x="23" y="6"/>
                    </a:cubicBezTo>
                    <a:cubicBezTo>
                      <a:pt x="22" y="6"/>
                      <a:pt x="22" y="6"/>
                      <a:pt x="22" y="6"/>
                    </a:cubicBezTo>
                    <a:cubicBezTo>
                      <a:pt x="20" y="5"/>
                      <a:pt x="22" y="6"/>
                      <a:pt x="21" y="5"/>
                    </a:cubicBezTo>
                    <a:cubicBezTo>
                      <a:pt x="22" y="6"/>
                      <a:pt x="21" y="5"/>
                      <a:pt x="23" y="5"/>
                    </a:cubicBezTo>
                    <a:cubicBezTo>
                      <a:pt x="24" y="6"/>
                      <a:pt x="24" y="6"/>
                      <a:pt x="24" y="6"/>
                    </a:cubicBezTo>
                    <a:cubicBezTo>
                      <a:pt x="23" y="5"/>
                      <a:pt x="25" y="5"/>
                      <a:pt x="23" y="5"/>
                    </a:cubicBezTo>
                    <a:cubicBezTo>
                      <a:pt x="24" y="5"/>
                      <a:pt x="23" y="5"/>
                      <a:pt x="24" y="5"/>
                    </a:cubicBezTo>
                    <a:cubicBezTo>
                      <a:pt x="24" y="5"/>
                      <a:pt x="24" y="5"/>
                      <a:pt x="23" y="5"/>
                    </a:cubicBezTo>
                    <a:cubicBezTo>
                      <a:pt x="22" y="4"/>
                      <a:pt x="25" y="4"/>
                      <a:pt x="23" y="3"/>
                    </a:cubicBezTo>
                    <a:cubicBezTo>
                      <a:pt x="23" y="2"/>
                      <a:pt x="22" y="2"/>
                      <a:pt x="21" y="1"/>
                    </a:cubicBezTo>
                    <a:cubicBezTo>
                      <a:pt x="22" y="1"/>
                      <a:pt x="22" y="2"/>
                      <a:pt x="22" y="2"/>
                    </a:cubicBezTo>
                    <a:cubicBezTo>
                      <a:pt x="23" y="2"/>
                      <a:pt x="23" y="2"/>
                      <a:pt x="23" y="1"/>
                    </a:cubicBezTo>
                    <a:cubicBezTo>
                      <a:pt x="24" y="1"/>
                      <a:pt x="24" y="1"/>
                      <a:pt x="24" y="1"/>
                    </a:cubicBezTo>
                    <a:cubicBezTo>
                      <a:pt x="24" y="1"/>
                      <a:pt x="22" y="1"/>
                      <a:pt x="23" y="1"/>
                    </a:cubicBezTo>
                    <a:cubicBezTo>
                      <a:pt x="24" y="1"/>
                      <a:pt x="24" y="1"/>
                      <a:pt x="24" y="1"/>
                    </a:cubicBezTo>
                    <a:cubicBezTo>
                      <a:pt x="23" y="0"/>
                      <a:pt x="23" y="0"/>
                      <a:pt x="23" y="0"/>
                    </a:cubicBezTo>
                    <a:cubicBezTo>
                      <a:pt x="24" y="0"/>
                      <a:pt x="24" y="1"/>
                      <a:pt x="24" y="1"/>
                    </a:cubicBezTo>
                    <a:cubicBezTo>
                      <a:pt x="24" y="1"/>
                      <a:pt x="24" y="0"/>
                      <a:pt x="23" y="0"/>
                    </a:cubicBezTo>
                    <a:cubicBezTo>
                      <a:pt x="23" y="0"/>
                      <a:pt x="23" y="0"/>
                      <a:pt x="23" y="0"/>
                    </a:cubicBezTo>
                    <a:cubicBezTo>
                      <a:pt x="23" y="0"/>
                      <a:pt x="24" y="0"/>
                      <a:pt x="24" y="0"/>
                    </a:cubicBezTo>
                    <a:cubicBezTo>
                      <a:pt x="24" y="1"/>
                      <a:pt x="23" y="0"/>
                      <a:pt x="23" y="0"/>
                    </a:cubicBezTo>
                    <a:cubicBezTo>
                      <a:pt x="23" y="0"/>
                      <a:pt x="23" y="0"/>
                      <a:pt x="23" y="0"/>
                    </a:cubicBezTo>
                    <a:cubicBezTo>
                      <a:pt x="20" y="0"/>
                      <a:pt x="23" y="1"/>
                      <a:pt x="23" y="1"/>
                    </a:cubicBezTo>
                    <a:cubicBezTo>
                      <a:pt x="21" y="0"/>
                      <a:pt x="21" y="0"/>
                      <a:pt x="21" y="0"/>
                    </a:cubicBezTo>
                    <a:cubicBezTo>
                      <a:pt x="22" y="1"/>
                      <a:pt x="22" y="1"/>
                      <a:pt x="22" y="1"/>
                    </a:cubicBezTo>
                    <a:cubicBezTo>
                      <a:pt x="22" y="1"/>
                      <a:pt x="21" y="1"/>
                      <a:pt x="21" y="1"/>
                    </a:cubicBezTo>
                    <a:cubicBezTo>
                      <a:pt x="20" y="1"/>
                      <a:pt x="21" y="1"/>
                      <a:pt x="20" y="1"/>
                    </a:cubicBezTo>
                    <a:cubicBezTo>
                      <a:pt x="20" y="1"/>
                      <a:pt x="20" y="1"/>
                      <a:pt x="20" y="1"/>
                    </a:cubicBezTo>
                    <a:cubicBezTo>
                      <a:pt x="21" y="1"/>
                      <a:pt x="21" y="1"/>
                      <a:pt x="21" y="1"/>
                    </a:cubicBezTo>
                    <a:cubicBezTo>
                      <a:pt x="20" y="1"/>
                      <a:pt x="19" y="1"/>
                      <a:pt x="20" y="1"/>
                    </a:cubicBezTo>
                    <a:cubicBezTo>
                      <a:pt x="19" y="1"/>
                      <a:pt x="21" y="2"/>
                      <a:pt x="19" y="2"/>
                    </a:cubicBezTo>
                    <a:cubicBezTo>
                      <a:pt x="19" y="2"/>
                      <a:pt x="19" y="2"/>
                      <a:pt x="19" y="2"/>
                    </a:cubicBezTo>
                    <a:cubicBezTo>
                      <a:pt x="20" y="2"/>
                      <a:pt x="20" y="2"/>
                      <a:pt x="22" y="3"/>
                    </a:cubicBezTo>
                    <a:cubicBezTo>
                      <a:pt x="19" y="2"/>
                      <a:pt x="19" y="2"/>
                      <a:pt x="19" y="2"/>
                    </a:cubicBezTo>
                    <a:cubicBezTo>
                      <a:pt x="20" y="3"/>
                      <a:pt x="20" y="3"/>
                      <a:pt x="20" y="3"/>
                    </a:cubicBezTo>
                    <a:cubicBezTo>
                      <a:pt x="20" y="3"/>
                      <a:pt x="20" y="3"/>
                      <a:pt x="19" y="3"/>
                    </a:cubicBezTo>
                    <a:cubicBezTo>
                      <a:pt x="20" y="3"/>
                      <a:pt x="20" y="3"/>
                      <a:pt x="21" y="3"/>
                    </a:cubicBezTo>
                    <a:cubicBezTo>
                      <a:pt x="19" y="3"/>
                      <a:pt x="21" y="4"/>
                      <a:pt x="19" y="4"/>
                    </a:cubicBezTo>
                    <a:cubicBezTo>
                      <a:pt x="20" y="4"/>
                      <a:pt x="20" y="4"/>
                      <a:pt x="20" y="4"/>
                    </a:cubicBezTo>
                    <a:cubicBezTo>
                      <a:pt x="18" y="4"/>
                      <a:pt x="20" y="4"/>
                      <a:pt x="19" y="4"/>
                    </a:cubicBezTo>
                    <a:cubicBezTo>
                      <a:pt x="18" y="4"/>
                      <a:pt x="19" y="4"/>
                      <a:pt x="18" y="4"/>
                    </a:cubicBezTo>
                    <a:cubicBezTo>
                      <a:pt x="20" y="5"/>
                      <a:pt x="18" y="4"/>
                      <a:pt x="18" y="5"/>
                    </a:cubicBezTo>
                    <a:cubicBezTo>
                      <a:pt x="19" y="5"/>
                      <a:pt x="18" y="5"/>
                      <a:pt x="19" y="6"/>
                    </a:cubicBezTo>
                    <a:cubicBezTo>
                      <a:pt x="18" y="6"/>
                      <a:pt x="18" y="6"/>
                      <a:pt x="17" y="7"/>
                    </a:cubicBezTo>
                    <a:cubicBezTo>
                      <a:pt x="17" y="6"/>
                      <a:pt x="17" y="6"/>
                      <a:pt x="17" y="6"/>
                    </a:cubicBezTo>
                    <a:cubicBezTo>
                      <a:pt x="18" y="7"/>
                      <a:pt x="18" y="7"/>
                      <a:pt x="18" y="8"/>
                    </a:cubicBezTo>
                    <a:cubicBezTo>
                      <a:pt x="17" y="7"/>
                      <a:pt x="17" y="7"/>
                      <a:pt x="17" y="7"/>
                    </a:cubicBezTo>
                    <a:cubicBezTo>
                      <a:pt x="17" y="7"/>
                      <a:pt x="17" y="7"/>
                      <a:pt x="17" y="7"/>
                    </a:cubicBezTo>
                    <a:cubicBezTo>
                      <a:pt x="17" y="7"/>
                      <a:pt x="17" y="7"/>
                      <a:pt x="17" y="8"/>
                    </a:cubicBezTo>
                    <a:cubicBezTo>
                      <a:pt x="16" y="7"/>
                      <a:pt x="16" y="7"/>
                      <a:pt x="16" y="7"/>
                    </a:cubicBezTo>
                    <a:cubicBezTo>
                      <a:pt x="16" y="8"/>
                      <a:pt x="17" y="8"/>
                      <a:pt x="17" y="9"/>
                    </a:cubicBezTo>
                    <a:cubicBezTo>
                      <a:pt x="17" y="9"/>
                      <a:pt x="19" y="9"/>
                      <a:pt x="20" y="10"/>
                    </a:cubicBezTo>
                    <a:cubicBezTo>
                      <a:pt x="19" y="9"/>
                      <a:pt x="18" y="9"/>
                      <a:pt x="18" y="9"/>
                    </a:cubicBezTo>
                    <a:cubicBezTo>
                      <a:pt x="18" y="9"/>
                      <a:pt x="19" y="9"/>
                      <a:pt x="18" y="9"/>
                    </a:cubicBezTo>
                    <a:cubicBezTo>
                      <a:pt x="18" y="9"/>
                      <a:pt x="18" y="9"/>
                      <a:pt x="18" y="9"/>
                    </a:cubicBezTo>
                    <a:cubicBezTo>
                      <a:pt x="17" y="9"/>
                      <a:pt x="18" y="9"/>
                      <a:pt x="18" y="9"/>
                    </a:cubicBezTo>
                    <a:cubicBezTo>
                      <a:pt x="17" y="9"/>
                      <a:pt x="18" y="9"/>
                      <a:pt x="17" y="9"/>
                    </a:cubicBezTo>
                    <a:cubicBezTo>
                      <a:pt x="17" y="9"/>
                      <a:pt x="17" y="9"/>
                      <a:pt x="17" y="9"/>
                    </a:cubicBezTo>
                    <a:cubicBezTo>
                      <a:pt x="17" y="9"/>
                      <a:pt x="16" y="9"/>
                      <a:pt x="16" y="9"/>
                    </a:cubicBezTo>
                    <a:cubicBezTo>
                      <a:pt x="16" y="9"/>
                      <a:pt x="17" y="9"/>
                      <a:pt x="17" y="9"/>
                    </a:cubicBezTo>
                    <a:cubicBezTo>
                      <a:pt x="17" y="10"/>
                      <a:pt x="16" y="9"/>
                      <a:pt x="15" y="9"/>
                    </a:cubicBezTo>
                    <a:cubicBezTo>
                      <a:pt x="16" y="10"/>
                      <a:pt x="15" y="10"/>
                      <a:pt x="17" y="10"/>
                    </a:cubicBezTo>
                    <a:cubicBezTo>
                      <a:pt x="16" y="10"/>
                      <a:pt x="16" y="10"/>
                      <a:pt x="16" y="10"/>
                    </a:cubicBezTo>
                    <a:cubicBezTo>
                      <a:pt x="16" y="10"/>
                      <a:pt x="16" y="11"/>
                      <a:pt x="17" y="11"/>
                    </a:cubicBezTo>
                    <a:cubicBezTo>
                      <a:pt x="17" y="11"/>
                      <a:pt x="17" y="11"/>
                      <a:pt x="17" y="11"/>
                    </a:cubicBezTo>
                    <a:cubicBezTo>
                      <a:pt x="17" y="11"/>
                      <a:pt x="17" y="11"/>
                      <a:pt x="17" y="11"/>
                    </a:cubicBezTo>
                    <a:cubicBezTo>
                      <a:pt x="17" y="11"/>
                      <a:pt x="17" y="11"/>
                      <a:pt x="17" y="11"/>
                    </a:cubicBezTo>
                    <a:cubicBezTo>
                      <a:pt x="17" y="11"/>
                      <a:pt x="17" y="11"/>
                      <a:pt x="17" y="11"/>
                    </a:cubicBezTo>
                    <a:cubicBezTo>
                      <a:pt x="18" y="12"/>
                      <a:pt x="16" y="12"/>
                      <a:pt x="16" y="13"/>
                    </a:cubicBezTo>
                    <a:cubicBezTo>
                      <a:pt x="16" y="12"/>
                      <a:pt x="16" y="12"/>
                      <a:pt x="16" y="12"/>
                    </a:cubicBezTo>
                    <a:cubicBezTo>
                      <a:pt x="16" y="13"/>
                      <a:pt x="16" y="13"/>
                      <a:pt x="17" y="14"/>
                    </a:cubicBezTo>
                    <a:cubicBezTo>
                      <a:pt x="17" y="14"/>
                      <a:pt x="16" y="14"/>
                      <a:pt x="16" y="14"/>
                    </a:cubicBezTo>
                    <a:cubicBezTo>
                      <a:pt x="16" y="14"/>
                      <a:pt x="16" y="14"/>
                      <a:pt x="16" y="14"/>
                    </a:cubicBezTo>
                    <a:cubicBezTo>
                      <a:pt x="15" y="14"/>
                      <a:pt x="15" y="14"/>
                      <a:pt x="15" y="14"/>
                    </a:cubicBezTo>
                    <a:cubicBezTo>
                      <a:pt x="15" y="14"/>
                      <a:pt x="14" y="14"/>
                      <a:pt x="15" y="15"/>
                    </a:cubicBezTo>
                    <a:cubicBezTo>
                      <a:pt x="14" y="14"/>
                      <a:pt x="14" y="15"/>
                      <a:pt x="14" y="15"/>
                    </a:cubicBezTo>
                    <a:cubicBezTo>
                      <a:pt x="15" y="15"/>
                      <a:pt x="15" y="15"/>
                      <a:pt x="15" y="15"/>
                    </a:cubicBezTo>
                    <a:cubicBezTo>
                      <a:pt x="15" y="15"/>
                      <a:pt x="15" y="15"/>
                      <a:pt x="15" y="15"/>
                    </a:cubicBezTo>
                    <a:cubicBezTo>
                      <a:pt x="13" y="15"/>
                      <a:pt x="13" y="15"/>
                      <a:pt x="13" y="15"/>
                    </a:cubicBezTo>
                    <a:cubicBezTo>
                      <a:pt x="12" y="15"/>
                      <a:pt x="16" y="17"/>
                      <a:pt x="13" y="16"/>
                    </a:cubicBezTo>
                    <a:cubicBezTo>
                      <a:pt x="14" y="17"/>
                      <a:pt x="14" y="16"/>
                      <a:pt x="15" y="17"/>
                    </a:cubicBezTo>
                    <a:cubicBezTo>
                      <a:pt x="14" y="17"/>
                      <a:pt x="13" y="17"/>
                      <a:pt x="13" y="17"/>
                    </a:cubicBezTo>
                    <a:cubicBezTo>
                      <a:pt x="12" y="17"/>
                      <a:pt x="14" y="18"/>
                      <a:pt x="14" y="18"/>
                    </a:cubicBezTo>
                    <a:cubicBezTo>
                      <a:pt x="14" y="18"/>
                      <a:pt x="15" y="18"/>
                      <a:pt x="16" y="19"/>
                    </a:cubicBezTo>
                    <a:cubicBezTo>
                      <a:pt x="16" y="19"/>
                      <a:pt x="14" y="19"/>
                      <a:pt x="13" y="18"/>
                    </a:cubicBezTo>
                    <a:cubicBezTo>
                      <a:pt x="14" y="18"/>
                      <a:pt x="14" y="18"/>
                      <a:pt x="14" y="18"/>
                    </a:cubicBezTo>
                    <a:cubicBezTo>
                      <a:pt x="14" y="18"/>
                      <a:pt x="13" y="18"/>
                      <a:pt x="13" y="18"/>
                    </a:cubicBezTo>
                    <a:cubicBezTo>
                      <a:pt x="13" y="18"/>
                      <a:pt x="13" y="18"/>
                      <a:pt x="13" y="18"/>
                    </a:cubicBezTo>
                    <a:cubicBezTo>
                      <a:pt x="13" y="18"/>
                      <a:pt x="13" y="19"/>
                      <a:pt x="12" y="18"/>
                    </a:cubicBezTo>
                    <a:cubicBezTo>
                      <a:pt x="12" y="19"/>
                      <a:pt x="13" y="19"/>
                      <a:pt x="13" y="19"/>
                    </a:cubicBezTo>
                    <a:cubicBezTo>
                      <a:pt x="12" y="19"/>
                      <a:pt x="13" y="19"/>
                      <a:pt x="12" y="19"/>
                    </a:cubicBezTo>
                    <a:cubicBezTo>
                      <a:pt x="13" y="19"/>
                      <a:pt x="13" y="20"/>
                      <a:pt x="13" y="20"/>
                    </a:cubicBezTo>
                    <a:cubicBezTo>
                      <a:pt x="12" y="20"/>
                      <a:pt x="14" y="20"/>
                      <a:pt x="14" y="21"/>
                    </a:cubicBezTo>
                    <a:cubicBezTo>
                      <a:pt x="13" y="21"/>
                      <a:pt x="12" y="20"/>
                      <a:pt x="13" y="21"/>
                    </a:cubicBezTo>
                    <a:cubicBezTo>
                      <a:pt x="12" y="21"/>
                      <a:pt x="12" y="20"/>
                      <a:pt x="11" y="20"/>
                    </a:cubicBezTo>
                    <a:cubicBezTo>
                      <a:pt x="12" y="21"/>
                      <a:pt x="11" y="21"/>
                      <a:pt x="10" y="21"/>
                    </a:cubicBezTo>
                    <a:cubicBezTo>
                      <a:pt x="10" y="21"/>
                      <a:pt x="10" y="21"/>
                      <a:pt x="10" y="21"/>
                    </a:cubicBezTo>
                    <a:cubicBezTo>
                      <a:pt x="10" y="21"/>
                      <a:pt x="10" y="21"/>
                      <a:pt x="10" y="21"/>
                    </a:cubicBezTo>
                    <a:cubicBezTo>
                      <a:pt x="11" y="21"/>
                      <a:pt x="11" y="21"/>
                      <a:pt x="11" y="21"/>
                    </a:cubicBezTo>
                    <a:cubicBezTo>
                      <a:pt x="11" y="21"/>
                      <a:pt x="11" y="21"/>
                      <a:pt x="11" y="21"/>
                    </a:cubicBezTo>
                    <a:cubicBezTo>
                      <a:pt x="11" y="21"/>
                      <a:pt x="12" y="21"/>
                      <a:pt x="13" y="22"/>
                    </a:cubicBezTo>
                    <a:cubicBezTo>
                      <a:pt x="12" y="22"/>
                      <a:pt x="13" y="22"/>
                      <a:pt x="12" y="22"/>
                    </a:cubicBezTo>
                    <a:cubicBezTo>
                      <a:pt x="13" y="22"/>
                      <a:pt x="11" y="22"/>
                      <a:pt x="11" y="21"/>
                    </a:cubicBezTo>
                    <a:cubicBezTo>
                      <a:pt x="11" y="22"/>
                      <a:pt x="11" y="22"/>
                      <a:pt x="11" y="22"/>
                    </a:cubicBezTo>
                    <a:cubicBezTo>
                      <a:pt x="10" y="22"/>
                      <a:pt x="10" y="22"/>
                      <a:pt x="10" y="22"/>
                    </a:cubicBezTo>
                    <a:cubicBezTo>
                      <a:pt x="9" y="22"/>
                      <a:pt x="12" y="22"/>
                      <a:pt x="11" y="23"/>
                    </a:cubicBezTo>
                    <a:cubicBezTo>
                      <a:pt x="11" y="22"/>
                      <a:pt x="10" y="22"/>
                      <a:pt x="10" y="23"/>
                    </a:cubicBezTo>
                    <a:cubicBezTo>
                      <a:pt x="10" y="22"/>
                      <a:pt x="11" y="23"/>
                      <a:pt x="12" y="23"/>
                    </a:cubicBezTo>
                    <a:cubicBezTo>
                      <a:pt x="11" y="23"/>
                      <a:pt x="12" y="23"/>
                      <a:pt x="12" y="24"/>
                    </a:cubicBezTo>
                    <a:cubicBezTo>
                      <a:pt x="12" y="23"/>
                      <a:pt x="12" y="23"/>
                      <a:pt x="12" y="23"/>
                    </a:cubicBezTo>
                    <a:cubicBezTo>
                      <a:pt x="13" y="24"/>
                      <a:pt x="13" y="24"/>
                      <a:pt x="13" y="24"/>
                    </a:cubicBezTo>
                    <a:cubicBezTo>
                      <a:pt x="13" y="24"/>
                      <a:pt x="13" y="24"/>
                      <a:pt x="13" y="24"/>
                    </a:cubicBezTo>
                    <a:cubicBezTo>
                      <a:pt x="14" y="24"/>
                      <a:pt x="11" y="24"/>
                      <a:pt x="12" y="25"/>
                    </a:cubicBezTo>
                    <a:cubicBezTo>
                      <a:pt x="11" y="25"/>
                      <a:pt x="11" y="24"/>
                      <a:pt x="10" y="24"/>
                    </a:cubicBezTo>
                    <a:cubicBezTo>
                      <a:pt x="11" y="25"/>
                      <a:pt x="9" y="25"/>
                      <a:pt x="10" y="25"/>
                    </a:cubicBezTo>
                    <a:cubicBezTo>
                      <a:pt x="11" y="25"/>
                      <a:pt x="11" y="25"/>
                      <a:pt x="11" y="26"/>
                    </a:cubicBezTo>
                    <a:cubicBezTo>
                      <a:pt x="11" y="25"/>
                      <a:pt x="11" y="25"/>
                      <a:pt x="11" y="25"/>
                    </a:cubicBezTo>
                    <a:cubicBezTo>
                      <a:pt x="12" y="26"/>
                      <a:pt x="12" y="26"/>
                      <a:pt x="12" y="26"/>
                    </a:cubicBezTo>
                    <a:cubicBezTo>
                      <a:pt x="12" y="25"/>
                      <a:pt x="12" y="25"/>
                      <a:pt x="12" y="25"/>
                    </a:cubicBezTo>
                    <a:cubicBezTo>
                      <a:pt x="13" y="25"/>
                      <a:pt x="12" y="25"/>
                      <a:pt x="13" y="25"/>
                    </a:cubicBezTo>
                    <a:cubicBezTo>
                      <a:pt x="12" y="25"/>
                      <a:pt x="14" y="26"/>
                      <a:pt x="13" y="26"/>
                    </a:cubicBezTo>
                    <a:cubicBezTo>
                      <a:pt x="11" y="26"/>
                      <a:pt x="11" y="26"/>
                      <a:pt x="11" y="26"/>
                    </a:cubicBezTo>
                    <a:cubicBezTo>
                      <a:pt x="9" y="26"/>
                      <a:pt x="12" y="27"/>
                      <a:pt x="11" y="27"/>
                    </a:cubicBezTo>
                    <a:cubicBezTo>
                      <a:pt x="11" y="27"/>
                      <a:pt x="11" y="27"/>
                      <a:pt x="11" y="27"/>
                    </a:cubicBezTo>
                    <a:cubicBezTo>
                      <a:pt x="12" y="27"/>
                      <a:pt x="11" y="27"/>
                      <a:pt x="12" y="28"/>
                    </a:cubicBezTo>
                    <a:cubicBezTo>
                      <a:pt x="11" y="27"/>
                      <a:pt x="11" y="28"/>
                      <a:pt x="10" y="28"/>
                    </a:cubicBezTo>
                    <a:cubicBezTo>
                      <a:pt x="11" y="28"/>
                      <a:pt x="10" y="28"/>
                      <a:pt x="11" y="28"/>
                    </a:cubicBezTo>
                    <a:cubicBezTo>
                      <a:pt x="10" y="28"/>
                      <a:pt x="10" y="28"/>
                      <a:pt x="10" y="28"/>
                    </a:cubicBezTo>
                    <a:cubicBezTo>
                      <a:pt x="10" y="29"/>
                      <a:pt x="12" y="29"/>
                      <a:pt x="12" y="30"/>
                    </a:cubicBezTo>
                    <a:cubicBezTo>
                      <a:pt x="11" y="29"/>
                      <a:pt x="11" y="30"/>
                      <a:pt x="10" y="29"/>
                    </a:cubicBezTo>
                    <a:cubicBezTo>
                      <a:pt x="10" y="29"/>
                      <a:pt x="10" y="29"/>
                      <a:pt x="10" y="30"/>
                    </a:cubicBezTo>
                    <a:cubicBezTo>
                      <a:pt x="10" y="29"/>
                      <a:pt x="11" y="30"/>
                      <a:pt x="11" y="30"/>
                    </a:cubicBezTo>
                    <a:cubicBezTo>
                      <a:pt x="11" y="30"/>
                      <a:pt x="12" y="30"/>
                      <a:pt x="12" y="31"/>
                    </a:cubicBezTo>
                    <a:cubicBezTo>
                      <a:pt x="11" y="31"/>
                      <a:pt x="11" y="31"/>
                      <a:pt x="11" y="31"/>
                    </a:cubicBezTo>
                    <a:cubicBezTo>
                      <a:pt x="12" y="31"/>
                      <a:pt x="12" y="31"/>
                      <a:pt x="13" y="31"/>
                    </a:cubicBezTo>
                    <a:cubicBezTo>
                      <a:pt x="10" y="31"/>
                      <a:pt x="13" y="32"/>
                      <a:pt x="10" y="32"/>
                    </a:cubicBezTo>
                    <a:cubicBezTo>
                      <a:pt x="11" y="33"/>
                      <a:pt x="11" y="33"/>
                      <a:pt x="11" y="33"/>
                    </a:cubicBezTo>
                    <a:cubicBezTo>
                      <a:pt x="11" y="33"/>
                      <a:pt x="10" y="33"/>
                      <a:pt x="10" y="33"/>
                    </a:cubicBezTo>
                    <a:cubicBezTo>
                      <a:pt x="10" y="34"/>
                      <a:pt x="13" y="34"/>
                      <a:pt x="12" y="34"/>
                    </a:cubicBezTo>
                    <a:cubicBezTo>
                      <a:pt x="10" y="34"/>
                      <a:pt x="11" y="34"/>
                      <a:pt x="11" y="34"/>
                    </a:cubicBezTo>
                    <a:cubicBezTo>
                      <a:pt x="8" y="34"/>
                      <a:pt x="11" y="35"/>
                      <a:pt x="9" y="35"/>
                    </a:cubicBezTo>
                    <a:cubicBezTo>
                      <a:pt x="9" y="35"/>
                      <a:pt x="9" y="35"/>
                      <a:pt x="9" y="35"/>
                    </a:cubicBezTo>
                    <a:cubicBezTo>
                      <a:pt x="8" y="35"/>
                      <a:pt x="10" y="35"/>
                      <a:pt x="10" y="36"/>
                    </a:cubicBezTo>
                    <a:cubicBezTo>
                      <a:pt x="9" y="36"/>
                      <a:pt x="9" y="36"/>
                      <a:pt x="9" y="36"/>
                    </a:cubicBezTo>
                    <a:cubicBezTo>
                      <a:pt x="11" y="36"/>
                      <a:pt x="11" y="37"/>
                      <a:pt x="11" y="37"/>
                    </a:cubicBezTo>
                    <a:cubicBezTo>
                      <a:pt x="10" y="37"/>
                      <a:pt x="11" y="37"/>
                      <a:pt x="10" y="37"/>
                    </a:cubicBezTo>
                    <a:cubicBezTo>
                      <a:pt x="10" y="37"/>
                      <a:pt x="11" y="37"/>
                      <a:pt x="11" y="38"/>
                    </a:cubicBezTo>
                    <a:cubicBezTo>
                      <a:pt x="11" y="38"/>
                      <a:pt x="10" y="38"/>
                      <a:pt x="9" y="37"/>
                    </a:cubicBezTo>
                    <a:cubicBezTo>
                      <a:pt x="9" y="37"/>
                      <a:pt x="9" y="37"/>
                      <a:pt x="9" y="37"/>
                    </a:cubicBezTo>
                    <a:cubicBezTo>
                      <a:pt x="8" y="37"/>
                      <a:pt x="9" y="38"/>
                      <a:pt x="9" y="38"/>
                    </a:cubicBezTo>
                    <a:cubicBezTo>
                      <a:pt x="8" y="38"/>
                      <a:pt x="8" y="38"/>
                      <a:pt x="8" y="38"/>
                    </a:cubicBezTo>
                    <a:cubicBezTo>
                      <a:pt x="8" y="38"/>
                      <a:pt x="10" y="38"/>
                      <a:pt x="10" y="39"/>
                    </a:cubicBezTo>
                    <a:cubicBezTo>
                      <a:pt x="10" y="39"/>
                      <a:pt x="10" y="39"/>
                      <a:pt x="10" y="39"/>
                    </a:cubicBezTo>
                    <a:cubicBezTo>
                      <a:pt x="12" y="40"/>
                      <a:pt x="9" y="39"/>
                      <a:pt x="10" y="40"/>
                    </a:cubicBezTo>
                    <a:cubicBezTo>
                      <a:pt x="9" y="39"/>
                      <a:pt x="9" y="39"/>
                      <a:pt x="9" y="39"/>
                    </a:cubicBezTo>
                    <a:cubicBezTo>
                      <a:pt x="9" y="40"/>
                      <a:pt x="10" y="40"/>
                      <a:pt x="10" y="41"/>
                    </a:cubicBezTo>
                    <a:cubicBezTo>
                      <a:pt x="9" y="40"/>
                      <a:pt x="9" y="40"/>
                      <a:pt x="8" y="39"/>
                    </a:cubicBezTo>
                    <a:cubicBezTo>
                      <a:pt x="8" y="40"/>
                      <a:pt x="8" y="40"/>
                      <a:pt x="9" y="40"/>
                    </a:cubicBezTo>
                    <a:cubicBezTo>
                      <a:pt x="9" y="40"/>
                      <a:pt x="8" y="40"/>
                      <a:pt x="9" y="40"/>
                    </a:cubicBezTo>
                    <a:cubicBezTo>
                      <a:pt x="10" y="40"/>
                      <a:pt x="10" y="41"/>
                      <a:pt x="10" y="41"/>
                    </a:cubicBezTo>
                    <a:cubicBezTo>
                      <a:pt x="7" y="41"/>
                      <a:pt x="9" y="42"/>
                      <a:pt x="7" y="42"/>
                    </a:cubicBezTo>
                    <a:cubicBezTo>
                      <a:pt x="8" y="43"/>
                      <a:pt x="6" y="43"/>
                      <a:pt x="6" y="44"/>
                    </a:cubicBezTo>
                    <a:cubicBezTo>
                      <a:pt x="9" y="44"/>
                      <a:pt x="6" y="44"/>
                      <a:pt x="9" y="45"/>
                    </a:cubicBezTo>
                    <a:cubicBezTo>
                      <a:pt x="9" y="45"/>
                      <a:pt x="9" y="45"/>
                      <a:pt x="9" y="45"/>
                    </a:cubicBezTo>
                    <a:cubicBezTo>
                      <a:pt x="7" y="45"/>
                      <a:pt x="7" y="45"/>
                      <a:pt x="7" y="45"/>
                    </a:cubicBezTo>
                    <a:cubicBezTo>
                      <a:pt x="6" y="45"/>
                      <a:pt x="7" y="45"/>
                      <a:pt x="6" y="45"/>
                    </a:cubicBezTo>
                    <a:cubicBezTo>
                      <a:pt x="6" y="45"/>
                      <a:pt x="5" y="45"/>
                      <a:pt x="4" y="45"/>
                    </a:cubicBezTo>
                    <a:cubicBezTo>
                      <a:pt x="5" y="45"/>
                      <a:pt x="5" y="45"/>
                      <a:pt x="5" y="46"/>
                    </a:cubicBezTo>
                    <a:cubicBezTo>
                      <a:pt x="6" y="45"/>
                      <a:pt x="6" y="45"/>
                      <a:pt x="6" y="45"/>
                    </a:cubicBezTo>
                    <a:cubicBezTo>
                      <a:pt x="7" y="46"/>
                      <a:pt x="4" y="46"/>
                      <a:pt x="5" y="46"/>
                    </a:cubicBezTo>
                    <a:cubicBezTo>
                      <a:pt x="5" y="46"/>
                      <a:pt x="5" y="46"/>
                      <a:pt x="5" y="46"/>
                    </a:cubicBezTo>
                    <a:cubicBezTo>
                      <a:pt x="5" y="46"/>
                      <a:pt x="4" y="47"/>
                      <a:pt x="6" y="48"/>
                    </a:cubicBezTo>
                    <a:cubicBezTo>
                      <a:pt x="6" y="48"/>
                      <a:pt x="5" y="48"/>
                      <a:pt x="5" y="48"/>
                    </a:cubicBezTo>
                    <a:cubicBezTo>
                      <a:pt x="5" y="48"/>
                      <a:pt x="7" y="49"/>
                      <a:pt x="6" y="50"/>
                    </a:cubicBezTo>
                    <a:cubicBezTo>
                      <a:pt x="5" y="50"/>
                      <a:pt x="5" y="50"/>
                      <a:pt x="5" y="50"/>
                    </a:cubicBezTo>
                    <a:cubicBezTo>
                      <a:pt x="5" y="50"/>
                      <a:pt x="6" y="50"/>
                      <a:pt x="6" y="50"/>
                    </a:cubicBezTo>
                    <a:cubicBezTo>
                      <a:pt x="5" y="50"/>
                      <a:pt x="5" y="50"/>
                      <a:pt x="5" y="50"/>
                    </a:cubicBezTo>
                    <a:cubicBezTo>
                      <a:pt x="5" y="50"/>
                      <a:pt x="6" y="51"/>
                      <a:pt x="5" y="51"/>
                    </a:cubicBezTo>
                    <a:cubicBezTo>
                      <a:pt x="5" y="50"/>
                      <a:pt x="5" y="50"/>
                      <a:pt x="5" y="50"/>
                    </a:cubicBezTo>
                    <a:cubicBezTo>
                      <a:pt x="4" y="51"/>
                      <a:pt x="6" y="52"/>
                      <a:pt x="7" y="52"/>
                    </a:cubicBezTo>
                    <a:cubicBezTo>
                      <a:pt x="5" y="52"/>
                      <a:pt x="4" y="52"/>
                      <a:pt x="4" y="53"/>
                    </a:cubicBezTo>
                    <a:cubicBezTo>
                      <a:pt x="4" y="53"/>
                      <a:pt x="4" y="53"/>
                      <a:pt x="4" y="53"/>
                    </a:cubicBezTo>
                    <a:cubicBezTo>
                      <a:pt x="3" y="53"/>
                      <a:pt x="5" y="54"/>
                      <a:pt x="5" y="55"/>
                    </a:cubicBezTo>
                    <a:cubicBezTo>
                      <a:pt x="3" y="55"/>
                      <a:pt x="4" y="57"/>
                      <a:pt x="3" y="57"/>
                    </a:cubicBezTo>
                    <a:cubicBezTo>
                      <a:pt x="3" y="57"/>
                      <a:pt x="4" y="57"/>
                      <a:pt x="5" y="57"/>
                    </a:cubicBezTo>
                    <a:cubicBezTo>
                      <a:pt x="4" y="58"/>
                      <a:pt x="6" y="58"/>
                      <a:pt x="4" y="58"/>
                    </a:cubicBezTo>
                    <a:cubicBezTo>
                      <a:pt x="4" y="58"/>
                      <a:pt x="4" y="58"/>
                      <a:pt x="4" y="58"/>
                    </a:cubicBezTo>
                    <a:cubicBezTo>
                      <a:pt x="3" y="58"/>
                      <a:pt x="3" y="58"/>
                      <a:pt x="3" y="58"/>
                    </a:cubicBezTo>
                    <a:cubicBezTo>
                      <a:pt x="5" y="59"/>
                      <a:pt x="5" y="59"/>
                      <a:pt x="5" y="59"/>
                    </a:cubicBezTo>
                    <a:cubicBezTo>
                      <a:pt x="2" y="59"/>
                      <a:pt x="6" y="61"/>
                      <a:pt x="3" y="61"/>
                    </a:cubicBezTo>
                    <a:cubicBezTo>
                      <a:pt x="4" y="61"/>
                      <a:pt x="3" y="61"/>
                      <a:pt x="4" y="62"/>
                    </a:cubicBezTo>
                    <a:cubicBezTo>
                      <a:pt x="3" y="61"/>
                      <a:pt x="3" y="61"/>
                      <a:pt x="3" y="61"/>
                    </a:cubicBezTo>
                    <a:cubicBezTo>
                      <a:pt x="2" y="62"/>
                      <a:pt x="2" y="62"/>
                      <a:pt x="2" y="63"/>
                    </a:cubicBezTo>
                    <a:cubicBezTo>
                      <a:pt x="2" y="62"/>
                      <a:pt x="2" y="62"/>
                      <a:pt x="2" y="62"/>
                    </a:cubicBezTo>
                    <a:cubicBezTo>
                      <a:pt x="2" y="63"/>
                      <a:pt x="5" y="63"/>
                      <a:pt x="5" y="64"/>
                    </a:cubicBezTo>
                    <a:cubicBezTo>
                      <a:pt x="3" y="63"/>
                      <a:pt x="3" y="63"/>
                      <a:pt x="3" y="63"/>
                    </a:cubicBezTo>
                    <a:cubicBezTo>
                      <a:pt x="3" y="64"/>
                      <a:pt x="2" y="64"/>
                      <a:pt x="3" y="65"/>
                    </a:cubicBezTo>
                    <a:cubicBezTo>
                      <a:pt x="3" y="65"/>
                      <a:pt x="2" y="65"/>
                      <a:pt x="2" y="65"/>
                    </a:cubicBezTo>
                    <a:cubicBezTo>
                      <a:pt x="2" y="65"/>
                      <a:pt x="1" y="66"/>
                      <a:pt x="3" y="66"/>
                    </a:cubicBezTo>
                    <a:cubicBezTo>
                      <a:pt x="2" y="66"/>
                      <a:pt x="3" y="67"/>
                      <a:pt x="4" y="67"/>
                    </a:cubicBezTo>
                    <a:cubicBezTo>
                      <a:pt x="3" y="67"/>
                      <a:pt x="3" y="67"/>
                      <a:pt x="3" y="67"/>
                    </a:cubicBezTo>
                    <a:cubicBezTo>
                      <a:pt x="4" y="67"/>
                      <a:pt x="4" y="68"/>
                      <a:pt x="5" y="68"/>
                    </a:cubicBezTo>
                    <a:cubicBezTo>
                      <a:pt x="4" y="68"/>
                      <a:pt x="4" y="68"/>
                      <a:pt x="4" y="68"/>
                    </a:cubicBezTo>
                    <a:cubicBezTo>
                      <a:pt x="3" y="68"/>
                      <a:pt x="5" y="68"/>
                      <a:pt x="4" y="68"/>
                    </a:cubicBezTo>
                    <a:cubicBezTo>
                      <a:pt x="4" y="68"/>
                      <a:pt x="4" y="68"/>
                      <a:pt x="4" y="68"/>
                    </a:cubicBezTo>
                    <a:cubicBezTo>
                      <a:pt x="4" y="69"/>
                      <a:pt x="4" y="69"/>
                      <a:pt x="5" y="69"/>
                    </a:cubicBezTo>
                    <a:cubicBezTo>
                      <a:pt x="5" y="69"/>
                      <a:pt x="4" y="69"/>
                      <a:pt x="3" y="69"/>
                    </a:cubicBezTo>
                    <a:cubicBezTo>
                      <a:pt x="4" y="69"/>
                      <a:pt x="5" y="70"/>
                      <a:pt x="4" y="70"/>
                    </a:cubicBezTo>
                    <a:cubicBezTo>
                      <a:pt x="4" y="70"/>
                      <a:pt x="4" y="70"/>
                      <a:pt x="4" y="70"/>
                    </a:cubicBezTo>
                    <a:cubicBezTo>
                      <a:pt x="3" y="70"/>
                      <a:pt x="5" y="71"/>
                      <a:pt x="4" y="71"/>
                    </a:cubicBezTo>
                    <a:cubicBezTo>
                      <a:pt x="3" y="71"/>
                      <a:pt x="3" y="71"/>
                      <a:pt x="3" y="71"/>
                    </a:cubicBezTo>
                    <a:cubicBezTo>
                      <a:pt x="3" y="70"/>
                      <a:pt x="3" y="70"/>
                      <a:pt x="3" y="70"/>
                    </a:cubicBezTo>
                    <a:cubicBezTo>
                      <a:pt x="2" y="70"/>
                      <a:pt x="2" y="70"/>
                      <a:pt x="1" y="70"/>
                    </a:cubicBezTo>
                    <a:cubicBezTo>
                      <a:pt x="1" y="70"/>
                      <a:pt x="3" y="71"/>
                      <a:pt x="3" y="71"/>
                    </a:cubicBezTo>
                    <a:cubicBezTo>
                      <a:pt x="2" y="71"/>
                      <a:pt x="2" y="71"/>
                      <a:pt x="2" y="71"/>
                    </a:cubicBezTo>
                    <a:cubicBezTo>
                      <a:pt x="2" y="71"/>
                      <a:pt x="2" y="71"/>
                      <a:pt x="2" y="71"/>
                    </a:cubicBezTo>
                    <a:cubicBezTo>
                      <a:pt x="2" y="71"/>
                      <a:pt x="2" y="71"/>
                      <a:pt x="2" y="71"/>
                    </a:cubicBezTo>
                    <a:cubicBezTo>
                      <a:pt x="2" y="71"/>
                      <a:pt x="2" y="71"/>
                      <a:pt x="2" y="71"/>
                    </a:cubicBezTo>
                    <a:cubicBezTo>
                      <a:pt x="1" y="71"/>
                      <a:pt x="1" y="72"/>
                      <a:pt x="1" y="72"/>
                    </a:cubicBezTo>
                    <a:cubicBezTo>
                      <a:pt x="2" y="72"/>
                      <a:pt x="2" y="72"/>
                      <a:pt x="3" y="72"/>
                    </a:cubicBezTo>
                    <a:cubicBezTo>
                      <a:pt x="3" y="72"/>
                      <a:pt x="3" y="72"/>
                      <a:pt x="3" y="72"/>
                    </a:cubicBezTo>
                    <a:cubicBezTo>
                      <a:pt x="3" y="72"/>
                      <a:pt x="3" y="72"/>
                      <a:pt x="3" y="72"/>
                    </a:cubicBezTo>
                    <a:cubicBezTo>
                      <a:pt x="3" y="72"/>
                      <a:pt x="3" y="72"/>
                      <a:pt x="3" y="72"/>
                    </a:cubicBezTo>
                    <a:cubicBezTo>
                      <a:pt x="3" y="72"/>
                      <a:pt x="3" y="72"/>
                      <a:pt x="3" y="72"/>
                    </a:cubicBezTo>
                    <a:cubicBezTo>
                      <a:pt x="4" y="72"/>
                      <a:pt x="4" y="72"/>
                      <a:pt x="3" y="72"/>
                    </a:cubicBezTo>
                    <a:cubicBezTo>
                      <a:pt x="4" y="72"/>
                      <a:pt x="5" y="72"/>
                      <a:pt x="5" y="73"/>
                    </a:cubicBezTo>
                    <a:cubicBezTo>
                      <a:pt x="4" y="73"/>
                      <a:pt x="3" y="73"/>
                      <a:pt x="2" y="73"/>
                    </a:cubicBezTo>
                    <a:cubicBezTo>
                      <a:pt x="2" y="73"/>
                      <a:pt x="2" y="74"/>
                      <a:pt x="4" y="75"/>
                    </a:cubicBezTo>
                    <a:cubicBezTo>
                      <a:pt x="4" y="75"/>
                      <a:pt x="3" y="75"/>
                      <a:pt x="3" y="75"/>
                    </a:cubicBezTo>
                    <a:cubicBezTo>
                      <a:pt x="3" y="74"/>
                      <a:pt x="3" y="74"/>
                      <a:pt x="3" y="74"/>
                    </a:cubicBezTo>
                    <a:cubicBezTo>
                      <a:pt x="3" y="75"/>
                      <a:pt x="3" y="75"/>
                      <a:pt x="4" y="76"/>
                    </a:cubicBezTo>
                    <a:cubicBezTo>
                      <a:pt x="3" y="76"/>
                      <a:pt x="3" y="75"/>
                      <a:pt x="3" y="76"/>
                    </a:cubicBezTo>
                    <a:cubicBezTo>
                      <a:pt x="3" y="76"/>
                      <a:pt x="3" y="76"/>
                      <a:pt x="3" y="76"/>
                    </a:cubicBezTo>
                    <a:cubicBezTo>
                      <a:pt x="0" y="76"/>
                      <a:pt x="6" y="78"/>
                      <a:pt x="3" y="78"/>
                    </a:cubicBezTo>
                    <a:cubicBezTo>
                      <a:pt x="3" y="78"/>
                      <a:pt x="3" y="78"/>
                      <a:pt x="3" y="78"/>
                    </a:cubicBezTo>
                    <a:cubicBezTo>
                      <a:pt x="2" y="79"/>
                      <a:pt x="4" y="81"/>
                      <a:pt x="2" y="82"/>
                    </a:cubicBezTo>
                    <a:cubicBezTo>
                      <a:pt x="2" y="82"/>
                      <a:pt x="3" y="82"/>
                      <a:pt x="3" y="83"/>
                    </a:cubicBezTo>
                    <a:cubicBezTo>
                      <a:pt x="2" y="83"/>
                      <a:pt x="2" y="83"/>
                      <a:pt x="2" y="83"/>
                    </a:cubicBezTo>
                    <a:cubicBezTo>
                      <a:pt x="3" y="83"/>
                      <a:pt x="3" y="83"/>
                      <a:pt x="3" y="83"/>
                    </a:cubicBezTo>
                    <a:cubicBezTo>
                      <a:pt x="4" y="84"/>
                      <a:pt x="0" y="84"/>
                      <a:pt x="2" y="85"/>
                    </a:cubicBezTo>
                    <a:cubicBezTo>
                      <a:pt x="3" y="85"/>
                      <a:pt x="3" y="85"/>
                      <a:pt x="3" y="85"/>
                    </a:cubicBezTo>
                    <a:cubicBezTo>
                      <a:pt x="3" y="85"/>
                      <a:pt x="3" y="85"/>
                      <a:pt x="3" y="85"/>
                    </a:cubicBezTo>
                    <a:cubicBezTo>
                      <a:pt x="3" y="85"/>
                      <a:pt x="3" y="85"/>
                      <a:pt x="3" y="85"/>
                    </a:cubicBezTo>
                    <a:cubicBezTo>
                      <a:pt x="2" y="85"/>
                      <a:pt x="2" y="85"/>
                      <a:pt x="2" y="85"/>
                    </a:cubicBezTo>
                    <a:cubicBezTo>
                      <a:pt x="3" y="86"/>
                      <a:pt x="3" y="86"/>
                      <a:pt x="3" y="86"/>
                    </a:cubicBezTo>
                    <a:cubicBezTo>
                      <a:pt x="3" y="86"/>
                      <a:pt x="1" y="86"/>
                      <a:pt x="1" y="86"/>
                    </a:cubicBezTo>
                    <a:cubicBezTo>
                      <a:pt x="1" y="87"/>
                      <a:pt x="2" y="87"/>
                      <a:pt x="3" y="87"/>
                    </a:cubicBezTo>
                    <a:cubicBezTo>
                      <a:pt x="3" y="87"/>
                      <a:pt x="3" y="87"/>
                      <a:pt x="4" y="87"/>
                    </a:cubicBezTo>
                    <a:cubicBezTo>
                      <a:pt x="4" y="87"/>
                      <a:pt x="4" y="87"/>
                      <a:pt x="4" y="87"/>
                    </a:cubicBezTo>
                    <a:cubicBezTo>
                      <a:pt x="6" y="87"/>
                      <a:pt x="8" y="88"/>
                      <a:pt x="9" y="87"/>
                    </a:cubicBezTo>
                    <a:cubicBezTo>
                      <a:pt x="8" y="87"/>
                      <a:pt x="8" y="87"/>
                      <a:pt x="8" y="87"/>
                    </a:cubicBezTo>
                    <a:cubicBezTo>
                      <a:pt x="9" y="87"/>
                      <a:pt x="9" y="87"/>
                      <a:pt x="9" y="87"/>
                    </a:cubicBezTo>
                    <a:cubicBezTo>
                      <a:pt x="9" y="87"/>
                      <a:pt x="9" y="87"/>
                      <a:pt x="9" y="87"/>
                    </a:cubicBezTo>
                    <a:cubicBezTo>
                      <a:pt x="10" y="87"/>
                      <a:pt x="9" y="87"/>
                      <a:pt x="9" y="87"/>
                    </a:cubicBezTo>
                    <a:cubicBezTo>
                      <a:pt x="10" y="87"/>
                      <a:pt x="10" y="87"/>
                      <a:pt x="10" y="87"/>
                    </a:cubicBezTo>
                    <a:cubicBezTo>
                      <a:pt x="8" y="86"/>
                      <a:pt x="8" y="86"/>
                      <a:pt x="8" y="86"/>
                    </a:cubicBezTo>
                    <a:cubicBezTo>
                      <a:pt x="9" y="86"/>
                      <a:pt x="9" y="86"/>
                      <a:pt x="10" y="86"/>
                    </a:cubicBezTo>
                    <a:cubicBezTo>
                      <a:pt x="9" y="86"/>
                      <a:pt x="8" y="86"/>
                      <a:pt x="8" y="86"/>
                    </a:cubicBezTo>
                    <a:cubicBezTo>
                      <a:pt x="9" y="86"/>
                      <a:pt x="9" y="86"/>
                      <a:pt x="9" y="86"/>
                    </a:cubicBezTo>
                    <a:cubicBezTo>
                      <a:pt x="9" y="86"/>
                      <a:pt x="9" y="86"/>
                      <a:pt x="10" y="86"/>
                    </a:cubicBezTo>
                    <a:cubicBezTo>
                      <a:pt x="9" y="86"/>
                      <a:pt x="9" y="85"/>
                      <a:pt x="8" y="85"/>
                    </a:cubicBezTo>
                    <a:cubicBezTo>
                      <a:pt x="9" y="85"/>
                      <a:pt x="8" y="85"/>
                      <a:pt x="10" y="85"/>
                    </a:cubicBezTo>
                    <a:cubicBezTo>
                      <a:pt x="10" y="85"/>
                      <a:pt x="9" y="84"/>
                      <a:pt x="9" y="84"/>
                    </a:cubicBezTo>
                    <a:cubicBezTo>
                      <a:pt x="11" y="85"/>
                      <a:pt x="9" y="83"/>
                      <a:pt x="11" y="84"/>
                    </a:cubicBezTo>
                    <a:cubicBezTo>
                      <a:pt x="9" y="83"/>
                      <a:pt x="10" y="83"/>
                      <a:pt x="9" y="82"/>
                    </a:cubicBezTo>
                    <a:cubicBezTo>
                      <a:pt x="9" y="82"/>
                      <a:pt x="10" y="82"/>
                      <a:pt x="10" y="82"/>
                    </a:cubicBezTo>
                    <a:cubicBezTo>
                      <a:pt x="10" y="82"/>
                      <a:pt x="10" y="82"/>
                      <a:pt x="11" y="82"/>
                    </a:cubicBezTo>
                    <a:cubicBezTo>
                      <a:pt x="9" y="82"/>
                      <a:pt x="9" y="82"/>
                      <a:pt x="8" y="81"/>
                    </a:cubicBezTo>
                    <a:cubicBezTo>
                      <a:pt x="9" y="81"/>
                      <a:pt x="10" y="82"/>
                      <a:pt x="11" y="82"/>
                    </a:cubicBezTo>
                    <a:cubicBezTo>
                      <a:pt x="10" y="82"/>
                      <a:pt x="10" y="81"/>
                      <a:pt x="9" y="81"/>
                    </a:cubicBezTo>
                    <a:cubicBezTo>
                      <a:pt x="10" y="81"/>
                      <a:pt x="9" y="81"/>
                      <a:pt x="11" y="81"/>
                    </a:cubicBezTo>
                    <a:cubicBezTo>
                      <a:pt x="9" y="81"/>
                      <a:pt x="10" y="81"/>
                      <a:pt x="9" y="80"/>
                    </a:cubicBezTo>
                    <a:cubicBezTo>
                      <a:pt x="10" y="80"/>
                      <a:pt x="11" y="81"/>
                      <a:pt x="10" y="80"/>
                    </a:cubicBezTo>
                    <a:cubicBezTo>
                      <a:pt x="11" y="80"/>
                      <a:pt x="12" y="80"/>
                      <a:pt x="12" y="80"/>
                    </a:cubicBezTo>
                    <a:close/>
                    <a:moveTo>
                      <a:pt x="9" y="72"/>
                    </a:moveTo>
                    <a:cubicBezTo>
                      <a:pt x="9" y="72"/>
                      <a:pt x="9" y="72"/>
                      <a:pt x="9" y="72"/>
                    </a:cubicBezTo>
                    <a:cubicBezTo>
                      <a:pt x="9" y="72"/>
                      <a:pt x="9" y="72"/>
                      <a:pt x="9" y="72"/>
                    </a:cubicBezTo>
                    <a:close/>
                    <a:moveTo>
                      <a:pt x="10" y="71"/>
                    </a:moveTo>
                    <a:cubicBezTo>
                      <a:pt x="9" y="72"/>
                      <a:pt x="9" y="72"/>
                      <a:pt x="9" y="72"/>
                    </a:cubicBezTo>
                    <a:cubicBezTo>
                      <a:pt x="9" y="72"/>
                      <a:pt x="9" y="71"/>
                      <a:pt x="9" y="71"/>
                    </a:cubicBezTo>
                    <a:lnTo>
                      <a:pt x="10" y="71"/>
                    </a:lnTo>
                    <a:close/>
                    <a:moveTo>
                      <a:pt x="2" y="72"/>
                    </a:moveTo>
                    <a:cubicBezTo>
                      <a:pt x="1" y="72"/>
                      <a:pt x="2" y="72"/>
                      <a:pt x="2" y="72"/>
                    </a:cubicBezTo>
                    <a:cubicBezTo>
                      <a:pt x="2" y="72"/>
                      <a:pt x="2" y="72"/>
                      <a:pt x="2" y="72"/>
                    </a:cubicBezTo>
                    <a:cubicBezTo>
                      <a:pt x="2" y="72"/>
                      <a:pt x="2" y="72"/>
                      <a:pt x="2" y="7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5" name="Rectangle 1070"/>
              <p:cNvSpPr>
                <a:spLocks noChangeArrowheads="1"/>
              </p:cNvSpPr>
              <p:nvPr/>
            </p:nvSpPr>
            <p:spPr bwMode="auto">
              <a:xfrm>
                <a:off x="4942" y="229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6" name="Rectangle 1071"/>
              <p:cNvSpPr>
                <a:spLocks noChangeArrowheads="1"/>
              </p:cNvSpPr>
              <p:nvPr/>
            </p:nvSpPr>
            <p:spPr bwMode="auto">
              <a:xfrm>
                <a:off x="4973" y="216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7" name="Rectangle 1072"/>
              <p:cNvSpPr>
                <a:spLocks noChangeArrowheads="1"/>
              </p:cNvSpPr>
              <p:nvPr/>
            </p:nvSpPr>
            <p:spPr bwMode="auto">
              <a:xfrm>
                <a:off x="4964" y="227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8" name="Freeform 1073"/>
              <p:cNvSpPr>
                <a:spLocks/>
              </p:cNvSpPr>
              <p:nvPr/>
            </p:nvSpPr>
            <p:spPr bwMode="auto">
              <a:xfrm>
                <a:off x="4985" y="21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9" name="Freeform 1074"/>
              <p:cNvSpPr>
                <a:spLocks/>
              </p:cNvSpPr>
              <p:nvPr/>
            </p:nvSpPr>
            <p:spPr bwMode="auto">
              <a:xfrm>
                <a:off x="4985" y="2152"/>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0" name="Rectangle 1075"/>
              <p:cNvSpPr>
                <a:spLocks noChangeArrowheads="1"/>
              </p:cNvSpPr>
              <p:nvPr/>
            </p:nvSpPr>
            <p:spPr bwMode="auto">
              <a:xfrm>
                <a:off x="4987" y="214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1" name="Freeform 1076"/>
              <p:cNvSpPr>
                <a:spLocks/>
              </p:cNvSpPr>
              <p:nvPr/>
            </p:nvSpPr>
            <p:spPr bwMode="auto">
              <a:xfrm>
                <a:off x="4978" y="2192"/>
                <a:ext cx="2" cy="0"/>
              </a:xfrm>
              <a:custGeom>
                <a:avLst/>
                <a:gdLst/>
                <a:ahLst/>
                <a:cxnLst>
                  <a:cxn ang="0">
                    <a:pos x="0" y="0"/>
                  </a:cxn>
                  <a:cxn ang="0">
                    <a:pos x="0" y="0"/>
                  </a:cxn>
                  <a:cxn ang="0">
                    <a:pos x="0" y="0"/>
                  </a:cxn>
                </a:cxnLst>
                <a:rect l="0" t="0" r="r" b="b"/>
                <a:pathLst>
                  <a:path w="1">
                    <a:moveTo>
                      <a:pt x="0" y="0"/>
                    </a:moveTo>
                    <a:cubicBezTo>
                      <a:pt x="0" y="0"/>
                      <a:pt x="0" y="0"/>
                      <a:pt x="0"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2" name="Freeform 1077"/>
              <p:cNvSpPr>
                <a:spLocks/>
              </p:cNvSpPr>
              <p:nvPr/>
            </p:nvSpPr>
            <p:spPr bwMode="auto">
              <a:xfrm>
                <a:off x="4976" y="2179"/>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3" name="Rectangle 1078"/>
              <p:cNvSpPr>
                <a:spLocks noChangeArrowheads="1"/>
              </p:cNvSpPr>
              <p:nvPr/>
            </p:nvSpPr>
            <p:spPr bwMode="auto">
              <a:xfrm>
                <a:off x="4978" y="220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4" name="Freeform 1079"/>
              <p:cNvSpPr>
                <a:spLocks/>
              </p:cNvSpPr>
              <p:nvPr/>
            </p:nvSpPr>
            <p:spPr bwMode="auto">
              <a:xfrm>
                <a:off x="4978" y="21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225" name="Freeform 1080"/>
              <p:cNvSpPr>
                <a:spLocks/>
              </p:cNvSpPr>
              <p:nvPr/>
            </p:nvSpPr>
            <p:spPr bwMode="auto">
              <a:xfrm>
                <a:off x="4991" y="2136"/>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6" name="Freeform 1081"/>
              <p:cNvSpPr>
                <a:spLocks/>
              </p:cNvSpPr>
              <p:nvPr/>
            </p:nvSpPr>
            <p:spPr bwMode="auto">
              <a:xfrm>
                <a:off x="4991" y="21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7" name="Freeform 1082"/>
              <p:cNvSpPr>
                <a:spLocks/>
              </p:cNvSpPr>
              <p:nvPr/>
            </p:nvSpPr>
            <p:spPr bwMode="auto">
              <a:xfrm>
                <a:off x="4991" y="2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228" name="Freeform 1083"/>
              <p:cNvSpPr>
                <a:spLocks/>
              </p:cNvSpPr>
              <p:nvPr/>
            </p:nvSpPr>
            <p:spPr bwMode="auto">
              <a:xfrm>
                <a:off x="4989" y="21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9" name="Freeform 1084"/>
              <p:cNvSpPr>
                <a:spLocks/>
              </p:cNvSpPr>
              <p:nvPr/>
            </p:nvSpPr>
            <p:spPr bwMode="auto">
              <a:xfrm>
                <a:off x="4987" y="2140"/>
                <a:ext cx="4" cy="3"/>
              </a:xfrm>
              <a:custGeom>
                <a:avLst/>
                <a:gdLst/>
                <a:ahLst/>
                <a:cxnLst>
                  <a:cxn ang="0">
                    <a:pos x="1" y="1"/>
                  </a:cxn>
                  <a:cxn ang="0">
                    <a:pos x="2" y="0"/>
                  </a:cxn>
                  <a:cxn ang="0">
                    <a:pos x="1" y="0"/>
                  </a:cxn>
                  <a:cxn ang="0">
                    <a:pos x="1" y="1"/>
                  </a:cxn>
                </a:cxnLst>
                <a:rect l="0" t="0" r="r" b="b"/>
                <a:pathLst>
                  <a:path w="2" h="1">
                    <a:moveTo>
                      <a:pt x="1" y="1"/>
                    </a:moveTo>
                    <a:cubicBezTo>
                      <a:pt x="1" y="0"/>
                      <a:pt x="2" y="0"/>
                      <a:pt x="2" y="0"/>
                    </a:cubicBezTo>
                    <a:cubicBezTo>
                      <a:pt x="1" y="0"/>
                      <a:pt x="1" y="0"/>
                      <a:pt x="1" y="0"/>
                    </a:cubicBezTo>
                    <a:cubicBezTo>
                      <a:pt x="2" y="0"/>
                      <a:pt x="0"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0" name="Freeform 1085"/>
              <p:cNvSpPr>
                <a:spLocks/>
              </p:cNvSpPr>
              <p:nvPr/>
            </p:nvSpPr>
            <p:spPr bwMode="auto">
              <a:xfrm>
                <a:off x="4973" y="2143"/>
                <a:ext cx="5" cy="0"/>
              </a:xfrm>
              <a:custGeom>
                <a:avLst/>
                <a:gdLst/>
                <a:ahLst/>
                <a:cxnLst>
                  <a:cxn ang="0">
                    <a:pos x="2" y="0"/>
                  </a:cxn>
                  <a:cxn ang="0">
                    <a:pos x="2" y="0"/>
                  </a:cxn>
                  <a:cxn ang="0">
                    <a:pos x="1" y="0"/>
                  </a:cxn>
                  <a:cxn ang="0">
                    <a:pos x="2" y="0"/>
                  </a:cxn>
                </a:cxnLst>
                <a:rect l="0" t="0" r="r" b="b"/>
                <a:pathLst>
                  <a:path w="2">
                    <a:moveTo>
                      <a:pt x="2" y="0"/>
                    </a:moveTo>
                    <a:cubicBezTo>
                      <a:pt x="2" y="0"/>
                      <a:pt x="2" y="0"/>
                      <a:pt x="2" y="0"/>
                    </a:cubicBezTo>
                    <a:cubicBezTo>
                      <a:pt x="2" y="0"/>
                      <a:pt x="1" y="0"/>
                      <a:pt x="1" y="0"/>
                    </a:cubicBezTo>
                    <a:cubicBezTo>
                      <a:pt x="0"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1" name="Freeform 1086"/>
              <p:cNvSpPr>
                <a:spLocks/>
              </p:cNvSpPr>
              <p:nvPr/>
            </p:nvSpPr>
            <p:spPr bwMode="auto">
              <a:xfrm>
                <a:off x="4973" y="2145"/>
                <a:ext cx="3" cy="0"/>
              </a:xfrm>
              <a:custGeom>
                <a:avLst/>
                <a:gdLst/>
                <a:ahLst/>
                <a:cxnLst>
                  <a:cxn ang="0">
                    <a:pos x="1" y="0"/>
                  </a:cxn>
                  <a:cxn ang="0">
                    <a:pos x="0" y="0"/>
                  </a:cxn>
                  <a:cxn ang="0">
                    <a:pos x="1" y="0"/>
                  </a:cxn>
                </a:cxnLst>
                <a:rect l="0" t="0" r="r" b="b"/>
                <a:pathLst>
                  <a:path w="1">
                    <a:moveTo>
                      <a:pt x="1" y="0"/>
                    </a:moveTo>
                    <a:cubicBezTo>
                      <a:pt x="1"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2" name="Freeform 1087"/>
              <p:cNvSpPr>
                <a:spLocks/>
              </p:cNvSpPr>
              <p:nvPr/>
            </p:nvSpPr>
            <p:spPr bwMode="auto">
              <a:xfrm>
                <a:off x="4967" y="2165"/>
                <a:ext cx="2" cy="2"/>
              </a:xfrm>
              <a:custGeom>
                <a:avLst/>
                <a:gdLst/>
                <a:ahLst/>
                <a:cxnLst>
                  <a:cxn ang="0">
                    <a:pos x="1" y="1"/>
                  </a:cxn>
                  <a:cxn ang="0">
                    <a:pos x="0" y="0"/>
                  </a:cxn>
                  <a:cxn ang="0">
                    <a:pos x="1" y="1"/>
                  </a:cxn>
                </a:cxnLst>
                <a:rect l="0" t="0" r="r" b="b"/>
                <a:pathLst>
                  <a:path w="1" h="1">
                    <a:moveTo>
                      <a:pt x="1" y="1"/>
                    </a:moveTo>
                    <a:cubicBezTo>
                      <a:pt x="0" y="0"/>
                      <a:pt x="0" y="0"/>
                      <a:pt x="0" y="0"/>
                    </a:cubicBezTo>
                    <a:cubicBezTo>
                      <a:pt x="0" y="0"/>
                      <a:pt x="1"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3" name="Freeform 1088"/>
              <p:cNvSpPr>
                <a:spLocks/>
              </p:cNvSpPr>
              <p:nvPr/>
            </p:nvSpPr>
            <p:spPr bwMode="auto">
              <a:xfrm>
                <a:off x="4980" y="2172"/>
                <a:ext cx="2" cy="2"/>
              </a:xfrm>
              <a:custGeom>
                <a:avLst/>
                <a:gdLst/>
                <a:ahLst/>
                <a:cxnLst>
                  <a:cxn ang="0">
                    <a:pos x="0" y="2"/>
                  </a:cxn>
                  <a:cxn ang="0">
                    <a:pos x="2" y="2"/>
                  </a:cxn>
                  <a:cxn ang="0">
                    <a:pos x="0" y="0"/>
                  </a:cxn>
                  <a:cxn ang="0">
                    <a:pos x="0" y="2"/>
                  </a:cxn>
                </a:cxnLst>
                <a:rect l="0" t="0" r="r" b="b"/>
                <a:pathLst>
                  <a:path w="2" h="2">
                    <a:moveTo>
                      <a:pt x="0" y="2"/>
                    </a:moveTo>
                    <a:lnTo>
                      <a:pt x="2"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4" name="Freeform 1089"/>
              <p:cNvSpPr>
                <a:spLocks/>
              </p:cNvSpPr>
              <p:nvPr/>
            </p:nvSpPr>
            <p:spPr bwMode="auto">
              <a:xfrm>
                <a:off x="4962" y="2172"/>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5" name="Freeform 1090"/>
              <p:cNvSpPr>
                <a:spLocks/>
              </p:cNvSpPr>
              <p:nvPr/>
            </p:nvSpPr>
            <p:spPr bwMode="auto">
              <a:xfrm>
                <a:off x="4955" y="2206"/>
                <a:ext cx="5" cy="2"/>
              </a:xfrm>
              <a:custGeom>
                <a:avLst/>
                <a:gdLst/>
                <a:ahLst/>
                <a:cxnLst>
                  <a:cxn ang="0">
                    <a:pos x="0" y="1"/>
                  </a:cxn>
                  <a:cxn ang="0">
                    <a:pos x="2" y="1"/>
                  </a:cxn>
                  <a:cxn ang="0">
                    <a:pos x="0" y="1"/>
                  </a:cxn>
                </a:cxnLst>
                <a:rect l="0" t="0" r="r" b="b"/>
                <a:pathLst>
                  <a:path w="2" h="1">
                    <a:moveTo>
                      <a:pt x="0" y="1"/>
                    </a:moveTo>
                    <a:cubicBezTo>
                      <a:pt x="2" y="1"/>
                      <a:pt x="2" y="1"/>
                      <a:pt x="2" y="1"/>
                    </a:cubicBezTo>
                    <a:cubicBezTo>
                      <a:pt x="1" y="1"/>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6" name="Freeform 1091"/>
              <p:cNvSpPr>
                <a:spLocks/>
              </p:cNvSpPr>
              <p:nvPr/>
            </p:nvSpPr>
            <p:spPr bwMode="auto">
              <a:xfrm>
                <a:off x="4953" y="2224"/>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7" name="Rectangle 1092"/>
              <p:cNvSpPr>
                <a:spLocks noChangeArrowheads="1"/>
              </p:cNvSpPr>
              <p:nvPr/>
            </p:nvSpPr>
            <p:spPr bwMode="auto">
              <a:xfrm>
                <a:off x="4942" y="226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8" name="Freeform 1093"/>
              <p:cNvSpPr>
                <a:spLocks/>
              </p:cNvSpPr>
              <p:nvPr/>
            </p:nvSpPr>
            <p:spPr bwMode="auto">
              <a:xfrm>
                <a:off x="5095" y="2194"/>
                <a:ext cx="2" cy="3"/>
              </a:xfrm>
              <a:custGeom>
                <a:avLst/>
                <a:gdLst/>
                <a:ahLst/>
                <a:cxnLst>
                  <a:cxn ang="0">
                    <a:pos x="1" y="1"/>
                  </a:cxn>
                  <a:cxn ang="0">
                    <a:pos x="0" y="1"/>
                  </a:cxn>
                  <a:cxn ang="0">
                    <a:pos x="1" y="1"/>
                  </a:cxn>
                </a:cxnLst>
                <a:rect l="0" t="0" r="r" b="b"/>
                <a:pathLst>
                  <a:path w="1" h="1">
                    <a:moveTo>
                      <a:pt x="1" y="1"/>
                    </a:moveTo>
                    <a:cubicBezTo>
                      <a:pt x="1" y="1"/>
                      <a:pt x="0" y="0"/>
                      <a:pt x="0" y="1"/>
                    </a:cubicBezTo>
                    <a:cubicBezTo>
                      <a:pt x="1"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9" name="Freeform 1094"/>
              <p:cNvSpPr>
                <a:spLocks/>
              </p:cNvSpPr>
              <p:nvPr/>
            </p:nvSpPr>
            <p:spPr bwMode="auto">
              <a:xfrm>
                <a:off x="5093" y="2194"/>
                <a:ext cx="4" cy="5"/>
              </a:xfrm>
              <a:custGeom>
                <a:avLst/>
                <a:gdLst/>
                <a:ahLst/>
                <a:cxnLst>
                  <a:cxn ang="0">
                    <a:pos x="0" y="1"/>
                  </a:cxn>
                  <a:cxn ang="0">
                    <a:pos x="2" y="2"/>
                  </a:cxn>
                  <a:cxn ang="0">
                    <a:pos x="0" y="1"/>
                  </a:cxn>
                  <a:cxn ang="0">
                    <a:pos x="1" y="1"/>
                  </a:cxn>
                  <a:cxn ang="0">
                    <a:pos x="1" y="1"/>
                  </a:cxn>
                  <a:cxn ang="0">
                    <a:pos x="0" y="1"/>
                  </a:cxn>
                </a:cxnLst>
                <a:rect l="0" t="0" r="r" b="b"/>
                <a:pathLst>
                  <a:path w="2" h="2">
                    <a:moveTo>
                      <a:pt x="0" y="1"/>
                    </a:moveTo>
                    <a:cubicBezTo>
                      <a:pt x="0" y="1"/>
                      <a:pt x="1" y="2"/>
                      <a:pt x="2" y="2"/>
                    </a:cubicBezTo>
                    <a:cubicBezTo>
                      <a:pt x="1" y="1"/>
                      <a:pt x="2" y="1"/>
                      <a:pt x="0" y="1"/>
                    </a:cubicBezTo>
                    <a:cubicBezTo>
                      <a:pt x="0" y="1"/>
                      <a:pt x="1" y="1"/>
                      <a:pt x="1" y="1"/>
                    </a:cubicBezTo>
                    <a:cubicBezTo>
                      <a:pt x="1" y="1"/>
                      <a:pt x="2" y="1"/>
                      <a:pt x="1"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0" name="Freeform 1095"/>
              <p:cNvSpPr>
                <a:spLocks/>
              </p:cNvSpPr>
              <p:nvPr/>
            </p:nvSpPr>
            <p:spPr bwMode="auto">
              <a:xfrm>
                <a:off x="5081" y="22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1" name="Freeform 1096"/>
              <p:cNvSpPr>
                <a:spLocks/>
              </p:cNvSpPr>
              <p:nvPr/>
            </p:nvSpPr>
            <p:spPr bwMode="auto">
              <a:xfrm>
                <a:off x="5077" y="22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2" name="Freeform 1097"/>
              <p:cNvSpPr>
                <a:spLocks/>
              </p:cNvSpPr>
              <p:nvPr/>
            </p:nvSpPr>
            <p:spPr bwMode="auto">
              <a:xfrm>
                <a:off x="5072" y="22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3" name="Freeform 1098"/>
              <p:cNvSpPr>
                <a:spLocks/>
              </p:cNvSpPr>
              <p:nvPr/>
            </p:nvSpPr>
            <p:spPr bwMode="auto">
              <a:xfrm>
                <a:off x="5081" y="2219"/>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4" name="Rectangle 1099"/>
              <p:cNvSpPr>
                <a:spLocks noChangeArrowheads="1"/>
              </p:cNvSpPr>
              <p:nvPr/>
            </p:nvSpPr>
            <p:spPr bwMode="auto">
              <a:xfrm>
                <a:off x="5097" y="220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5" name="Freeform 1100"/>
              <p:cNvSpPr>
                <a:spLocks/>
              </p:cNvSpPr>
              <p:nvPr/>
            </p:nvSpPr>
            <p:spPr bwMode="auto">
              <a:xfrm>
                <a:off x="5079" y="2212"/>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6" name="Freeform 1101"/>
              <p:cNvSpPr>
                <a:spLocks/>
              </p:cNvSpPr>
              <p:nvPr/>
            </p:nvSpPr>
            <p:spPr bwMode="auto">
              <a:xfrm>
                <a:off x="5081" y="2208"/>
                <a:ext cx="3" cy="0"/>
              </a:xfrm>
              <a:custGeom>
                <a:avLst/>
                <a:gdLst/>
                <a:ahLst/>
                <a:cxnLst>
                  <a:cxn ang="0">
                    <a:pos x="0" y="0"/>
                  </a:cxn>
                  <a:cxn ang="0">
                    <a:pos x="1" y="0"/>
                  </a:cxn>
                  <a:cxn ang="0">
                    <a:pos x="1" y="0"/>
                  </a:cxn>
                  <a:cxn ang="0">
                    <a:pos x="0"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7" name="Freeform 1102"/>
              <p:cNvSpPr>
                <a:spLocks/>
              </p:cNvSpPr>
              <p:nvPr/>
            </p:nvSpPr>
            <p:spPr bwMode="auto">
              <a:xfrm>
                <a:off x="5088" y="2199"/>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8" name="Freeform 1103"/>
              <p:cNvSpPr>
                <a:spLocks/>
              </p:cNvSpPr>
              <p:nvPr/>
            </p:nvSpPr>
            <p:spPr bwMode="auto">
              <a:xfrm>
                <a:off x="5079" y="22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9" name="Freeform 1104"/>
              <p:cNvSpPr>
                <a:spLocks/>
              </p:cNvSpPr>
              <p:nvPr/>
            </p:nvSpPr>
            <p:spPr bwMode="auto">
              <a:xfrm>
                <a:off x="5079" y="23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0" name="Rectangle 1105"/>
              <p:cNvSpPr>
                <a:spLocks noChangeArrowheads="1"/>
              </p:cNvSpPr>
              <p:nvPr/>
            </p:nvSpPr>
            <p:spPr bwMode="auto">
              <a:xfrm>
                <a:off x="5066" y="237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1" name="Freeform 1106"/>
              <p:cNvSpPr>
                <a:spLocks/>
              </p:cNvSpPr>
              <p:nvPr/>
            </p:nvSpPr>
            <p:spPr bwMode="auto">
              <a:xfrm>
                <a:off x="5070" y="224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2" name="Freeform 1107"/>
              <p:cNvSpPr>
                <a:spLocks/>
              </p:cNvSpPr>
              <p:nvPr/>
            </p:nvSpPr>
            <p:spPr bwMode="auto">
              <a:xfrm>
                <a:off x="5063" y="2287"/>
                <a:ext cx="7" cy="2"/>
              </a:xfrm>
              <a:custGeom>
                <a:avLst/>
                <a:gdLst/>
                <a:ahLst/>
                <a:cxnLst>
                  <a:cxn ang="0">
                    <a:pos x="0" y="0"/>
                  </a:cxn>
                  <a:cxn ang="0">
                    <a:pos x="3" y="1"/>
                  </a:cxn>
                  <a:cxn ang="0">
                    <a:pos x="0" y="0"/>
                  </a:cxn>
                </a:cxnLst>
                <a:rect l="0" t="0" r="r" b="b"/>
                <a:pathLst>
                  <a:path w="3" h="1">
                    <a:moveTo>
                      <a:pt x="0" y="0"/>
                    </a:moveTo>
                    <a:cubicBezTo>
                      <a:pt x="1" y="0"/>
                      <a:pt x="2" y="1"/>
                      <a:pt x="3" y="1"/>
                    </a:cubicBezTo>
                    <a:cubicBezTo>
                      <a:pt x="2"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3" name="Freeform 1108"/>
              <p:cNvSpPr>
                <a:spLocks/>
              </p:cNvSpPr>
              <p:nvPr/>
            </p:nvSpPr>
            <p:spPr bwMode="auto">
              <a:xfrm>
                <a:off x="5097" y="22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4" name="Rectangle 1109"/>
              <p:cNvSpPr>
                <a:spLocks noChangeArrowheads="1"/>
              </p:cNvSpPr>
              <p:nvPr/>
            </p:nvSpPr>
            <p:spPr bwMode="auto">
              <a:xfrm>
                <a:off x="5070" y="228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5" name="Freeform 1110"/>
              <p:cNvSpPr>
                <a:spLocks/>
              </p:cNvSpPr>
              <p:nvPr/>
            </p:nvSpPr>
            <p:spPr bwMode="auto">
              <a:xfrm>
                <a:off x="5068" y="2253"/>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6" name="Freeform 1111"/>
              <p:cNvSpPr>
                <a:spLocks/>
              </p:cNvSpPr>
              <p:nvPr/>
            </p:nvSpPr>
            <p:spPr bwMode="auto">
              <a:xfrm>
                <a:off x="5072" y="2246"/>
                <a:ext cx="3" cy="0"/>
              </a:xfrm>
              <a:custGeom>
                <a:avLst/>
                <a:gdLst/>
                <a:ahLst/>
                <a:cxnLst>
                  <a:cxn ang="0">
                    <a:pos x="3" y="0"/>
                  </a:cxn>
                  <a:cxn ang="0">
                    <a:pos x="0" y="0"/>
                  </a:cxn>
                  <a:cxn ang="0">
                    <a:pos x="3" y="0"/>
                  </a:cxn>
                </a:cxnLst>
                <a:rect l="0" t="0" r="r" b="b"/>
                <a:pathLst>
                  <a:path w="3">
                    <a:moveTo>
                      <a:pt x="3" y="0"/>
                    </a:moveTo>
                    <a:lnTo>
                      <a:pt x="0"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7" name="Freeform 1112"/>
              <p:cNvSpPr>
                <a:spLocks/>
              </p:cNvSpPr>
              <p:nvPr/>
            </p:nvSpPr>
            <p:spPr bwMode="auto">
              <a:xfrm>
                <a:off x="5070" y="2257"/>
                <a:ext cx="2" cy="3"/>
              </a:xfrm>
              <a:custGeom>
                <a:avLst/>
                <a:gdLst/>
                <a:ahLst/>
                <a:cxnLst>
                  <a:cxn ang="0">
                    <a:pos x="1" y="0"/>
                  </a:cxn>
                  <a:cxn ang="0">
                    <a:pos x="0" y="1"/>
                  </a:cxn>
                  <a:cxn ang="0">
                    <a:pos x="1" y="1"/>
                  </a:cxn>
                  <a:cxn ang="0">
                    <a:pos x="1" y="0"/>
                  </a:cxn>
                </a:cxnLst>
                <a:rect l="0" t="0" r="r" b="b"/>
                <a:pathLst>
                  <a:path w="1" h="1">
                    <a:moveTo>
                      <a:pt x="1" y="0"/>
                    </a:moveTo>
                    <a:cubicBezTo>
                      <a:pt x="0" y="0"/>
                      <a:pt x="0" y="0"/>
                      <a:pt x="0" y="1"/>
                    </a:cubicBezTo>
                    <a:cubicBezTo>
                      <a:pt x="1" y="1"/>
                      <a:pt x="1" y="1"/>
                      <a:pt x="1" y="1"/>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8" name="Freeform 1113"/>
              <p:cNvSpPr>
                <a:spLocks/>
              </p:cNvSpPr>
              <p:nvPr/>
            </p:nvSpPr>
            <p:spPr bwMode="auto">
              <a:xfrm>
                <a:off x="5070" y="2262"/>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9" name="Freeform 1114"/>
              <p:cNvSpPr>
                <a:spLocks/>
              </p:cNvSpPr>
              <p:nvPr/>
            </p:nvSpPr>
            <p:spPr bwMode="auto">
              <a:xfrm>
                <a:off x="5077" y="2352"/>
                <a:ext cx="2" cy="2"/>
              </a:xfrm>
              <a:custGeom>
                <a:avLst/>
                <a:gdLst/>
                <a:ahLst/>
                <a:cxnLst>
                  <a:cxn ang="0">
                    <a:pos x="1" y="0"/>
                  </a:cxn>
                  <a:cxn ang="0">
                    <a:pos x="0" y="0"/>
                  </a:cxn>
                  <a:cxn ang="0">
                    <a:pos x="1" y="0"/>
                  </a:cxn>
                </a:cxnLst>
                <a:rect l="0" t="0" r="r" b="b"/>
                <a:pathLst>
                  <a:path w="1" h="1">
                    <a:moveTo>
                      <a:pt x="1" y="0"/>
                    </a:moveTo>
                    <a:cubicBezTo>
                      <a:pt x="0" y="0"/>
                      <a:pt x="0" y="0"/>
                      <a:pt x="0" y="0"/>
                    </a:cubicBezTo>
                    <a:cubicBezTo>
                      <a:pt x="1"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0" name="Rectangle 1115"/>
              <p:cNvSpPr>
                <a:spLocks noChangeArrowheads="1"/>
              </p:cNvSpPr>
              <p:nvPr/>
            </p:nvSpPr>
            <p:spPr bwMode="auto">
              <a:xfrm>
                <a:off x="5097" y="220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1" name="Freeform 1116"/>
              <p:cNvSpPr>
                <a:spLocks/>
              </p:cNvSpPr>
              <p:nvPr/>
            </p:nvSpPr>
            <p:spPr bwMode="auto">
              <a:xfrm>
                <a:off x="5090" y="22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2" name="Freeform 1117"/>
              <p:cNvSpPr>
                <a:spLocks/>
              </p:cNvSpPr>
              <p:nvPr/>
            </p:nvSpPr>
            <p:spPr bwMode="auto">
              <a:xfrm>
                <a:off x="5081" y="232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3" name="Freeform 1118"/>
              <p:cNvSpPr>
                <a:spLocks/>
              </p:cNvSpPr>
              <p:nvPr/>
            </p:nvSpPr>
            <p:spPr bwMode="auto">
              <a:xfrm>
                <a:off x="5088" y="2264"/>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4" name="Freeform 1119"/>
              <p:cNvSpPr>
                <a:spLocks/>
              </p:cNvSpPr>
              <p:nvPr/>
            </p:nvSpPr>
            <p:spPr bwMode="auto">
              <a:xfrm>
                <a:off x="5077" y="235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5" name="Freeform 1120"/>
              <p:cNvSpPr>
                <a:spLocks noEditPoints="1"/>
              </p:cNvSpPr>
              <p:nvPr/>
            </p:nvSpPr>
            <p:spPr bwMode="auto">
              <a:xfrm>
                <a:off x="5057" y="2197"/>
                <a:ext cx="42" cy="175"/>
              </a:xfrm>
              <a:custGeom>
                <a:avLst/>
                <a:gdLst/>
                <a:ahLst/>
                <a:cxnLst>
                  <a:cxn ang="0">
                    <a:pos x="9" y="69"/>
                  </a:cxn>
                  <a:cxn ang="0">
                    <a:pos x="9" y="69"/>
                  </a:cxn>
                  <a:cxn ang="0">
                    <a:pos x="10" y="67"/>
                  </a:cxn>
                  <a:cxn ang="0">
                    <a:pos x="11" y="63"/>
                  </a:cxn>
                  <a:cxn ang="0">
                    <a:pos x="9" y="60"/>
                  </a:cxn>
                  <a:cxn ang="0">
                    <a:pos x="10" y="55"/>
                  </a:cxn>
                  <a:cxn ang="0">
                    <a:pos x="12" y="54"/>
                  </a:cxn>
                  <a:cxn ang="0">
                    <a:pos x="10" y="51"/>
                  </a:cxn>
                  <a:cxn ang="0">
                    <a:pos x="11" y="48"/>
                  </a:cxn>
                  <a:cxn ang="0">
                    <a:pos x="11" y="46"/>
                  </a:cxn>
                  <a:cxn ang="0">
                    <a:pos x="13" y="40"/>
                  </a:cxn>
                  <a:cxn ang="0">
                    <a:pos x="14" y="33"/>
                  </a:cxn>
                  <a:cxn ang="0">
                    <a:pos x="13" y="29"/>
                  </a:cxn>
                  <a:cxn ang="0">
                    <a:pos x="14" y="24"/>
                  </a:cxn>
                  <a:cxn ang="0">
                    <a:pos x="15" y="22"/>
                  </a:cxn>
                  <a:cxn ang="0">
                    <a:pos x="13" y="19"/>
                  </a:cxn>
                  <a:cxn ang="0">
                    <a:pos x="14" y="18"/>
                  </a:cxn>
                  <a:cxn ang="0">
                    <a:pos x="14" y="16"/>
                  </a:cxn>
                  <a:cxn ang="0">
                    <a:pos x="15" y="13"/>
                  </a:cxn>
                  <a:cxn ang="0">
                    <a:pos x="15" y="10"/>
                  </a:cxn>
                  <a:cxn ang="0">
                    <a:pos x="15" y="8"/>
                  </a:cxn>
                  <a:cxn ang="0">
                    <a:pos x="16" y="7"/>
                  </a:cxn>
                  <a:cxn ang="0">
                    <a:pos x="17" y="5"/>
                  </a:cxn>
                  <a:cxn ang="0">
                    <a:pos x="17" y="2"/>
                  </a:cxn>
                  <a:cxn ang="0">
                    <a:pos x="17" y="1"/>
                  </a:cxn>
                  <a:cxn ang="0">
                    <a:pos x="14" y="2"/>
                  </a:cxn>
                  <a:cxn ang="0">
                    <a:pos x="13" y="3"/>
                  </a:cxn>
                  <a:cxn ang="0">
                    <a:pos x="12" y="4"/>
                  </a:cxn>
                  <a:cxn ang="0">
                    <a:pos x="11" y="7"/>
                  </a:cxn>
                  <a:cxn ang="0">
                    <a:pos x="12" y="9"/>
                  </a:cxn>
                  <a:cxn ang="0">
                    <a:pos x="11" y="10"/>
                  </a:cxn>
                  <a:cxn ang="0">
                    <a:pos x="11" y="12"/>
                  </a:cxn>
                  <a:cxn ang="0">
                    <a:pos x="9" y="14"/>
                  </a:cxn>
                  <a:cxn ang="0">
                    <a:pos x="9" y="17"/>
                  </a:cxn>
                  <a:cxn ang="0">
                    <a:pos x="8" y="17"/>
                  </a:cxn>
                  <a:cxn ang="0">
                    <a:pos x="5" y="19"/>
                  </a:cxn>
                  <a:cxn ang="0">
                    <a:pos x="6" y="20"/>
                  </a:cxn>
                  <a:cxn ang="0">
                    <a:pos x="9" y="22"/>
                  </a:cxn>
                  <a:cxn ang="0">
                    <a:pos x="8" y="23"/>
                  </a:cxn>
                  <a:cxn ang="0">
                    <a:pos x="7" y="25"/>
                  </a:cxn>
                  <a:cxn ang="0">
                    <a:pos x="7" y="28"/>
                  </a:cxn>
                  <a:cxn ang="0">
                    <a:pos x="8" y="31"/>
                  </a:cxn>
                  <a:cxn ang="0">
                    <a:pos x="6" y="33"/>
                  </a:cxn>
                  <a:cxn ang="0">
                    <a:pos x="7" y="35"/>
                  </a:cxn>
                  <a:cxn ang="0">
                    <a:pos x="7" y="37"/>
                  </a:cxn>
                  <a:cxn ang="0">
                    <a:pos x="1" y="41"/>
                  </a:cxn>
                  <a:cxn ang="0">
                    <a:pos x="3" y="45"/>
                  </a:cxn>
                  <a:cxn ang="0">
                    <a:pos x="2" y="48"/>
                  </a:cxn>
                  <a:cxn ang="0">
                    <a:pos x="1" y="53"/>
                  </a:cxn>
                  <a:cxn ang="0">
                    <a:pos x="3" y="57"/>
                  </a:cxn>
                  <a:cxn ang="0">
                    <a:pos x="3" y="61"/>
                  </a:cxn>
                  <a:cxn ang="0">
                    <a:pos x="3" y="62"/>
                  </a:cxn>
                  <a:cxn ang="0">
                    <a:pos x="1" y="64"/>
                  </a:cxn>
                  <a:cxn ang="0">
                    <a:pos x="2" y="65"/>
                  </a:cxn>
                  <a:cxn ang="0">
                    <a:pos x="2" y="67"/>
                  </a:cxn>
                  <a:cxn ang="0">
                    <a:pos x="3" y="74"/>
                  </a:cxn>
                  <a:cxn ang="0">
                    <a:pos x="2" y="76"/>
                  </a:cxn>
                  <a:cxn ang="0">
                    <a:pos x="8" y="77"/>
                  </a:cxn>
                  <a:cxn ang="0">
                    <a:pos x="8" y="77"/>
                  </a:cxn>
                  <a:cxn ang="0">
                    <a:pos x="9" y="73"/>
                  </a:cxn>
                  <a:cxn ang="0">
                    <a:pos x="9" y="72"/>
                  </a:cxn>
                  <a:cxn ang="0">
                    <a:pos x="8" y="64"/>
                  </a:cxn>
                </a:cxnLst>
                <a:rect l="0" t="0" r="r" b="b"/>
                <a:pathLst>
                  <a:path w="19" h="78">
                    <a:moveTo>
                      <a:pt x="11" y="72"/>
                    </a:moveTo>
                    <a:cubicBezTo>
                      <a:pt x="11" y="71"/>
                      <a:pt x="10" y="71"/>
                      <a:pt x="9" y="71"/>
                    </a:cubicBezTo>
                    <a:cubicBezTo>
                      <a:pt x="9" y="71"/>
                      <a:pt x="10" y="71"/>
                      <a:pt x="11" y="71"/>
                    </a:cubicBezTo>
                    <a:cubicBezTo>
                      <a:pt x="11" y="71"/>
                      <a:pt x="9" y="71"/>
                      <a:pt x="9" y="70"/>
                    </a:cubicBezTo>
                    <a:cubicBezTo>
                      <a:pt x="10" y="70"/>
                      <a:pt x="10" y="70"/>
                      <a:pt x="10" y="70"/>
                    </a:cubicBezTo>
                    <a:cubicBezTo>
                      <a:pt x="9" y="70"/>
                      <a:pt x="10" y="70"/>
                      <a:pt x="9" y="69"/>
                    </a:cubicBezTo>
                    <a:cubicBezTo>
                      <a:pt x="9" y="69"/>
                      <a:pt x="9" y="69"/>
                      <a:pt x="9" y="69"/>
                    </a:cubicBezTo>
                    <a:cubicBezTo>
                      <a:pt x="7" y="69"/>
                      <a:pt x="7" y="69"/>
                      <a:pt x="7" y="69"/>
                    </a:cubicBezTo>
                    <a:cubicBezTo>
                      <a:pt x="7" y="69"/>
                      <a:pt x="6" y="69"/>
                      <a:pt x="7" y="69"/>
                    </a:cubicBezTo>
                    <a:cubicBezTo>
                      <a:pt x="7" y="69"/>
                      <a:pt x="7" y="69"/>
                      <a:pt x="8" y="69"/>
                    </a:cubicBezTo>
                    <a:cubicBezTo>
                      <a:pt x="7" y="69"/>
                      <a:pt x="7" y="69"/>
                      <a:pt x="7" y="69"/>
                    </a:cubicBezTo>
                    <a:cubicBezTo>
                      <a:pt x="9" y="69"/>
                      <a:pt x="8" y="69"/>
                      <a:pt x="9" y="69"/>
                    </a:cubicBezTo>
                    <a:cubicBezTo>
                      <a:pt x="8" y="69"/>
                      <a:pt x="7" y="68"/>
                      <a:pt x="7" y="68"/>
                    </a:cubicBezTo>
                    <a:cubicBezTo>
                      <a:pt x="9" y="68"/>
                      <a:pt x="8" y="69"/>
                      <a:pt x="9" y="69"/>
                    </a:cubicBezTo>
                    <a:cubicBezTo>
                      <a:pt x="9" y="69"/>
                      <a:pt x="9" y="69"/>
                      <a:pt x="9" y="69"/>
                    </a:cubicBezTo>
                    <a:cubicBezTo>
                      <a:pt x="11" y="69"/>
                      <a:pt x="8" y="69"/>
                      <a:pt x="11" y="69"/>
                    </a:cubicBezTo>
                    <a:cubicBezTo>
                      <a:pt x="11" y="69"/>
                      <a:pt x="10" y="69"/>
                      <a:pt x="11" y="68"/>
                    </a:cubicBezTo>
                    <a:cubicBezTo>
                      <a:pt x="9" y="68"/>
                      <a:pt x="9" y="68"/>
                      <a:pt x="9" y="68"/>
                    </a:cubicBezTo>
                    <a:cubicBezTo>
                      <a:pt x="7" y="67"/>
                      <a:pt x="12" y="68"/>
                      <a:pt x="10" y="67"/>
                    </a:cubicBezTo>
                    <a:cubicBezTo>
                      <a:pt x="9" y="67"/>
                      <a:pt x="8" y="67"/>
                      <a:pt x="9" y="66"/>
                    </a:cubicBezTo>
                    <a:cubicBezTo>
                      <a:pt x="10" y="67"/>
                      <a:pt x="10" y="67"/>
                      <a:pt x="10" y="67"/>
                    </a:cubicBezTo>
                    <a:cubicBezTo>
                      <a:pt x="10" y="66"/>
                      <a:pt x="8" y="66"/>
                      <a:pt x="9" y="66"/>
                    </a:cubicBezTo>
                    <a:cubicBezTo>
                      <a:pt x="10" y="66"/>
                      <a:pt x="10" y="66"/>
                      <a:pt x="10" y="66"/>
                    </a:cubicBezTo>
                    <a:cubicBezTo>
                      <a:pt x="11" y="66"/>
                      <a:pt x="9" y="66"/>
                      <a:pt x="9" y="66"/>
                    </a:cubicBezTo>
                    <a:cubicBezTo>
                      <a:pt x="10" y="66"/>
                      <a:pt x="10" y="66"/>
                      <a:pt x="10" y="66"/>
                    </a:cubicBezTo>
                    <a:cubicBezTo>
                      <a:pt x="10" y="65"/>
                      <a:pt x="9" y="65"/>
                      <a:pt x="9" y="64"/>
                    </a:cubicBezTo>
                    <a:cubicBezTo>
                      <a:pt x="10" y="64"/>
                      <a:pt x="10" y="64"/>
                      <a:pt x="10" y="64"/>
                    </a:cubicBezTo>
                    <a:cubicBezTo>
                      <a:pt x="10" y="64"/>
                      <a:pt x="10" y="63"/>
                      <a:pt x="11" y="63"/>
                    </a:cubicBezTo>
                    <a:cubicBezTo>
                      <a:pt x="10" y="62"/>
                      <a:pt x="10" y="62"/>
                      <a:pt x="10" y="62"/>
                    </a:cubicBezTo>
                    <a:cubicBezTo>
                      <a:pt x="10" y="62"/>
                      <a:pt x="11" y="62"/>
                      <a:pt x="11" y="62"/>
                    </a:cubicBezTo>
                    <a:cubicBezTo>
                      <a:pt x="11" y="62"/>
                      <a:pt x="10" y="62"/>
                      <a:pt x="10" y="62"/>
                    </a:cubicBezTo>
                    <a:cubicBezTo>
                      <a:pt x="10" y="62"/>
                      <a:pt x="10" y="62"/>
                      <a:pt x="11" y="62"/>
                    </a:cubicBezTo>
                    <a:cubicBezTo>
                      <a:pt x="10" y="61"/>
                      <a:pt x="9" y="61"/>
                      <a:pt x="10" y="60"/>
                    </a:cubicBezTo>
                    <a:cubicBezTo>
                      <a:pt x="10" y="60"/>
                      <a:pt x="10" y="60"/>
                      <a:pt x="10" y="60"/>
                    </a:cubicBezTo>
                    <a:cubicBezTo>
                      <a:pt x="11" y="60"/>
                      <a:pt x="8" y="60"/>
                      <a:pt x="9" y="60"/>
                    </a:cubicBezTo>
                    <a:cubicBezTo>
                      <a:pt x="9" y="60"/>
                      <a:pt x="9" y="60"/>
                      <a:pt x="9" y="60"/>
                    </a:cubicBezTo>
                    <a:cubicBezTo>
                      <a:pt x="10" y="59"/>
                      <a:pt x="9" y="58"/>
                      <a:pt x="11" y="58"/>
                    </a:cubicBezTo>
                    <a:cubicBezTo>
                      <a:pt x="9" y="57"/>
                      <a:pt x="11" y="57"/>
                      <a:pt x="9" y="57"/>
                    </a:cubicBezTo>
                    <a:cubicBezTo>
                      <a:pt x="10" y="56"/>
                      <a:pt x="11" y="57"/>
                      <a:pt x="12" y="56"/>
                    </a:cubicBezTo>
                    <a:cubicBezTo>
                      <a:pt x="12" y="56"/>
                      <a:pt x="10" y="56"/>
                      <a:pt x="10" y="55"/>
                    </a:cubicBezTo>
                    <a:cubicBezTo>
                      <a:pt x="11" y="56"/>
                      <a:pt x="11" y="56"/>
                      <a:pt x="11" y="56"/>
                    </a:cubicBezTo>
                    <a:cubicBezTo>
                      <a:pt x="10" y="55"/>
                      <a:pt x="10" y="55"/>
                      <a:pt x="10" y="55"/>
                    </a:cubicBezTo>
                    <a:cubicBezTo>
                      <a:pt x="11" y="55"/>
                      <a:pt x="11" y="55"/>
                      <a:pt x="11" y="55"/>
                    </a:cubicBezTo>
                    <a:cubicBezTo>
                      <a:pt x="11" y="55"/>
                      <a:pt x="11" y="55"/>
                      <a:pt x="11" y="55"/>
                    </a:cubicBezTo>
                    <a:cubicBezTo>
                      <a:pt x="11" y="55"/>
                      <a:pt x="10" y="55"/>
                      <a:pt x="10" y="55"/>
                    </a:cubicBezTo>
                    <a:cubicBezTo>
                      <a:pt x="10" y="55"/>
                      <a:pt x="11" y="54"/>
                      <a:pt x="12" y="54"/>
                    </a:cubicBezTo>
                    <a:cubicBezTo>
                      <a:pt x="11" y="54"/>
                      <a:pt x="11" y="54"/>
                      <a:pt x="11" y="54"/>
                    </a:cubicBezTo>
                    <a:cubicBezTo>
                      <a:pt x="11" y="54"/>
                      <a:pt x="11" y="54"/>
                      <a:pt x="12" y="54"/>
                    </a:cubicBezTo>
                    <a:cubicBezTo>
                      <a:pt x="10" y="54"/>
                      <a:pt x="13" y="54"/>
                      <a:pt x="12" y="54"/>
                    </a:cubicBezTo>
                    <a:cubicBezTo>
                      <a:pt x="11" y="54"/>
                      <a:pt x="11" y="54"/>
                      <a:pt x="11" y="54"/>
                    </a:cubicBezTo>
                    <a:cubicBezTo>
                      <a:pt x="12" y="53"/>
                      <a:pt x="12" y="53"/>
                      <a:pt x="11" y="53"/>
                    </a:cubicBezTo>
                    <a:cubicBezTo>
                      <a:pt x="12" y="53"/>
                      <a:pt x="12" y="53"/>
                      <a:pt x="12" y="53"/>
                    </a:cubicBezTo>
                    <a:cubicBezTo>
                      <a:pt x="13" y="52"/>
                      <a:pt x="12" y="52"/>
                      <a:pt x="12" y="51"/>
                    </a:cubicBezTo>
                    <a:cubicBezTo>
                      <a:pt x="12" y="51"/>
                      <a:pt x="10" y="51"/>
                      <a:pt x="10" y="51"/>
                    </a:cubicBezTo>
                    <a:cubicBezTo>
                      <a:pt x="11" y="51"/>
                      <a:pt x="11" y="51"/>
                      <a:pt x="11" y="51"/>
                    </a:cubicBezTo>
                    <a:cubicBezTo>
                      <a:pt x="11" y="51"/>
                      <a:pt x="11" y="51"/>
                      <a:pt x="10" y="51"/>
                    </a:cubicBezTo>
                    <a:cubicBezTo>
                      <a:pt x="10" y="51"/>
                      <a:pt x="11" y="51"/>
                      <a:pt x="12" y="51"/>
                    </a:cubicBezTo>
                    <a:cubicBezTo>
                      <a:pt x="11" y="51"/>
                      <a:pt x="11" y="51"/>
                      <a:pt x="11" y="51"/>
                    </a:cubicBezTo>
                    <a:cubicBezTo>
                      <a:pt x="12" y="51"/>
                      <a:pt x="12" y="51"/>
                      <a:pt x="12" y="51"/>
                    </a:cubicBezTo>
                    <a:cubicBezTo>
                      <a:pt x="12" y="51"/>
                      <a:pt x="14" y="51"/>
                      <a:pt x="12" y="50"/>
                    </a:cubicBezTo>
                    <a:cubicBezTo>
                      <a:pt x="13" y="50"/>
                      <a:pt x="13" y="50"/>
                      <a:pt x="13" y="50"/>
                    </a:cubicBezTo>
                    <a:cubicBezTo>
                      <a:pt x="13" y="50"/>
                      <a:pt x="12" y="49"/>
                      <a:pt x="12" y="49"/>
                    </a:cubicBezTo>
                    <a:cubicBezTo>
                      <a:pt x="11" y="49"/>
                      <a:pt x="12" y="49"/>
                      <a:pt x="11" y="48"/>
                    </a:cubicBezTo>
                    <a:cubicBezTo>
                      <a:pt x="11" y="48"/>
                      <a:pt x="12" y="48"/>
                      <a:pt x="12" y="47"/>
                    </a:cubicBezTo>
                    <a:cubicBezTo>
                      <a:pt x="11" y="47"/>
                      <a:pt x="11" y="47"/>
                      <a:pt x="10" y="47"/>
                    </a:cubicBezTo>
                    <a:cubicBezTo>
                      <a:pt x="11" y="47"/>
                      <a:pt x="11" y="47"/>
                      <a:pt x="12" y="47"/>
                    </a:cubicBezTo>
                    <a:cubicBezTo>
                      <a:pt x="12" y="47"/>
                      <a:pt x="12" y="46"/>
                      <a:pt x="11" y="46"/>
                    </a:cubicBezTo>
                    <a:cubicBezTo>
                      <a:pt x="10" y="46"/>
                      <a:pt x="10" y="46"/>
                      <a:pt x="10" y="46"/>
                    </a:cubicBezTo>
                    <a:cubicBezTo>
                      <a:pt x="10" y="46"/>
                      <a:pt x="11" y="45"/>
                      <a:pt x="11" y="46"/>
                    </a:cubicBezTo>
                    <a:cubicBezTo>
                      <a:pt x="11" y="46"/>
                      <a:pt x="11" y="46"/>
                      <a:pt x="11" y="46"/>
                    </a:cubicBezTo>
                    <a:cubicBezTo>
                      <a:pt x="10" y="45"/>
                      <a:pt x="14" y="44"/>
                      <a:pt x="12" y="44"/>
                    </a:cubicBezTo>
                    <a:cubicBezTo>
                      <a:pt x="12" y="44"/>
                      <a:pt x="12" y="44"/>
                      <a:pt x="12" y="44"/>
                    </a:cubicBezTo>
                    <a:cubicBezTo>
                      <a:pt x="11" y="43"/>
                      <a:pt x="11" y="43"/>
                      <a:pt x="11" y="43"/>
                    </a:cubicBezTo>
                    <a:cubicBezTo>
                      <a:pt x="12" y="43"/>
                      <a:pt x="12" y="43"/>
                      <a:pt x="13" y="43"/>
                    </a:cubicBezTo>
                    <a:cubicBezTo>
                      <a:pt x="11" y="42"/>
                      <a:pt x="13" y="42"/>
                      <a:pt x="12" y="41"/>
                    </a:cubicBezTo>
                    <a:cubicBezTo>
                      <a:pt x="15" y="41"/>
                      <a:pt x="12" y="40"/>
                      <a:pt x="14" y="40"/>
                    </a:cubicBezTo>
                    <a:cubicBezTo>
                      <a:pt x="13" y="40"/>
                      <a:pt x="13" y="40"/>
                      <a:pt x="13" y="40"/>
                    </a:cubicBezTo>
                    <a:cubicBezTo>
                      <a:pt x="13" y="39"/>
                      <a:pt x="14" y="40"/>
                      <a:pt x="14" y="40"/>
                    </a:cubicBezTo>
                    <a:cubicBezTo>
                      <a:pt x="13" y="39"/>
                      <a:pt x="13" y="40"/>
                      <a:pt x="13" y="39"/>
                    </a:cubicBezTo>
                    <a:cubicBezTo>
                      <a:pt x="12" y="38"/>
                      <a:pt x="14" y="37"/>
                      <a:pt x="15" y="36"/>
                    </a:cubicBezTo>
                    <a:cubicBezTo>
                      <a:pt x="15" y="36"/>
                      <a:pt x="11" y="35"/>
                      <a:pt x="13" y="35"/>
                    </a:cubicBezTo>
                    <a:cubicBezTo>
                      <a:pt x="15" y="35"/>
                      <a:pt x="15" y="35"/>
                      <a:pt x="15" y="35"/>
                    </a:cubicBezTo>
                    <a:cubicBezTo>
                      <a:pt x="13" y="34"/>
                      <a:pt x="15" y="34"/>
                      <a:pt x="14" y="33"/>
                    </a:cubicBezTo>
                    <a:cubicBezTo>
                      <a:pt x="14" y="33"/>
                      <a:pt x="14" y="33"/>
                      <a:pt x="14" y="33"/>
                    </a:cubicBezTo>
                    <a:cubicBezTo>
                      <a:pt x="15" y="33"/>
                      <a:pt x="14" y="32"/>
                      <a:pt x="14" y="32"/>
                    </a:cubicBezTo>
                    <a:cubicBezTo>
                      <a:pt x="14" y="32"/>
                      <a:pt x="14" y="32"/>
                      <a:pt x="15" y="32"/>
                    </a:cubicBezTo>
                    <a:cubicBezTo>
                      <a:pt x="15" y="32"/>
                      <a:pt x="14" y="31"/>
                      <a:pt x="15" y="31"/>
                    </a:cubicBezTo>
                    <a:cubicBezTo>
                      <a:pt x="15" y="32"/>
                      <a:pt x="15" y="32"/>
                      <a:pt x="15" y="32"/>
                    </a:cubicBezTo>
                    <a:cubicBezTo>
                      <a:pt x="15" y="31"/>
                      <a:pt x="15" y="31"/>
                      <a:pt x="14" y="31"/>
                    </a:cubicBezTo>
                    <a:cubicBezTo>
                      <a:pt x="15" y="31"/>
                      <a:pt x="14" y="30"/>
                      <a:pt x="14" y="30"/>
                    </a:cubicBezTo>
                    <a:cubicBezTo>
                      <a:pt x="13" y="30"/>
                      <a:pt x="15" y="30"/>
                      <a:pt x="13" y="29"/>
                    </a:cubicBezTo>
                    <a:cubicBezTo>
                      <a:pt x="15" y="30"/>
                      <a:pt x="15" y="29"/>
                      <a:pt x="14" y="29"/>
                    </a:cubicBezTo>
                    <a:cubicBezTo>
                      <a:pt x="15" y="29"/>
                      <a:pt x="15" y="29"/>
                      <a:pt x="15" y="29"/>
                    </a:cubicBezTo>
                    <a:cubicBezTo>
                      <a:pt x="15" y="29"/>
                      <a:pt x="15" y="28"/>
                      <a:pt x="14" y="28"/>
                    </a:cubicBezTo>
                    <a:cubicBezTo>
                      <a:pt x="16" y="28"/>
                      <a:pt x="13" y="27"/>
                      <a:pt x="15" y="27"/>
                    </a:cubicBezTo>
                    <a:cubicBezTo>
                      <a:pt x="14" y="26"/>
                      <a:pt x="14" y="26"/>
                      <a:pt x="14" y="25"/>
                    </a:cubicBezTo>
                    <a:cubicBezTo>
                      <a:pt x="15" y="25"/>
                      <a:pt x="14" y="26"/>
                      <a:pt x="16" y="26"/>
                    </a:cubicBezTo>
                    <a:cubicBezTo>
                      <a:pt x="15" y="25"/>
                      <a:pt x="13" y="25"/>
                      <a:pt x="14" y="24"/>
                    </a:cubicBezTo>
                    <a:cubicBezTo>
                      <a:pt x="14" y="24"/>
                      <a:pt x="15" y="24"/>
                      <a:pt x="15" y="25"/>
                    </a:cubicBezTo>
                    <a:cubicBezTo>
                      <a:pt x="14" y="24"/>
                      <a:pt x="15" y="23"/>
                      <a:pt x="15" y="23"/>
                    </a:cubicBezTo>
                    <a:cubicBezTo>
                      <a:pt x="15" y="23"/>
                      <a:pt x="15" y="23"/>
                      <a:pt x="15" y="23"/>
                    </a:cubicBezTo>
                    <a:cubicBezTo>
                      <a:pt x="15" y="23"/>
                      <a:pt x="15" y="23"/>
                      <a:pt x="14" y="23"/>
                    </a:cubicBezTo>
                    <a:cubicBezTo>
                      <a:pt x="15" y="23"/>
                      <a:pt x="15" y="23"/>
                      <a:pt x="15" y="23"/>
                    </a:cubicBezTo>
                    <a:cubicBezTo>
                      <a:pt x="13" y="23"/>
                      <a:pt x="12" y="22"/>
                      <a:pt x="12" y="22"/>
                    </a:cubicBezTo>
                    <a:cubicBezTo>
                      <a:pt x="14" y="22"/>
                      <a:pt x="12" y="21"/>
                      <a:pt x="15" y="22"/>
                    </a:cubicBezTo>
                    <a:cubicBezTo>
                      <a:pt x="15" y="22"/>
                      <a:pt x="15" y="22"/>
                      <a:pt x="14" y="22"/>
                    </a:cubicBezTo>
                    <a:cubicBezTo>
                      <a:pt x="14" y="22"/>
                      <a:pt x="15" y="22"/>
                      <a:pt x="15" y="22"/>
                    </a:cubicBezTo>
                    <a:cubicBezTo>
                      <a:pt x="15" y="22"/>
                      <a:pt x="14" y="22"/>
                      <a:pt x="14" y="21"/>
                    </a:cubicBezTo>
                    <a:cubicBezTo>
                      <a:pt x="15" y="21"/>
                      <a:pt x="15" y="21"/>
                      <a:pt x="15" y="21"/>
                    </a:cubicBezTo>
                    <a:cubicBezTo>
                      <a:pt x="14" y="21"/>
                      <a:pt x="14" y="21"/>
                      <a:pt x="14" y="21"/>
                    </a:cubicBezTo>
                    <a:cubicBezTo>
                      <a:pt x="14" y="21"/>
                      <a:pt x="15" y="21"/>
                      <a:pt x="15" y="21"/>
                    </a:cubicBezTo>
                    <a:cubicBezTo>
                      <a:pt x="14" y="20"/>
                      <a:pt x="13" y="20"/>
                      <a:pt x="13" y="19"/>
                    </a:cubicBezTo>
                    <a:cubicBezTo>
                      <a:pt x="15" y="20"/>
                      <a:pt x="14" y="19"/>
                      <a:pt x="16" y="19"/>
                    </a:cubicBezTo>
                    <a:cubicBezTo>
                      <a:pt x="15" y="19"/>
                      <a:pt x="15" y="19"/>
                      <a:pt x="15" y="19"/>
                    </a:cubicBezTo>
                    <a:cubicBezTo>
                      <a:pt x="14" y="19"/>
                      <a:pt x="14" y="19"/>
                      <a:pt x="14" y="19"/>
                    </a:cubicBezTo>
                    <a:cubicBezTo>
                      <a:pt x="14" y="19"/>
                      <a:pt x="13" y="18"/>
                      <a:pt x="14" y="18"/>
                    </a:cubicBezTo>
                    <a:cubicBezTo>
                      <a:pt x="15" y="19"/>
                      <a:pt x="15" y="19"/>
                      <a:pt x="15" y="19"/>
                    </a:cubicBezTo>
                    <a:cubicBezTo>
                      <a:pt x="14" y="18"/>
                      <a:pt x="14" y="18"/>
                      <a:pt x="14" y="18"/>
                    </a:cubicBezTo>
                    <a:cubicBezTo>
                      <a:pt x="14" y="18"/>
                      <a:pt x="14" y="18"/>
                      <a:pt x="14" y="18"/>
                    </a:cubicBezTo>
                    <a:cubicBezTo>
                      <a:pt x="13" y="18"/>
                      <a:pt x="12" y="18"/>
                      <a:pt x="12" y="18"/>
                    </a:cubicBezTo>
                    <a:cubicBezTo>
                      <a:pt x="12" y="18"/>
                      <a:pt x="12" y="17"/>
                      <a:pt x="13" y="17"/>
                    </a:cubicBezTo>
                    <a:cubicBezTo>
                      <a:pt x="13" y="17"/>
                      <a:pt x="13" y="17"/>
                      <a:pt x="13" y="17"/>
                    </a:cubicBezTo>
                    <a:cubicBezTo>
                      <a:pt x="13" y="17"/>
                      <a:pt x="12" y="17"/>
                      <a:pt x="13" y="17"/>
                    </a:cubicBezTo>
                    <a:cubicBezTo>
                      <a:pt x="13" y="17"/>
                      <a:pt x="14" y="17"/>
                      <a:pt x="15" y="17"/>
                    </a:cubicBezTo>
                    <a:cubicBezTo>
                      <a:pt x="14" y="17"/>
                      <a:pt x="15" y="17"/>
                      <a:pt x="13" y="16"/>
                    </a:cubicBezTo>
                    <a:cubicBezTo>
                      <a:pt x="14" y="16"/>
                      <a:pt x="14" y="16"/>
                      <a:pt x="14" y="16"/>
                    </a:cubicBezTo>
                    <a:cubicBezTo>
                      <a:pt x="13" y="16"/>
                      <a:pt x="13" y="16"/>
                      <a:pt x="13" y="16"/>
                    </a:cubicBezTo>
                    <a:cubicBezTo>
                      <a:pt x="14" y="16"/>
                      <a:pt x="14" y="16"/>
                      <a:pt x="15" y="16"/>
                    </a:cubicBezTo>
                    <a:cubicBezTo>
                      <a:pt x="15" y="16"/>
                      <a:pt x="13" y="16"/>
                      <a:pt x="14" y="16"/>
                    </a:cubicBezTo>
                    <a:cubicBezTo>
                      <a:pt x="14" y="16"/>
                      <a:pt x="14" y="16"/>
                      <a:pt x="14" y="16"/>
                    </a:cubicBezTo>
                    <a:cubicBezTo>
                      <a:pt x="14" y="16"/>
                      <a:pt x="13" y="15"/>
                      <a:pt x="14" y="15"/>
                    </a:cubicBezTo>
                    <a:cubicBezTo>
                      <a:pt x="16" y="15"/>
                      <a:pt x="14" y="15"/>
                      <a:pt x="16" y="15"/>
                    </a:cubicBezTo>
                    <a:cubicBezTo>
                      <a:pt x="15" y="15"/>
                      <a:pt x="14" y="14"/>
                      <a:pt x="15" y="13"/>
                    </a:cubicBezTo>
                    <a:cubicBezTo>
                      <a:pt x="14" y="13"/>
                      <a:pt x="14" y="13"/>
                      <a:pt x="14" y="13"/>
                    </a:cubicBezTo>
                    <a:cubicBezTo>
                      <a:pt x="12" y="13"/>
                      <a:pt x="15" y="13"/>
                      <a:pt x="15" y="13"/>
                    </a:cubicBezTo>
                    <a:cubicBezTo>
                      <a:pt x="15" y="13"/>
                      <a:pt x="16" y="13"/>
                      <a:pt x="15" y="13"/>
                    </a:cubicBezTo>
                    <a:cubicBezTo>
                      <a:pt x="16" y="13"/>
                      <a:pt x="15" y="12"/>
                      <a:pt x="15" y="11"/>
                    </a:cubicBezTo>
                    <a:cubicBezTo>
                      <a:pt x="15" y="12"/>
                      <a:pt x="15" y="12"/>
                      <a:pt x="15" y="12"/>
                    </a:cubicBezTo>
                    <a:cubicBezTo>
                      <a:pt x="16" y="11"/>
                      <a:pt x="15" y="11"/>
                      <a:pt x="16" y="11"/>
                    </a:cubicBezTo>
                    <a:cubicBezTo>
                      <a:pt x="15" y="11"/>
                      <a:pt x="15" y="11"/>
                      <a:pt x="15" y="10"/>
                    </a:cubicBezTo>
                    <a:cubicBezTo>
                      <a:pt x="18" y="10"/>
                      <a:pt x="13" y="9"/>
                      <a:pt x="16" y="9"/>
                    </a:cubicBezTo>
                    <a:cubicBezTo>
                      <a:pt x="16" y="9"/>
                      <a:pt x="16" y="9"/>
                      <a:pt x="16" y="9"/>
                    </a:cubicBezTo>
                    <a:cubicBezTo>
                      <a:pt x="16" y="8"/>
                      <a:pt x="16" y="8"/>
                      <a:pt x="16" y="8"/>
                    </a:cubicBezTo>
                    <a:cubicBezTo>
                      <a:pt x="15" y="8"/>
                      <a:pt x="15" y="8"/>
                      <a:pt x="15" y="8"/>
                    </a:cubicBezTo>
                    <a:cubicBezTo>
                      <a:pt x="14" y="8"/>
                      <a:pt x="14" y="8"/>
                      <a:pt x="14" y="8"/>
                    </a:cubicBezTo>
                    <a:cubicBezTo>
                      <a:pt x="14" y="8"/>
                      <a:pt x="15" y="8"/>
                      <a:pt x="16" y="8"/>
                    </a:cubicBezTo>
                    <a:cubicBezTo>
                      <a:pt x="15" y="8"/>
                      <a:pt x="15" y="8"/>
                      <a:pt x="15" y="8"/>
                    </a:cubicBezTo>
                    <a:cubicBezTo>
                      <a:pt x="17" y="8"/>
                      <a:pt x="13" y="7"/>
                      <a:pt x="14" y="7"/>
                    </a:cubicBezTo>
                    <a:cubicBezTo>
                      <a:pt x="15" y="7"/>
                      <a:pt x="15" y="7"/>
                      <a:pt x="15" y="7"/>
                    </a:cubicBezTo>
                    <a:cubicBezTo>
                      <a:pt x="14" y="7"/>
                      <a:pt x="14" y="7"/>
                      <a:pt x="14" y="7"/>
                    </a:cubicBezTo>
                    <a:cubicBezTo>
                      <a:pt x="15" y="7"/>
                      <a:pt x="14" y="7"/>
                      <a:pt x="15" y="7"/>
                    </a:cubicBezTo>
                    <a:cubicBezTo>
                      <a:pt x="15" y="7"/>
                      <a:pt x="13" y="6"/>
                      <a:pt x="15" y="6"/>
                    </a:cubicBezTo>
                    <a:cubicBezTo>
                      <a:pt x="15" y="7"/>
                      <a:pt x="15" y="7"/>
                      <a:pt x="15" y="7"/>
                    </a:cubicBezTo>
                    <a:cubicBezTo>
                      <a:pt x="16" y="7"/>
                      <a:pt x="16" y="7"/>
                      <a:pt x="16" y="7"/>
                    </a:cubicBezTo>
                    <a:cubicBezTo>
                      <a:pt x="16" y="7"/>
                      <a:pt x="16" y="7"/>
                      <a:pt x="16" y="7"/>
                    </a:cubicBezTo>
                    <a:cubicBezTo>
                      <a:pt x="17" y="6"/>
                      <a:pt x="17" y="6"/>
                      <a:pt x="17" y="6"/>
                    </a:cubicBezTo>
                    <a:cubicBezTo>
                      <a:pt x="17" y="6"/>
                      <a:pt x="17" y="6"/>
                      <a:pt x="17" y="6"/>
                    </a:cubicBezTo>
                    <a:cubicBezTo>
                      <a:pt x="14" y="6"/>
                      <a:pt x="16" y="6"/>
                      <a:pt x="14" y="5"/>
                    </a:cubicBezTo>
                    <a:cubicBezTo>
                      <a:pt x="16" y="6"/>
                      <a:pt x="15" y="5"/>
                      <a:pt x="17" y="6"/>
                    </a:cubicBezTo>
                    <a:cubicBezTo>
                      <a:pt x="18" y="6"/>
                      <a:pt x="18" y="6"/>
                      <a:pt x="18" y="6"/>
                    </a:cubicBezTo>
                    <a:cubicBezTo>
                      <a:pt x="17" y="5"/>
                      <a:pt x="18" y="5"/>
                      <a:pt x="17" y="5"/>
                    </a:cubicBezTo>
                    <a:cubicBezTo>
                      <a:pt x="18" y="5"/>
                      <a:pt x="17" y="5"/>
                      <a:pt x="18" y="5"/>
                    </a:cubicBezTo>
                    <a:cubicBezTo>
                      <a:pt x="18" y="5"/>
                      <a:pt x="17" y="5"/>
                      <a:pt x="17" y="5"/>
                    </a:cubicBezTo>
                    <a:cubicBezTo>
                      <a:pt x="16" y="4"/>
                      <a:pt x="19" y="4"/>
                      <a:pt x="17" y="3"/>
                    </a:cubicBezTo>
                    <a:cubicBezTo>
                      <a:pt x="16" y="3"/>
                      <a:pt x="15" y="2"/>
                      <a:pt x="15" y="2"/>
                    </a:cubicBezTo>
                    <a:cubicBezTo>
                      <a:pt x="15" y="2"/>
                      <a:pt x="16" y="2"/>
                      <a:pt x="16" y="2"/>
                    </a:cubicBezTo>
                    <a:cubicBezTo>
                      <a:pt x="17" y="2"/>
                      <a:pt x="17" y="2"/>
                      <a:pt x="16" y="2"/>
                    </a:cubicBezTo>
                    <a:cubicBezTo>
                      <a:pt x="17" y="2"/>
                      <a:pt x="17" y="2"/>
                      <a:pt x="17" y="2"/>
                    </a:cubicBezTo>
                    <a:cubicBezTo>
                      <a:pt x="17" y="2"/>
                      <a:pt x="16" y="1"/>
                      <a:pt x="16" y="1"/>
                    </a:cubicBezTo>
                    <a:cubicBezTo>
                      <a:pt x="18" y="2"/>
                      <a:pt x="18" y="2"/>
                      <a:pt x="18" y="2"/>
                    </a:cubicBezTo>
                    <a:cubicBezTo>
                      <a:pt x="17" y="1"/>
                      <a:pt x="17" y="1"/>
                      <a:pt x="17" y="1"/>
                    </a:cubicBezTo>
                    <a:cubicBezTo>
                      <a:pt x="17" y="1"/>
                      <a:pt x="18" y="1"/>
                      <a:pt x="18" y="2"/>
                    </a:cubicBezTo>
                    <a:cubicBezTo>
                      <a:pt x="18" y="1"/>
                      <a:pt x="18" y="1"/>
                      <a:pt x="17" y="0"/>
                    </a:cubicBezTo>
                    <a:cubicBezTo>
                      <a:pt x="16" y="1"/>
                      <a:pt x="16" y="1"/>
                      <a:pt x="16" y="1"/>
                    </a:cubicBezTo>
                    <a:cubicBezTo>
                      <a:pt x="16" y="0"/>
                      <a:pt x="17" y="1"/>
                      <a:pt x="17" y="1"/>
                    </a:cubicBezTo>
                    <a:cubicBezTo>
                      <a:pt x="18" y="1"/>
                      <a:pt x="17" y="1"/>
                      <a:pt x="16" y="1"/>
                    </a:cubicBezTo>
                    <a:cubicBezTo>
                      <a:pt x="16" y="1"/>
                      <a:pt x="16" y="1"/>
                      <a:pt x="16" y="1"/>
                    </a:cubicBezTo>
                    <a:cubicBezTo>
                      <a:pt x="14" y="0"/>
                      <a:pt x="16" y="1"/>
                      <a:pt x="16" y="2"/>
                    </a:cubicBezTo>
                    <a:cubicBezTo>
                      <a:pt x="15" y="1"/>
                      <a:pt x="15" y="1"/>
                      <a:pt x="15" y="1"/>
                    </a:cubicBezTo>
                    <a:cubicBezTo>
                      <a:pt x="16" y="2"/>
                      <a:pt x="16" y="2"/>
                      <a:pt x="16" y="2"/>
                    </a:cubicBezTo>
                    <a:cubicBezTo>
                      <a:pt x="16" y="2"/>
                      <a:pt x="15" y="2"/>
                      <a:pt x="14" y="1"/>
                    </a:cubicBezTo>
                    <a:cubicBezTo>
                      <a:pt x="14" y="1"/>
                      <a:pt x="15" y="2"/>
                      <a:pt x="14" y="2"/>
                    </a:cubicBezTo>
                    <a:cubicBezTo>
                      <a:pt x="14" y="2"/>
                      <a:pt x="14" y="2"/>
                      <a:pt x="14" y="2"/>
                    </a:cubicBezTo>
                    <a:cubicBezTo>
                      <a:pt x="14" y="2"/>
                      <a:pt x="14" y="2"/>
                      <a:pt x="14" y="2"/>
                    </a:cubicBezTo>
                    <a:cubicBezTo>
                      <a:pt x="14" y="2"/>
                      <a:pt x="13" y="2"/>
                      <a:pt x="13" y="2"/>
                    </a:cubicBezTo>
                    <a:cubicBezTo>
                      <a:pt x="12" y="2"/>
                      <a:pt x="14" y="2"/>
                      <a:pt x="13" y="2"/>
                    </a:cubicBezTo>
                    <a:cubicBezTo>
                      <a:pt x="13" y="2"/>
                      <a:pt x="13" y="2"/>
                      <a:pt x="13" y="2"/>
                    </a:cubicBezTo>
                    <a:cubicBezTo>
                      <a:pt x="13" y="3"/>
                      <a:pt x="14" y="3"/>
                      <a:pt x="16" y="3"/>
                    </a:cubicBezTo>
                    <a:cubicBezTo>
                      <a:pt x="13" y="3"/>
                      <a:pt x="13" y="3"/>
                      <a:pt x="13" y="3"/>
                    </a:cubicBezTo>
                    <a:cubicBezTo>
                      <a:pt x="14" y="3"/>
                      <a:pt x="14" y="3"/>
                      <a:pt x="14" y="3"/>
                    </a:cubicBezTo>
                    <a:cubicBezTo>
                      <a:pt x="14" y="3"/>
                      <a:pt x="14" y="3"/>
                      <a:pt x="13" y="3"/>
                    </a:cubicBezTo>
                    <a:cubicBezTo>
                      <a:pt x="14" y="4"/>
                      <a:pt x="14" y="3"/>
                      <a:pt x="14" y="4"/>
                    </a:cubicBezTo>
                    <a:cubicBezTo>
                      <a:pt x="13" y="4"/>
                      <a:pt x="15" y="4"/>
                      <a:pt x="13" y="4"/>
                    </a:cubicBezTo>
                    <a:cubicBezTo>
                      <a:pt x="14" y="4"/>
                      <a:pt x="14" y="4"/>
                      <a:pt x="14" y="4"/>
                    </a:cubicBezTo>
                    <a:cubicBezTo>
                      <a:pt x="12" y="4"/>
                      <a:pt x="14" y="5"/>
                      <a:pt x="13" y="5"/>
                    </a:cubicBezTo>
                    <a:cubicBezTo>
                      <a:pt x="12" y="4"/>
                      <a:pt x="13" y="4"/>
                      <a:pt x="12" y="4"/>
                    </a:cubicBezTo>
                    <a:cubicBezTo>
                      <a:pt x="14" y="5"/>
                      <a:pt x="11" y="5"/>
                      <a:pt x="12" y="5"/>
                    </a:cubicBezTo>
                    <a:cubicBezTo>
                      <a:pt x="13" y="5"/>
                      <a:pt x="12" y="5"/>
                      <a:pt x="13" y="6"/>
                    </a:cubicBezTo>
                    <a:cubicBezTo>
                      <a:pt x="12" y="6"/>
                      <a:pt x="12" y="6"/>
                      <a:pt x="11" y="7"/>
                    </a:cubicBezTo>
                    <a:cubicBezTo>
                      <a:pt x="11" y="6"/>
                      <a:pt x="11" y="6"/>
                      <a:pt x="11" y="6"/>
                    </a:cubicBezTo>
                    <a:cubicBezTo>
                      <a:pt x="12" y="7"/>
                      <a:pt x="12" y="7"/>
                      <a:pt x="12" y="7"/>
                    </a:cubicBezTo>
                    <a:cubicBezTo>
                      <a:pt x="11" y="7"/>
                      <a:pt x="11" y="7"/>
                      <a:pt x="11" y="7"/>
                    </a:cubicBezTo>
                    <a:cubicBezTo>
                      <a:pt x="11" y="7"/>
                      <a:pt x="11" y="7"/>
                      <a:pt x="11" y="7"/>
                    </a:cubicBezTo>
                    <a:cubicBezTo>
                      <a:pt x="11" y="7"/>
                      <a:pt x="11" y="7"/>
                      <a:pt x="11" y="8"/>
                    </a:cubicBezTo>
                    <a:cubicBezTo>
                      <a:pt x="10" y="7"/>
                      <a:pt x="10" y="7"/>
                      <a:pt x="10" y="7"/>
                    </a:cubicBezTo>
                    <a:cubicBezTo>
                      <a:pt x="10" y="8"/>
                      <a:pt x="12" y="8"/>
                      <a:pt x="11" y="8"/>
                    </a:cubicBezTo>
                    <a:cubicBezTo>
                      <a:pt x="12" y="9"/>
                      <a:pt x="14" y="9"/>
                      <a:pt x="14" y="9"/>
                    </a:cubicBezTo>
                    <a:cubicBezTo>
                      <a:pt x="14" y="9"/>
                      <a:pt x="13" y="9"/>
                      <a:pt x="13" y="9"/>
                    </a:cubicBezTo>
                    <a:cubicBezTo>
                      <a:pt x="13" y="9"/>
                      <a:pt x="13" y="9"/>
                      <a:pt x="13" y="9"/>
                    </a:cubicBezTo>
                    <a:cubicBezTo>
                      <a:pt x="12" y="9"/>
                      <a:pt x="12" y="9"/>
                      <a:pt x="12" y="9"/>
                    </a:cubicBezTo>
                    <a:cubicBezTo>
                      <a:pt x="11" y="9"/>
                      <a:pt x="13" y="9"/>
                      <a:pt x="12" y="9"/>
                    </a:cubicBezTo>
                    <a:cubicBezTo>
                      <a:pt x="12" y="9"/>
                      <a:pt x="12" y="9"/>
                      <a:pt x="11" y="9"/>
                    </a:cubicBezTo>
                    <a:cubicBezTo>
                      <a:pt x="11" y="9"/>
                      <a:pt x="12" y="9"/>
                      <a:pt x="11" y="9"/>
                    </a:cubicBezTo>
                    <a:cubicBezTo>
                      <a:pt x="11" y="9"/>
                      <a:pt x="11" y="9"/>
                      <a:pt x="10" y="9"/>
                    </a:cubicBezTo>
                    <a:cubicBezTo>
                      <a:pt x="11" y="9"/>
                      <a:pt x="11" y="9"/>
                      <a:pt x="11" y="9"/>
                    </a:cubicBezTo>
                    <a:cubicBezTo>
                      <a:pt x="11" y="9"/>
                      <a:pt x="10" y="9"/>
                      <a:pt x="10" y="9"/>
                    </a:cubicBezTo>
                    <a:cubicBezTo>
                      <a:pt x="10" y="9"/>
                      <a:pt x="10" y="9"/>
                      <a:pt x="11" y="10"/>
                    </a:cubicBezTo>
                    <a:cubicBezTo>
                      <a:pt x="11" y="10"/>
                      <a:pt x="10" y="10"/>
                      <a:pt x="10" y="10"/>
                    </a:cubicBezTo>
                    <a:cubicBezTo>
                      <a:pt x="10" y="10"/>
                      <a:pt x="10"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2" y="11"/>
                      <a:pt x="11" y="11"/>
                      <a:pt x="11" y="12"/>
                    </a:cubicBezTo>
                    <a:cubicBezTo>
                      <a:pt x="11" y="12"/>
                      <a:pt x="11" y="12"/>
                      <a:pt x="11" y="12"/>
                    </a:cubicBezTo>
                    <a:cubicBezTo>
                      <a:pt x="11" y="12"/>
                      <a:pt x="11" y="12"/>
                      <a:pt x="11" y="13"/>
                    </a:cubicBezTo>
                    <a:cubicBezTo>
                      <a:pt x="11" y="13"/>
                      <a:pt x="11" y="13"/>
                      <a:pt x="10" y="13"/>
                    </a:cubicBezTo>
                    <a:cubicBezTo>
                      <a:pt x="11" y="13"/>
                      <a:pt x="11" y="13"/>
                      <a:pt x="10" y="13"/>
                    </a:cubicBezTo>
                    <a:cubicBezTo>
                      <a:pt x="10" y="13"/>
                      <a:pt x="10" y="13"/>
                      <a:pt x="10" y="13"/>
                    </a:cubicBezTo>
                    <a:cubicBezTo>
                      <a:pt x="9" y="13"/>
                      <a:pt x="9" y="13"/>
                      <a:pt x="10" y="14"/>
                    </a:cubicBezTo>
                    <a:cubicBezTo>
                      <a:pt x="9" y="13"/>
                      <a:pt x="8" y="14"/>
                      <a:pt x="9" y="14"/>
                    </a:cubicBezTo>
                    <a:cubicBezTo>
                      <a:pt x="9" y="14"/>
                      <a:pt x="9" y="14"/>
                      <a:pt x="9" y="14"/>
                    </a:cubicBezTo>
                    <a:cubicBezTo>
                      <a:pt x="10" y="14"/>
                      <a:pt x="9" y="14"/>
                      <a:pt x="9" y="14"/>
                    </a:cubicBezTo>
                    <a:cubicBezTo>
                      <a:pt x="8" y="14"/>
                      <a:pt x="8" y="14"/>
                      <a:pt x="8" y="14"/>
                    </a:cubicBezTo>
                    <a:cubicBezTo>
                      <a:pt x="6" y="14"/>
                      <a:pt x="11" y="15"/>
                      <a:pt x="8" y="15"/>
                    </a:cubicBezTo>
                    <a:cubicBezTo>
                      <a:pt x="9" y="16"/>
                      <a:pt x="9" y="15"/>
                      <a:pt x="10" y="16"/>
                    </a:cubicBezTo>
                    <a:cubicBezTo>
                      <a:pt x="9" y="16"/>
                      <a:pt x="7" y="16"/>
                      <a:pt x="7" y="16"/>
                    </a:cubicBezTo>
                    <a:cubicBezTo>
                      <a:pt x="7" y="16"/>
                      <a:pt x="9" y="17"/>
                      <a:pt x="9" y="17"/>
                    </a:cubicBezTo>
                    <a:cubicBezTo>
                      <a:pt x="9" y="17"/>
                      <a:pt x="10" y="17"/>
                      <a:pt x="11" y="17"/>
                    </a:cubicBezTo>
                    <a:cubicBezTo>
                      <a:pt x="11" y="18"/>
                      <a:pt x="9" y="17"/>
                      <a:pt x="8" y="17"/>
                    </a:cubicBezTo>
                    <a:cubicBezTo>
                      <a:pt x="9" y="17"/>
                      <a:pt x="9" y="17"/>
                      <a:pt x="9" y="17"/>
                    </a:cubicBezTo>
                    <a:cubicBezTo>
                      <a:pt x="9" y="17"/>
                      <a:pt x="8" y="17"/>
                      <a:pt x="8" y="17"/>
                    </a:cubicBezTo>
                    <a:cubicBezTo>
                      <a:pt x="8" y="17"/>
                      <a:pt x="8" y="17"/>
                      <a:pt x="8" y="17"/>
                    </a:cubicBezTo>
                    <a:cubicBezTo>
                      <a:pt x="8" y="17"/>
                      <a:pt x="8" y="17"/>
                      <a:pt x="7" y="17"/>
                    </a:cubicBezTo>
                    <a:cubicBezTo>
                      <a:pt x="7" y="17"/>
                      <a:pt x="8" y="17"/>
                      <a:pt x="8" y="17"/>
                    </a:cubicBezTo>
                    <a:cubicBezTo>
                      <a:pt x="7" y="17"/>
                      <a:pt x="8" y="18"/>
                      <a:pt x="7" y="18"/>
                    </a:cubicBezTo>
                    <a:cubicBezTo>
                      <a:pt x="8" y="18"/>
                      <a:pt x="8" y="18"/>
                      <a:pt x="8" y="18"/>
                    </a:cubicBezTo>
                    <a:cubicBezTo>
                      <a:pt x="8" y="19"/>
                      <a:pt x="9" y="19"/>
                      <a:pt x="9" y="19"/>
                    </a:cubicBezTo>
                    <a:cubicBezTo>
                      <a:pt x="8" y="19"/>
                      <a:pt x="8" y="19"/>
                      <a:pt x="8" y="19"/>
                    </a:cubicBezTo>
                    <a:cubicBezTo>
                      <a:pt x="8" y="19"/>
                      <a:pt x="7" y="19"/>
                      <a:pt x="6" y="19"/>
                    </a:cubicBezTo>
                    <a:cubicBezTo>
                      <a:pt x="7" y="19"/>
                      <a:pt x="6" y="19"/>
                      <a:pt x="6" y="19"/>
                    </a:cubicBezTo>
                    <a:cubicBezTo>
                      <a:pt x="5" y="19"/>
                      <a:pt x="5" y="19"/>
                      <a:pt x="5" y="19"/>
                    </a:cubicBezTo>
                    <a:cubicBezTo>
                      <a:pt x="5" y="19"/>
                      <a:pt x="5" y="19"/>
                      <a:pt x="5" y="19"/>
                    </a:cubicBezTo>
                    <a:cubicBezTo>
                      <a:pt x="6" y="20"/>
                      <a:pt x="6" y="20"/>
                      <a:pt x="6" y="20"/>
                    </a:cubicBezTo>
                    <a:cubicBezTo>
                      <a:pt x="6" y="20"/>
                      <a:pt x="6" y="20"/>
                      <a:pt x="6" y="20"/>
                    </a:cubicBezTo>
                    <a:cubicBezTo>
                      <a:pt x="6" y="20"/>
                      <a:pt x="7" y="20"/>
                      <a:pt x="8" y="20"/>
                    </a:cubicBezTo>
                    <a:cubicBezTo>
                      <a:pt x="8" y="20"/>
                      <a:pt x="9" y="21"/>
                      <a:pt x="7" y="20"/>
                    </a:cubicBezTo>
                    <a:cubicBezTo>
                      <a:pt x="8" y="20"/>
                      <a:pt x="6" y="20"/>
                      <a:pt x="6" y="20"/>
                    </a:cubicBezTo>
                    <a:cubicBezTo>
                      <a:pt x="6" y="20"/>
                      <a:pt x="6" y="20"/>
                      <a:pt x="6" y="20"/>
                    </a:cubicBezTo>
                    <a:cubicBezTo>
                      <a:pt x="6" y="20"/>
                      <a:pt x="6" y="20"/>
                      <a:pt x="6" y="20"/>
                    </a:cubicBezTo>
                    <a:cubicBezTo>
                      <a:pt x="4" y="20"/>
                      <a:pt x="7" y="20"/>
                      <a:pt x="7" y="21"/>
                    </a:cubicBezTo>
                    <a:cubicBezTo>
                      <a:pt x="6" y="21"/>
                      <a:pt x="5" y="21"/>
                      <a:pt x="6" y="21"/>
                    </a:cubicBezTo>
                    <a:cubicBezTo>
                      <a:pt x="6" y="21"/>
                      <a:pt x="7" y="21"/>
                      <a:pt x="7" y="21"/>
                    </a:cubicBezTo>
                    <a:cubicBezTo>
                      <a:pt x="7" y="21"/>
                      <a:pt x="8" y="22"/>
                      <a:pt x="8" y="22"/>
                    </a:cubicBezTo>
                    <a:cubicBezTo>
                      <a:pt x="8" y="22"/>
                      <a:pt x="8" y="22"/>
                      <a:pt x="8" y="22"/>
                    </a:cubicBezTo>
                    <a:cubicBezTo>
                      <a:pt x="9" y="22"/>
                      <a:pt x="8" y="22"/>
                      <a:pt x="9" y="22"/>
                    </a:cubicBezTo>
                    <a:cubicBezTo>
                      <a:pt x="8" y="22"/>
                      <a:pt x="8" y="22"/>
                      <a:pt x="8" y="22"/>
                    </a:cubicBezTo>
                    <a:cubicBezTo>
                      <a:pt x="9" y="22"/>
                      <a:pt x="7" y="22"/>
                      <a:pt x="7" y="23"/>
                    </a:cubicBezTo>
                    <a:cubicBezTo>
                      <a:pt x="7" y="23"/>
                      <a:pt x="6" y="22"/>
                      <a:pt x="6" y="22"/>
                    </a:cubicBezTo>
                    <a:cubicBezTo>
                      <a:pt x="7" y="23"/>
                      <a:pt x="5" y="23"/>
                      <a:pt x="5" y="23"/>
                    </a:cubicBezTo>
                    <a:cubicBezTo>
                      <a:pt x="6" y="23"/>
                      <a:pt x="6" y="23"/>
                      <a:pt x="7" y="24"/>
                    </a:cubicBezTo>
                    <a:cubicBezTo>
                      <a:pt x="6" y="23"/>
                      <a:pt x="6" y="23"/>
                      <a:pt x="6" y="23"/>
                    </a:cubicBezTo>
                    <a:cubicBezTo>
                      <a:pt x="8" y="23"/>
                      <a:pt x="8" y="23"/>
                      <a:pt x="8" y="23"/>
                    </a:cubicBezTo>
                    <a:cubicBezTo>
                      <a:pt x="8" y="23"/>
                      <a:pt x="7" y="23"/>
                      <a:pt x="7" y="23"/>
                    </a:cubicBezTo>
                    <a:cubicBezTo>
                      <a:pt x="8" y="23"/>
                      <a:pt x="8" y="23"/>
                      <a:pt x="9" y="23"/>
                    </a:cubicBezTo>
                    <a:cubicBezTo>
                      <a:pt x="7" y="23"/>
                      <a:pt x="9" y="24"/>
                      <a:pt x="8" y="24"/>
                    </a:cubicBezTo>
                    <a:cubicBezTo>
                      <a:pt x="6" y="24"/>
                      <a:pt x="6" y="24"/>
                      <a:pt x="6" y="24"/>
                    </a:cubicBezTo>
                    <a:cubicBezTo>
                      <a:pt x="5" y="24"/>
                      <a:pt x="7" y="24"/>
                      <a:pt x="7" y="25"/>
                    </a:cubicBezTo>
                    <a:cubicBezTo>
                      <a:pt x="7" y="25"/>
                      <a:pt x="7" y="25"/>
                      <a:pt x="7" y="25"/>
                    </a:cubicBezTo>
                    <a:cubicBezTo>
                      <a:pt x="8" y="25"/>
                      <a:pt x="7" y="25"/>
                      <a:pt x="7" y="25"/>
                    </a:cubicBezTo>
                    <a:cubicBezTo>
                      <a:pt x="7" y="25"/>
                      <a:pt x="6" y="25"/>
                      <a:pt x="6" y="25"/>
                    </a:cubicBezTo>
                    <a:cubicBezTo>
                      <a:pt x="6" y="25"/>
                      <a:pt x="6" y="26"/>
                      <a:pt x="7" y="26"/>
                    </a:cubicBezTo>
                    <a:cubicBezTo>
                      <a:pt x="6" y="26"/>
                      <a:pt x="6" y="26"/>
                      <a:pt x="6" y="26"/>
                    </a:cubicBezTo>
                    <a:cubicBezTo>
                      <a:pt x="6" y="26"/>
                      <a:pt x="8" y="27"/>
                      <a:pt x="8" y="27"/>
                    </a:cubicBezTo>
                    <a:cubicBezTo>
                      <a:pt x="7" y="27"/>
                      <a:pt x="7" y="27"/>
                      <a:pt x="6" y="27"/>
                    </a:cubicBezTo>
                    <a:cubicBezTo>
                      <a:pt x="6" y="27"/>
                      <a:pt x="6" y="27"/>
                      <a:pt x="6" y="27"/>
                    </a:cubicBezTo>
                    <a:cubicBezTo>
                      <a:pt x="6" y="27"/>
                      <a:pt x="7" y="28"/>
                      <a:pt x="7" y="28"/>
                    </a:cubicBezTo>
                    <a:cubicBezTo>
                      <a:pt x="7" y="28"/>
                      <a:pt x="8" y="28"/>
                      <a:pt x="8" y="28"/>
                    </a:cubicBezTo>
                    <a:cubicBezTo>
                      <a:pt x="7" y="28"/>
                      <a:pt x="7" y="28"/>
                      <a:pt x="7" y="28"/>
                    </a:cubicBezTo>
                    <a:cubicBezTo>
                      <a:pt x="8" y="28"/>
                      <a:pt x="8" y="28"/>
                      <a:pt x="9" y="28"/>
                    </a:cubicBezTo>
                    <a:cubicBezTo>
                      <a:pt x="6" y="28"/>
                      <a:pt x="9" y="29"/>
                      <a:pt x="7" y="29"/>
                    </a:cubicBezTo>
                    <a:cubicBezTo>
                      <a:pt x="7" y="30"/>
                      <a:pt x="7" y="30"/>
                      <a:pt x="7" y="30"/>
                    </a:cubicBezTo>
                    <a:cubicBezTo>
                      <a:pt x="7" y="30"/>
                      <a:pt x="7" y="30"/>
                      <a:pt x="7" y="30"/>
                    </a:cubicBezTo>
                    <a:cubicBezTo>
                      <a:pt x="6" y="31"/>
                      <a:pt x="9" y="31"/>
                      <a:pt x="8" y="31"/>
                    </a:cubicBezTo>
                    <a:cubicBezTo>
                      <a:pt x="7" y="31"/>
                      <a:pt x="7" y="31"/>
                      <a:pt x="7" y="31"/>
                    </a:cubicBezTo>
                    <a:cubicBezTo>
                      <a:pt x="4" y="31"/>
                      <a:pt x="7" y="31"/>
                      <a:pt x="6" y="32"/>
                    </a:cubicBezTo>
                    <a:cubicBezTo>
                      <a:pt x="5" y="31"/>
                      <a:pt x="5" y="31"/>
                      <a:pt x="5" y="31"/>
                    </a:cubicBezTo>
                    <a:cubicBezTo>
                      <a:pt x="5" y="32"/>
                      <a:pt x="6" y="32"/>
                      <a:pt x="6" y="32"/>
                    </a:cubicBezTo>
                    <a:cubicBezTo>
                      <a:pt x="6" y="32"/>
                      <a:pt x="6" y="32"/>
                      <a:pt x="6" y="32"/>
                    </a:cubicBezTo>
                    <a:cubicBezTo>
                      <a:pt x="7" y="33"/>
                      <a:pt x="7" y="33"/>
                      <a:pt x="8" y="34"/>
                    </a:cubicBezTo>
                    <a:cubicBezTo>
                      <a:pt x="7" y="34"/>
                      <a:pt x="7" y="34"/>
                      <a:pt x="6" y="33"/>
                    </a:cubicBezTo>
                    <a:cubicBezTo>
                      <a:pt x="6" y="34"/>
                      <a:pt x="8" y="34"/>
                      <a:pt x="8" y="34"/>
                    </a:cubicBezTo>
                    <a:cubicBezTo>
                      <a:pt x="7" y="34"/>
                      <a:pt x="7" y="34"/>
                      <a:pt x="6" y="34"/>
                    </a:cubicBezTo>
                    <a:cubicBezTo>
                      <a:pt x="6" y="34"/>
                      <a:pt x="6" y="34"/>
                      <a:pt x="6" y="34"/>
                    </a:cubicBezTo>
                    <a:cubicBezTo>
                      <a:pt x="4" y="34"/>
                      <a:pt x="6" y="34"/>
                      <a:pt x="6" y="34"/>
                    </a:cubicBezTo>
                    <a:cubicBezTo>
                      <a:pt x="5" y="34"/>
                      <a:pt x="5" y="34"/>
                      <a:pt x="5" y="34"/>
                    </a:cubicBezTo>
                    <a:cubicBezTo>
                      <a:pt x="5" y="35"/>
                      <a:pt x="7" y="35"/>
                      <a:pt x="6" y="35"/>
                    </a:cubicBezTo>
                    <a:cubicBezTo>
                      <a:pt x="7" y="35"/>
                      <a:pt x="7" y="35"/>
                      <a:pt x="7" y="35"/>
                    </a:cubicBezTo>
                    <a:cubicBezTo>
                      <a:pt x="8" y="36"/>
                      <a:pt x="6" y="35"/>
                      <a:pt x="7" y="36"/>
                    </a:cubicBezTo>
                    <a:cubicBezTo>
                      <a:pt x="6" y="36"/>
                      <a:pt x="6" y="36"/>
                      <a:pt x="6" y="36"/>
                    </a:cubicBezTo>
                    <a:cubicBezTo>
                      <a:pt x="6" y="36"/>
                      <a:pt x="7" y="36"/>
                      <a:pt x="7" y="37"/>
                    </a:cubicBezTo>
                    <a:cubicBezTo>
                      <a:pt x="6" y="36"/>
                      <a:pt x="6" y="36"/>
                      <a:pt x="5" y="36"/>
                    </a:cubicBezTo>
                    <a:cubicBezTo>
                      <a:pt x="5" y="36"/>
                      <a:pt x="5" y="36"/>
                      <a:pt x="6" y="37"/>
                    </a:cubicBezTo>
                    <a:cubicBezTo>
                      <a:pt x="6" y="36"/>
                      <a:pt x="5" y="36"/>
                      <a:pt x="5" y="36"/>
                    </a:cubicBezTo>
                    <a:cubicBezTo>
                      <a:pt x="7" y="37"/>
                      <a:pt x="7" y="37"/>
                      <a:pt x="7" y="37"/>
                    </a:cubicBezTo>
                    <a:cubicBezTo>
                      <a:pt x="4" y="37"/>
                      <a:pt x="6" y="38"/>
                      <a:pt x="4" y="38"/>
                    </a:cubicBezTo>
                    <a:cubicBezTo>
                      <a:pt x="5" y="39"/>
                      <a:pt x="3" y="39"/>
                      <a:pt x="3" y="40"/>
                    </a:cubicBezTo>
                    <a:cubicBezTo>
                      <a:pt x="6" y="40"/>
                      <a:pt x="3" y="40"/>
                      <a:pt x="6" y="40"/>
                    </a:cubicBezTo>
                    <a:cubicBezTo>
                      <a:pt x="6" y="41"/>
                      <a:pt x="6" y="41"/>
                      <a:pt x="6" y="41"/>
                    </a:cubicBezTo>
                    <a:cubicBezTo>
                      <a:pt x="4" y="41"/>
                      <a:pt x="4" y="41"/>
                      <a:pt x="4" y="41"/>
                    </a:cubicBezTo>
                    <a:cubicBezTo>
                      <a:pt x="3" y="41"/>
                      <a:pt x="4" y="41"/>
                      <a:pt x="3" y="41"/>
                    </a:cubicBezTo>
                    <a:cubicBezTo>
                      <a:pt x="3" y="41"/>
                      <a:pt x="2" y="41"/>
                      <a:pt x="1" y="41"/>
                    </a:cubicBezTo>
                    <a:cubicBezTo>
                      <a:pt x="2" y="41"/>
                      <a:pt x="3" y="41"/>
                      <a:pt x="2" y="41"/>
                    </a:cubicBezTo>
                    <a:cubicBezTo>
                      <a:pt x="3" y="41"/>
                      <a:pt x="3" y="41"/>
                      <a:pt x="3" y="41"/>
                    </a:cubicBezTo>
                    <a:cubicBezTo>
                      <a:pt x="5" y="42"/>
                      <a:pt x="1" y="41"/>
                      <a:pt x="3" y="42"/>
                    </a:cubicBezTo>
                    <a:cubicBezTo>
                      <a:pt x="2" y="42"/>
                      <a:pt x="2" y="42"/>
                      <a:pt x="2" y="42"/>
                    </a:cubicBezTo>
                    <a:cubicBezTo>
                      <a:pt x="2" y="42"/>
                      <a:pt x="2" y="43"/>
                      <a:pt x="4" y="43"/>
                    </a:cubicBezTo>
                    <a:cubicBezTo>
                      <a:pt x="3" y="43"/>
                      <a:pt x="3" y="43"/>
                      <a:pt x="2" y="43"/>
                    </a:cubicBezTo>
                    <a:cubicBezTo>
                      <a:pt x="2" y="44"/>
                      <a:pt x="4" y="45"/>
                      <a:pt x="3" y="45"/>
                    </a:cubicBezTo>
                    <a:cubicBezTo>
                      <a:pt x="3" y="45"/>
                      <a:pt x="3" y="45"/>
                      <a:pt x="3" y="45"/>
                    </a:cubicBezTo>
                    <a:cubicBezTo>
                      <a:pt x="3" y="45"/>
                      <a:pt x="4" y="45"/>
                      <a:pt x="3" y="45"/>
                    </a:cubicBezTo>
                    <a:cubicBezTo>
                      <a:pt x="3" y="45"/>
                      <a:pt x="2" y="45"/>
                      <a:pt x="2" y="45"/>
                    </a:cubicBezTo>
                    <a:cubicBezTo>
                      <a:pt x="3" y="45"/>
                      <a:pt x="3" y="46"/>
                      <a:pt x="3" y="46"/>
                    </a:cubicBezTo>
                    <a:cubicBezTo>
                      <a:pt x="2" y="46"/>
                      <a:pt x="2" y="46"/>
                      <a:pt x="2" y="46"/>
                    </a:cubicBezTo>
                    <a:cubicBezTo>
                      <a:pt x="2" y="46"/>
                      <a:pt x="4" y="47"/>
                      <a:pt x="4" y="47"/>
                    </a:cubicBezTo>
                    <a:cubicBezTo>
                      <a:pt x="2" y="47"/>
                      <a:pt x="2" y="47"/>
                      <a:pt x="2" y="48"/>
                    </a:cubicBezTo>
                    <a:cubicBezTo>
                      <a:pt x="1" y="48"/>
                      <a:pt x="1" y="48"/>
                      <a:pt x="1" y="48"/>
                    </a:cubicBezTo>
                    <a:cubicBezTo>
                      <a:pt x="1" y="48"/>
                      <a:pt x="3" y="49"/>
                      <a:pt x="3" y="50"/>
                    </a:cubicBezTo>
                    <a:cubicBezTo>
                      <a:pt x="1" y="50"/>
                      <a:pt x="2" y="51"/>
                      <a:pt x="1" y="51"/>
                    </a:cubicBezTo>
                    <a:cubicBezTo>
                      <a:pt x="2" y="51"/>
                      <a:pt x="3" y="52"/>
                      <a:pt x="3" y="52"/>
                    </a:cubicBezTo>
                    <a:cubicBezTo>
                      <a:pt x="2" y="52"/>
                      <a:pt x="4" y="52"/>
                      <a:pt x="2" y="52"/>
                    </a:cubicBezTo>
                    <a:cubicBezTo>
                      <a:pt x="2" y="52"/>
                      <a:pt x="2" y="52"/>
                      <a:pt x="2" y="52"/>
                    </a:cubicBezTo>
                    <a:cubicBezTo>
                      <a:pt x="1" y="52"/>
                      <a:pt x="1" y="52"/>
                      <a:pt x="1" y="53"/>
                    </a:cubicBezTo>
                    <a:cubicBezTo>
                      <a:pt x="3" y="53"/>
                      <a:pt x="3" y="53"/>
                      <a:pt x="3" y="53"/>
                    </a:cubicBezTo>
                    <a:cubicBezTo>
                      <a:pt x="0" y="53"/>
                      <a:pt x="4" y="55"/>
                      <a:pt x="1" y="55"/>
                    </a:cubicBezTo>
                    <a:cubicBezTo>
                      <a:pt x="2" y="55"/>
                      <a:pt x="2" y="55"/>
                      <a:pt x="2" y="55"/>
                    </a:cubicBezTo>
                    <a:cubicBezTo>
                      <a:pt x="1" y="55"/>
                      <a:pt x="1" y="55"/>
                      <a:pt x="1" y="55"/>
                    </a:cubicBezTo>
                    <a:cubicBezTo>
                      <a:pt x="1" y="56"/>
                      <a:pt x="1" y="56"/>
                      <a:pt x="1" y="56"/>
                    </a:cubicBezTo>
                    <a:cubicBezTo>
                      <a:pt x="0" y="56"/>
                      <a:pt x="0" y="56"/>
                      <a:pt x="0" y="56"/>
                    </a:cubicBezTo>
                    <a:cubicBezTo>
                      <a:pt x="0" y="57"/>
                      <a:pt x="3" y="57"/>
                      <a:pt x="3" y="57"/>
                    </a:cubicBezTo>
                    <a:cubicBezTo>
                      <a:pt x="2" y="57"/>
                      <a:pt x="2" y="57"/>
                      <a:pt x="2" y="57"/>
                    </a:cubicBezTo>
                    <a:cubicBezTo>
                      <a:pt x="2" y="58"/>
                      <a:pt x="0" y="58"/>
                      <a:pt x="2" y="59"/>
                    </a:cubicBezTo>
                    <a:cubicBezTo>
                      <a:pt x="1" y="59"/>
                      <a:pt x="1" y="59"/>
                      <a:pt x="1" y="58"/>
                    </a:cubicBezTo>
                    <a:cubicBezTo>
                      <a:pt x="1" y="59"/>
                      <a:pt x="0" y="59"/>
                      <a:pt x="2" y="59"/>
                    </a:cubicBezTo>
                    <a:cubicBezTo>
                      <a:pt x="0" y="59"/>
                      <a:pt x="2" y="60"/>
                      <a:pt x="2" y="60"/>
                    </a:cubicBezTo>
                    <a:cubicBezTo>
                      <a:pt x="1" y="60"/>
                      <a:pt x="1" y="60"/>
                      <a:pt x="1" y="60"/>
                    </a:cubicBezTo>
                    <a:cubicBezTo>
                      <a:pt x="3" y="61"/>
                      <a:pt x="3" y="61"/>
                      <a:pt x="3" y="61"/>
                    </a:cubicBezTo>
                    <a:cubicBezTo>
                      <a:pt x="3" y="61"/>
                      <a:pt x="3" y="61"/>
                      <a:pt x="3" y="61"/>
                    </a:cubicBezTo>
                    <a:cubicBezTo>
                      <a:pt x="2" y="61"/>
                      <a:pt x="4" y="61"/>
                      <a:pt x="3" y="61"/>
                    </a:cubicBezTo>
                    <a:cubicBezTo>
                      <a:pt x="3" y="61"/>
                      <a:pt x="3" y="61"/>
                      <a:pt x="3" y="61"/>
                    </a:cubicBezTo>
                    <a:cubicBezTo>
                      <a:pt x="2" y="62"/>
                      <a:pt x="3" y="62"/>
                      <a:pt x="4" y="62"/>
                    </a:cubicBezTo>
                    <a:cubicBezTo>
                      <a:pt x="4" y="62"/>
                      <a:pt x="3" y="62"/>
                      <a:pt x="2" y="62"/>
                    </a:cubicBezTo>
                    <a:cubicBezTo>
                      <a:pt x="3" y="62"/>
                      <a:pt x="4" y="62"/>
                      <a:pt x="3" y="63"/>
                    </a:cubicBezTo>
                    <a:cubicBezTo>
                      <a:pt x="3" y="62"/>
                      <a:pt x="3" y="62"/>
                      <a:pt x="3" y="62"/>
                    </a:cubicBezTo>
                    <a:cubicBezTo>
                      <a:pt x="2" y="63"/>
                      <a:pt x="4" y="63"/>
                      <a:pt x="3" y="63"/>
                    </a:cubicBezTo>
                    <a:cubicBezTo>
                      <a:pt x="2" y="63"/>
                      <a:pt x="2" y="63"/>
                      <a:pt x="2" y="63"/>
                    </a:cubicBezTo>
                    <a:cubicBezTo>
                      <a:pt x="2" y="63"/>
                      <a:pt x="2" y="63"/>
                      <a:pt x="2" y="63"/>
                    </a:cubicBezTo>
                    <a:cubicBezTo>
                      <a:pt x="1" y="63"/>
                      <a:pt x="1" y="63"/>
                      <a:pt x="0" y="63"/>
                    </a:cubicBezTo>
                    <a:cubicBezTo>
                      <a:pt x="0" y="63"/>
                      <a:pt x="2" y="64"/>
                      <a:pt x="2" y="64"/>
                    </a:cubicBezTo>
                    <a:cubicBezTo>
                      <a:pt x="1" y="64"/>
                      <a:pt x="1" y="64"/>
                      <a:pt x="1" y="64"/>
                    </a:cubicBezTo>
                    <a:cubicBezTo>
                      <a:pt x="1" y="64"/>
                      <a:pt x="1" y="64"/>
                      <a:pt x="1" y="64"/>
                    </a:cubicBezTo>
                    <a:cubicBezTo>
                      <a:pt x="1" y="64"/>
                      <a:pt x="1" y="64"/>
                      <a:pt x="1" y="64"/>
                    </a:cubicBezTo>
                    <a:cubicBezTo>
                      <a:pt x="1" y="64"/>
                      <a:pt x="1" y="64"/>
                      <a:pt x="1" y="64"/>
                    </a:cubicBezTo>
                    <a:cubicBezTo>
                      <a:pt x="0" y="64"/>
                      <a:pt x="1" y="64"/>
                      <a:pt x="0" y="65"/>
                    </a:cubicBezTo>
                    <a:cubicBezTo>
                      <a:pt x="2" y="65"/>
                      <a:pt x="1" y="65"/>
                      <a:pt x="2" y="65"/>
                    </a:cubicBezTo>
                    <a:cubicBezTo>
                      <a:pt x="2" y="65"/>
                      <a:pt x="2" y="65"/>
                      <a:pt x="2" y="65"/>
                    </a:cubicBezTo>
                    <a:cubicBezTo>
                      <a:pt x="2" y="65"/>
                      <a:pt x="2" y="65"/>
                      <a:pt x="2" y="65"/>
                    </a:cubicBezTo>
                    <a:cubicBezTo>
                      <a:pt x="2" y="65"/>
                      <a:pt x="2" y="65"/>
                      <a:pt x="2" y="65"/>
                    </a:cubicBezTo>
                    <a:cubicBezTo>
                      <a:pt x="2" y="64"/>
                      <a:pt x="2" y="64"/>
                      <a:pt x="2" y="64"/>
                    </a:cubicBezTo>
                    <a:cubicBezTo>
                      <a:pt x="3" y="64"/>
                      <a:pt x="3" y="65"/>
                      <a:pt x="2" y="65"/>
                    </a:cubicBezTo>
                    <a:cubicBezTo>
                      <a:pt x="3" y="65"/>
                      <a:pt x="4" y="65"/>
                      <a:pt x="4" y="65"/>
                    </a:cubicBezTo>
                    <a:cubicBezTo>
                      <a:pt x="3" y="65"/>
                      <a:pt x="2" y="65"/>
                      <a:pt x="1" y="65"/>
                    </a:cubicBezTo>
                    <a:cubicBezTo>
                      <a:pt x="1" y="66"/>
                      <a:pt x="1" y="66"/>
                      <a:pt x="3" y="67"/>
                    </a:cubicBezTo>
                    <a:cubicBezTo>
                      <a:pt x="4" y="67"/>
                      <a:pt x="3" y="67"/>
                      <a:pt x="2" y="67"/>
                    </a:cubicBezTo>
                    <a:cubicBezTo>
                      <a:pt x="2" y="67"/>
                      <a:pt x="2" y="67"/>
                      <a:pt x="2" y="67"/>
                    </a:cubicBezTo>
                    <a:cubicBezTo>
                      <a:pt x="2" y="67"/>
                      <a:pt x="2" y="67"/>
                      <a:pt x="3" y="68"/>
                    </a:cubicBezTo>
                    <a:cubicBezTo>
                      <a:pt x="3" y="68"/>
                      <a:pt x="2" y="67"/>
                      <a:pt x="2" y="68"/>
                    </a:cubicBezTo>
                    <a:cubicBezTo>
                      <a:pt x="2" y="68"/>
                      <a:pt x="2" y="68"/>
                      <a:pt x="2" y="68"/>
                    </a:cubicBezTo>
                    <a:cubicBezTo>
                      <a:pt x="0" y="68"/>
                      <a:pt x="6" y="69"/>
                      <a:pt x="3" y="70"/>
                    </a:cubicBezTo>
                    <a:cubicBezTo>
                      <a:pt x="3" y="70"/>
                      <a:pt x="3" y="70"/>
                      <a:pt x="3" y="70"/>
                    </a:cubicBezTo>
                    <a:cubicBezTo>
                      <a:pt x="2" y="71"/>
                      <a:pt x="4" y="72"/>
                      <a:pt x="2" y="73"/>
                    </a:cubicBezTo>
                    <a:cubicBezTo>
                      <a:pt x="2" y="74"/>
                      <a:pt x="2" y="74"/>
                      <a:pt x="3" y="74"/>
                    </a:cubicBezTo>
                    <a:cubicBezTo>
                      <a:pt x="2" y="74"/>
                      <a:pt x="2" y="74"/>
                      <a:pt x="2" y="74"/>
                    </a:cubicBezTo>
                    <a:cubicBezTo>
                      <a:pt x="3" y="74"/>
                      <a:pt x="3" y="74"/>
                      <a:pt x="3" y="74"/>
                    </a:cubicBezTo>
                    <a:cubicBezTo>
                      <a:pt x="4" y="75"/>
                      <a:pt x="0" y="75"/>
                      <a:pt x="2" y="76"/>
                    </a:cubicBezTo>
                    <a:cubicBezTo>
                      <a:pt x="3" y="76"/>
                      <a:pt x="3" y="76"/>
                      <a:pt x="3" y="76"/>
                    </a:cubicBezTo>
                    <a:cubicBezTo>
                      <a:pt x="3" y="76"/>
                      <a:pt x="4" y="76"/>
                      <a:pt x="3" y="76"/>
                    </a:cubicBezTo>
                    <a:cubicBezTo>
                      <a:pt x="3" y="76"/>
                      <a:pt x="3" y="76"/>
                      <a:pt x="3" y="76"/>
                    </a:cubicBezTo>
                    <a:cubicBezTo>
                      <a:pt x="2" y="76"/>
                      <a:pt x="2" y="76"/>
                      <a:pt x="2" y="76"/>
                    </a:cubicBezTo>
                    <a:cubicBezTo>
                      <a:pt x="3" y="77"/>
                      <a:pt x="3" y="77"/>
                      <a:pt x="3" y="77"/>
                    </a:cubicBezTo>
                    <a:cubicBezTo>
                      <a:pt x="3" y="77"/>
                      <a:pt x="1" y="77"/>
                      <a:pt x="1" y="77"/>
                    </a:cubicBezTo>
                    <a:cubicBezTo>
                      <a:pt x="1" y="77"/>
                      <a:pt x="3" y="78"/>
                      <a:pt x="3" y="78"/>
                    </a:cubicBezTo>
                    <a:cubicBezTo>
                      <a:pt x="3" y="78"/>
                      <a:pt x="3" y="78"/>
                      <a:pt x="4" y="78"/>
                    </a:cubicBezTo>
                    <a:cubicBezTo>
                      <a:pt x="4" y="78"/>
                      <a:pt x="4" y="78"/>
                      <a:pt x="4" y="78"/>
                    </a:cubicBezTo>
                    <a:cubicBezTo>
                      <a:pt x="6" y="78"/>
                      <a:pt x="8" y="78"/>
                      <a:pt x="9" y="78"/>
                    </a:cubicBezTo>
                    <a:cubicBezTo>
                      <a:pt x="8" y="77"/>
                      <a:pt x="8" y="77"/>
                      <a:pt x="8" y="77"/>
                    </a:cubicBezTo>
                    <a:cubicBezTo>
                      <a:pt x="9" y="77"/>
                      <a:pt x="9" y="77"/>
                      <a:pt x="9" y="77"/>
                    </a:cubicBezTo>
                    <a:cubicBezTo>
                      <a:pt x="9" y="78"/>
                      <a:pt x="9" y="78"/>
                      <a:pt x="9" y="78"/>
                    </a:cubicBezTo>
                    <a:cubicBezTo>
                      <a:pt x="10" y="77"/>
                      <a:pt x="9" y="77"/>
                      <a:pt x="9" y="77"/>
                    </a:cubicBezTo>
                    <a:cubicBezTo>
                      <a:pt x="10" y="77"/>
                      <a:pt x="10" y="77"/>
                      <a:pt x="10" y="77"/>
                    </a:cubicBezTo>
                    <a:cubicBezTo>
                      <a:pt x="8" y="77"/>
                      <a:pt x="8" y="77"/>
                      <a:pt x="8" y="77"/>
                    </a:cubicBezTo>
                    <a:cubicBezTo>
                      <a:pt x="9" y="77"/>
                      <a:pt x="10" y="77"/>
                      <a:pt x="10" y="77"/>
                    </a:cubicBezTo>
                    <a:cubicBezTo>
                      <a:pt x="9" y="77"/>
                      <a:pt x="8" y="77"/>
                      <a:pt x="8" y="77"/>
                    </a:cubicBezTo>
                    <a:cubicBezTo>
                      <a:pt x="9" y="76"/>
                      <a:pt x="9" y="76"/>
                      <a:pt x="9" y="76"/>
                    </a:cubicBezTo>
                    <a:cubicBezTo>
                      <a:pt x="10" y="76"/>
                      <a:pt x="10" y="76"/>
                      <a:pt x="10" y="76"/>
                    </a:cubicBezTo>
                    <a:cubicBezTo>
                      <a:pt x="9" y="76"/>
                      <a:pt x="9" y="76"/>
                      <a:pt x="8" y="76"/>
                    </a:cubicBezTo>
                    <a:cubicBezTo>
                      <a:pt x="9" y="76"/>
                      <a:pt x="8" y="75"/>
                      <a:pt x="10" y="75"/>
                    </a:cubicBezTo>
                    <a:cubicBezTo>
                      <a:pt x="9" y="75"/>
                      <a:pt x="9" y="75"/>
                      <a:pt x="8" y="75"/>
                    </a:cubicBezTo>
                    <a:cubicBezTo>
                      <a:pt x="11" y="75"/>
                      <a:pt x="9" y="74"/>
                      <a:pt x="11" y="74"/>
                    </a:cubicBezTo>
                    <a:cubicBezTo>
                      <a:pt x="9" y="74"/>
                      <a:pt x="10" y="74"/>
                      <a:pt x="9" y="73"/>
                    </a:cubicBezTo>
                    <a:cubicBezTo>
                      <a:pt x="9" y="73"/>
                      <a:pt x="10" y="73"/>
                      <a:pt x="9" y="73"/>
                    </a:cubicBezTo>
                    <a:cubicBezTo>
                      <a:pt x="10" y="73"/>
                      <a:pt x="10" y="73"/>
                      <a:pt x="11" y="73"/>
                    </a:cubicBezTo>
                    <a:cubicBezTo>
                      <a:pt x="9" y="73"/>
                      <a:pt x="9" y="73"/>
                      <a:pt x="8" y="72"/>
                    </a:cubicBezTo>
                    <a:cubicBezTo>
                      <a:pt x="9" y="72"/>
                      <a:pt x="9" y="73"/>
                      <a:pt x="11" y="73"/>
                    </a:cubicBezTo>
                    <a:cubicBezTo>
                      <a:pt x="10" y="73"/>
                      <a:pt x="10" y="72"/>
                      <a:pt x="9" y="72"/>
                    </a:cubicBezTo>
                    <a:cubicBezTo>
                      <a:pt x="10" y="72"/>
                      <a:pt x="9" y="72"/>
                      <a:pt x="10" y="72"/>
                    </a:cubicBezTo>
                    <a:cubicBezTo>
                      <a:pt x="8" y="72"/>
                      <a:pt x="10" y="72"/>
                      <a:pt x="9" y="72"/>
                    </a:cubicBezTo>
                    <a:cubicBezTo>
                      <a:pt x="10" y="71"/>
                      <a:pt x="11" y="72"/>
                      <a:pt x="10" y="71"/>
                    </a:cubicBezTo>
                    <a:cubicBezTo>
                      <a:pt x="11" y="71"/>
                      <a:pt x="11" y="72"/>
                      <a:pt x="11" y="72"/>
                    </a:cubicBezTo>
                    <a:close/>
                    <a:moveTo>
                      <a:pt x="9" y="64"/>
                    </a:moveTo>
                    <a:cubicBezTo>
                      <a:pt x="9" y="64"/>
                      <a:pt x="9" y="64"/>
                      <a:pt x="9" y="64"/>
                    </a:cubicBezTo>
                    <a:cubicBezTo>
                      <a:pt x="9" y="64"/>
                      <a:pt x="9" y="64"/>
                      <a:pt x="9" y="64"/>
                    </a:cubicBezTo>
                    <a:close/>
                    <a:moveTo>
                      <a:pt x="9" y="64"/>
                    </a:moveTo>
                    <a:cubicBezTo>
                      <a:pt x="8" y="64"/>
                      <a:pt x="8" y="64"/>
                      <a:pt x="8" y="64"/>
                    </a:cubicBezTo>
                    <a:cubicBezTo>
                      <a:pt x="8" y="64"/>
                      <a:pt x="8" y="64"/>
                      <a:pt x="8" y="64"/>
                    </a:cubicBezTo>
                    <a:lnTo>
                      <a:pt x="9" y="64"/>
                    </a:lnTo>
                    <a:close/>
                    <a:moveTo>
                      <a:pt x="1" y="64"/>
                    </a:moveTo>
                    <a:cubicBezTo>
                      <a:pt x="1" y="64"/>
                      <a:pt x="1" y="64"/>
                      <a:pt x="1" y="64"/>
                    </a:cubicBezTo>
                    <a:cubicBezTo>
                      <a:pt x="1" y="64"/>
                      <a:pt x="1" y="64"/>
                      <a:pt x="1" y="64"/>
                    </a:cubicBezTo>
                    <a:cubicBezTo>
                      <a:pt x="1" y="64"/>
                      <a:pt x="1" y="64"/>
                      <a:pt x="1" y="6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6" name="Rectangle 1121"/>
              <p:cNvSpPr>
                <a:spLocks noChangeArrowheads="1"/>
              </p:cNvSpPr>
              <p:nvPr/>
            </p:nvSpPr>
            <p:spPr bwMode="auto">
              <a:xfrm>
                <a:off x="5061" y="234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7" name="Rectangle 1122"/>
              <p:cNvSpPr>
                <a:spLocks noChangeArrowheads="1"/>
              </p:cNvSpPr>
              <p:nvPr/>
            </p:nvSpPr>
            <p:spPr bwMode="auto">
              <a:xfrm>
                <a:off x="5081" y="221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8" name="Rectangle 1123"/>
              <p:cNvSpPr>
                <a:spLocks noChangeArrowheads="1"/>
              </p:cNvSpPr>
              <p:nvPr/>
            </p:nvSpPr>
            <p:spPr bwMode="auto">
              <a:xfrm>
                <a:off x="5081" y="232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9" name="Freeform 1124"/>
              <p:cNvSpPr>
                <a:spLocks/>
              </p:cNvSpPr>
              <p:nvPr/>
            </p:nvSpPr>
            <p:spPr bwMode="auto">
              <a:xfrm>
                <a:off x="5093" y="221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0" name="Freeform 1125"/>
              <p:cNvSpPr>
                <a:spLocks/>
              </p:cNvSpPr>
              <p:nvPr/>
            </p:nvSpPr>
            <p:spPr bwMode="auto">
              <a:xfrm>
                <a:off x="5093" y="2210"/>
                <a:ext cx="2" cy="2"/>
              </a:xfrm>
              <a:custGeom>
                <a:avLst/>
                <a:gdLst/>
                <a:ahLst/>
                <a:cxnLst>
                  <a:cxn ang="0">
                    <a:pos x="0" y="2"/>
                  </a:cxn>
                  <a:cxn ang="0">
                    <a:pos x="2" y="0"/>
                  </a:cxn>
                  <a:cxn ang="0">
                    <a:pos x="0" y="2"/>
                  </a:cxn>
                </a:cxnLst>
                <a:rect l="0" t="0" r="r" b="b"/>
                <a:pathLst>
                  <a:path w="2" h="2">
                    <a:moveTo>
                      <a:pt x="0" y="2"/>
                    </a:move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1" name="Rectangle 1126"/>
              <p:cNvSpPr>
                <a:spLocks noChangeArrowheads="1"/>
              </p:cNvSpPr>
              <p:nvPr/>
            </p:nvSpPr>
            <p:spPr bwMode="auto">
              <a:xfrm>
                <a:off x="5095" y="22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2" name="Freeform 1127"/>
              <p:cNvSpPr>
                <a:spLocks/>
              </p:cNvSpPr>
              <p:nvPr/>
            </p:nvSpPr>
            <p:spPr bwMode="auto">
              <a:xfrm>
                <a:off x="5090" y="22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3" name="Freeform 1128"/>
              <p:cNvSpPr>
                <a:spLocks/>
              </p:cNvSpPr>
              <p:nvPr/>
            </p:nvSpPr>
            <p:spPr bwMode="auto">
              <a:xfrm>
                <a:off x="5086" y="2235"/>
                <a:ext cx="2" cy="2"/>
              </a:xfrm>
              <a:custGeom>
                <a:avLst/>
                <a:gdLst/>
                <a:ahLst/>
                <a:cxnLst>
                  <a:cxn ang="0">
                    <a:pos x="0" y="0"/>
                  </a:cxn>
                  <a:cxn ang="0">
                    <a:pos x="1" y="1"/>
                  </a:cxn>
                  <a:cxn ang="0">
                    <a:pos x="0" y="0"/>
                  </a:cxn>
                </a:cxnLst>
                <a:rect l="0" t="0" r="r" b="b"/>
                <a:pathLst>
                  <a:path w="1" h="1">
                    <a:moveTo>
                      <a:pt x="0" y="0"/>
                    </a:moveTo>
                    <a:cubicBezTo>
                      <a:pt x="1" y="1"/>
                      <a:pt x="1" y="1"/>
                      <a:pt x="1" y="1"/>
                    </a:cubicBezTo>
                    <a:cubicBezTo>
                      <a:pt x="1"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4" name="Rectangle 1129"/>
              <p:cNvSpPr>
                <a:spLocks noChangeArrowheads="1"/>
              </p:cNvSpPr>
              <p:nvPr/>
            </p:nvSpPr>
            <p:spPr bwMode="auto">
              <a:xfrm>
                <a:off x="5090" y="226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5" name="Freeform 1130"/>
              <p:cNvSpPr>
                <a:spLocks/>
              </p:cNvSpPr>
              <p:nvPr/>
            </p:nvSpPr>
            <p:spPr bwMode="auto">
              <a:xfrm>
                <a:off x="5088" y="22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6" name="Rectangle 1131"/>
              <p:cNvSpPr>
                <a:spLocks noChangeArrowheads="1"/>
              </p:cNvSpPr>
              <p:nvPr/>
            </p:nvSpPr>
            <p:spPr bwMode="auto">
              <a:xfrm>
                <a:off x="5099" y="219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7" name="Freeform 1132"/>
              <p:cNvSpPr>
                <a:spLocks/>
              </p:cNvSpPr>
              <p:nvPr/>
            </p:nvSpPr>
            <p:spPr bwMode="auto">
              <a:xfrm>
                <a:off x="5097" y="2199"/>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8" name="Freeform 1133"/>
              <p:cNvSpPr>
                <a:spLocks/>
              </p:cNvSpPr>
              <p:nvPr/>
            </p:nvSpPr>
            <p:spPr bwMode="auto">
              <a:xfrm>
                <a:off x="5097" y="21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9" name="Freeform 1134"/>
              <p:cNvSpPr>
                <a:spLocks/>
              </p:cNvSpPr>
              <p:nvPr/>
            </p:nvSpPr>
            <p:spPr bwMode="auto">
              <a:xfrm>
                <a:off x="5097" y="2201"/>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0" name="Freeform 1135"/>
              <p:cNvSpPr>
                <a:spLocks/>
              </p:cNvSpPr>
              <p:nvPr/>
            </p:nvSpPr>
            <p:spPr bwMode="auto">
              <a:xfrm>
                <a:off x="5095" y="2203"/>
                <a:ext cx="4" cy="0"/>
              </a:xfrm>
              <a:custGeom>
                <a:avLst/>
                <a:gdLst/>
                <a:ahLst/>
                <a:cxnLst>
                  <a:cxn ang="0">
                    <a:pos x="1" y="0"/>
                  </a:cxn>
                  <a:cxn ang="0">
                    <a:pos x="1" y="0"/>
                  </a:cxn>
                  <a:cxn ang="0">
                    <a:pos x="1" y="0"/>
                  </a:cxn>
                  <a:cxn ang="0">
                    <a:pos x="1" y="0"/>
                  </a:cxn>
                </a:cxnLst>
                <a:rect l="0" t="0" r="r" b="b"/>
                <a:pathLst>
                  <a:path w="2">
                    <a:moveTo>
                      <a:pt x="1" y="0"/>
                    </a:moveTo>
                    <a:cubicBezTo>
                      <a:pt x="1" y="0"/>
                      <a:pt x="2" y="0"/>
                      <a:pt x="1" y="0"/>
                    </a:cubicBezTo>
                    <a:cubicBezTo>
                      <a:pt x="1" y="0"/>
                      <a:pt x="1" y="0"/>
                      <a:pt x="1" y="0"/>
                    </a:cubicBezTo>
                    <a:cubicBezTo>
                      <a:pt x="2"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1" name="Freeform 1136"/>
              <p:cNvSpPr>
                <a:spLocks/>
              </p:cNvSpPr>
              <p:nvPr/>
            </p:nvSpPr>
            <p:spPr bwMode="auto">
              <a:xfrm>
                <a:off x="5079" y="2203"/>
                <a:ext cx="7" cy="3"/>
              </a:xfrm>
              <a:custGeom>
                <a:avLst/>
                <a:gdLst/>
                <a:ahLst/>
                <a:cxnLst>
                  <a:cxn ang="0">
                    <a:pos x="2" y="1"/>
                  </a:cxn>
                  <a:cxn ang="0">
                    <a:pos x="3" y="0"/>
                  </a:cxn>
                  <a:cxn ang="0">
                    <a:pos x="2" y="0"/>
                  </a:cxn>
                  <a:cxn ang="0">
                    <a:pos x="2" y="1"/>
                  </a:cxn>
                </a:cxnLst>
                <a:rect l="0" t="0" r="r" b="b"/>
                <a:pathLst>
                  <a:path w="3" h="1">
                    <a:moveTo>
                      <a:pt x="2" y="1"/>
                    </a:moveTo>
                    <a:cubicBezTo>
                      <a:pt x="3" y="0"/>
                      <a:pt x="3" y="0"/>
                      <a:pt x="3" y="0"/>
                    </a:cubicBezTo>
                    <a:cubicBezTo>
                      <a:pt x="2" y="0"/>
                      <a:pt x="2" y="0"/>
                      <a:pt x="2" y="0"/>
                    </a:cubicBezTo>
                    <a:cubicBezTo>
                      <a:pt x="0" y="0"/>
                      <a:pt x="3" y="0"/>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2" name="Freeform 1137"/>
              <p:cNvSpPr>
                <a:spLocks/>
              </p:cNvSpPr>
              <p:nvPr/>
            </p:nvSpPr>
            <p:spPr bwMode="auto">
              <a:xfrm>
                <a:off x="5081" y="2206"/>
                <a:ext cx="3" cy="2"/>
              </a:xfrm>
              <a:custGeom>
                <a:avLst/>
                <a:gdLst/>
                <a:ahLst/>
                <a:cxnLst>
                  <a:cxn ang="0">
                    <a:pos x="1" y="1"/>
                  </a:cxn>
                  <a:cxn ang="0">
                    <a:pos x="0" y="0"/>
                  </a:cxn>
                  <a:cxn ang="0">
                    <a:pos x="1" y="1"/>
                  </a:cxn>
                </a:cxnLst>
                <a:rect l="0" t="0" r="r" b="b"/>
                <a:pathLst>
                  <a:path w="1" h="1">
                    <a:moveTo>
                      <a:pt x="1" y="1"/>
                    </a:move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3" name="Freeform 1138"/>
              <p:cNvSpPr>
                <a:spLocks/>
              </p:cNvSpPr>
              <p:nvPr/>
            </p:nvSpPr>
            <p:spPr bwMode="auto">
              <a:xfrm>
                <a:off x="5077" y="2226"/>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4" name="Freeform 1139"/>
              <p:cNvSpPr>
                <a:spLocks/>
              </p:cNvSpPr>
              <p:nvPr/>
            </p:nvSpPr>
            <p:spPr bwMode="auto">
              <a:xfrm>
                <a:off x="5088" y="2230"/>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5" name="Freeform 1140"/>
              <p:cNvSpPr>
                <a:spLocks/>
              </p:cNvSpPr>
              <p:nvPr/>
            </p:nvSpPr>
            <p:spPr bwMode="auto">
              <a:xfrm>
                <a:off x="5072" y="2230"/>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6" name="Freeform 1141"/>
              <p:cNvSpPr>
                <a:spLocks/>
              </p:cNvSpPr>
              <p:nvPr/>
            </p:nvSpPr>
            <p:spPr bwMode="auto">
              <a:xfrm>
                <a:off x="5068" y="2262"/>
                <a:ext cx="4" cy="0"/>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7" name="Freeform 1142"/>
              <p:cNvSpPr>
                <a:spLocks/>
              </p:cNvSpPr>
              <p:nvPr/>
            </p:nvSpPr>
            <p:spPr bwMode="auto">
              <a:xfrm>
                <a:off x="5068" y="2275"/>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8" name="Rectangle 1143"/>
              <p:cNvSpPr>
                <a:spLocks noChangeArrowheads="1"/>
              </p:cNvSpPr>
              <p:nvPr/>
            </p:nvSpPr>
            <p:spPr bwMode="auto">
              <a:xfrm>
                <a:off x="5059" y="2316"/>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9" name="Freeform 1144"/>
              <p:cNvSpPr>
                <a:spLocks/>
              </p:cNvSpPr>
              <p:nvPr/>
            </p:nvSpPr>
            <p:spPr bwMode="auto">
              <a:xfrm>
                <a:off x="5030" y="2185"/>
                <a:ext cx="2" cy="3"/>
              </a:xfrm>
              <a:custGeom>
                <a:avLst/>
                <a:gdLst/>
                <a:ahLst/>
                <a:cxnLst>
                  <a:cxn ang="0">
                    <a:pos x="1" y="1"/>
                  </a:cxn>
                  <a:cxn ang="0">
                    <a:pos x="0" y="1"/>
                  </a:cxn>
                  <a:cxn ang="0">
                    <a:pos x="1" y="1"/>
                  </a:cxn>
                </a:cxnLst>
                <a:rect l="0" t="0" r="r" b="b"/>
                <a:pathLst>
                  <a:path w="1" h="1">
                    <a:moveTo>
                      <a:pt x="1" y="1"/>
                    </a:moveTo>
                    <a:cubicBezTo>
                      <a:pt x="1" y="1"/>
                      <a:pt x="0" y="0"/>
                      <a:pt x="0" y="1"/>
                    </a:cubicBezTo>
                    <a:cubicBezTo>
                      <a:pt x="1"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0" name="Freeform 1145"/>
              <p:cNvSpPr>
                <a:spLocks/>
              </p:cNvSpPr>
              <p:nvPr/>
            </p:nvSpPr>
            <p:spPr bwMode="auto">
              <a:xfrm>
                <a:off x="5027" y="2185"/>
                <a:ext cx="5" cy="5"/>
              </a:xfrm>
              <a:custGeom>
                <a:avLst/>
                <a:gdLst/>
                <a:ahLst/>
                <a:cxnLst>
                  <a:cxn ang="0">
                    <a:pos x="0" y="1"/>
                  </a:cxn>
                  <a:cxn ang="0">
                    <a:pos x="2" y="2"/>
                  </a:cxn>
                  <a:cxn ang="0">
                    <a:pos x="0" y="1"/>
                  </a:cxn>
                  <a:cxn ang="0">
                    <a:pos x="1" y="1"/>
                  </a:cxn>
                  <a:cxn ang="0">
                    <a:pos x="1" y="1"/>
                  </a:cxn>
                  <a:cxn ang="0">
                    <a:pos x="0" y="1"/>
                  </a:cxn>
                </a:cxnLst>
                <a:rect l="0" t="0" r="r" b="b"/>
                <a:pathLst>
                  <a:path w="2" h="2">
                    <a:moveTo>
                      <a:pt x="0" y="1"/>
                    </a:moveTo>
                    <a:cubicBezTo>
                      <a:pt x="0" y="1"/>
                      <a:pt x="1" y="2"/>
                      <a:pt x="2" y="2"/>
                    </a:cubicBezTo>
                    <a:cubicBezTo>
                      <a:pt x="1" y="1"/>
                      <a:pt x="2" y="2"/>
                      <a:pt x="0" y="1"/>
                    </a:cubicBezTo>
                    <a:cubicBezTo>
                      <a:pt x="0" y="1"/>
                      <a:pt x="1" y="1"/>
                      <a:pt x="1" y="1"/>
                    </a:cubicBezTo>
                    <a:cubicBezTo>
                      <a:pt x="1" y="1"/>
                      <a:pt x="2" y="1"/>
                      <a:pt x="1"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1" name="Freeform 1146"/>
              <p:cNvSpPr>
                <a:spLocks/>
              </p:cNvSpPr>
              <p:nvPr/>
            </p:nvSpPr>
            <p:spPr bwMode="auto">
              <a:xfrm>
                <a:off x="5014" y="2210"/>
                <a:ext cx="2" cy="2"/>
              </a:xfrm>
              <a:custGeom>
                <a:avLst/>
                <a:gdLst/>
                <a:ahLst/>
                <a:cxnLst>
                  <a:cxn ang="0">
                    <a:pos x="0" y="2"/>
                  </a:cxn>
                  <a:cxn ang="0">
                    <a:pos x="2" y="0"/>
                  </a:cxn>
                  <a:cxn ang="0">
                    <a:pos x="0" y="2"/>
                  </a:cxn>
                </a:cxnLst>
                <a:rect l="0" t="0" r="r" b="b"/>
                <a:pathLst>
                  <a:path w="2" h="2">
                    <a:moveTo>
                      <a:pt x="0" y="2"/>
                    </a:move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2" name="Freeform 1147"/>
              <p:cNvSpPr>
                <a:spLocks/>
              </p:cNvSpPr>
              <p:nvPr/>
            </p:nvSpPr>
            <p:spPr bwMode="auto">
              <a:xfrm>
                <a:off x="5009" y="2226"/>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3" name="Freeform 1148"/>
              <p:cNvSpPr>
                <a:spLocks/>
              </p:cNvSpPr>
              <p:nvPr/>
            </p:nvSpPr>
            <p:spPr bwMode="auto">
              <a:xfrm>
                <a:off x="5007" y="223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4" name="Freeform 1149"/>
              <p:cNvSpPr>
                <a:spLocks/>
              </p:cNvSpPr>
              <p:nvPr/>
            </p:nvSpPr>
            <p:spPr bwMode="auto">
              <a:xfrm>
                <a:off x="5014" y="2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5" name="Rectangle 1150"/>
              <p:cNvSpPr>
                <a:spLocks noChangeArrowheads="1"/>
              </p:cNvSpPr>
              <p:nvPr/>
            </p:nvSpPr>
            <p:spPr bwMode="auto">
              <a:xfrm>
                <a:off x="5032" y="21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6" name="Rectangle 1151"/>
              <p:cNvSpPr>
                <a:spLocks noChangeArrowheads="1"/>
              </p:cNvSpPr>
              <p:nvPr/>
            </p:nvSpPr>
            <p:spPr bwMode="auto">
              <a:xfrm>
                <a:off x="5014" y="220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7" name="Freeform 1152"/>
              <p:cNvSpPr>
                <a:spLocks/>
              </p:cNvSpPr>
              <p:nvPr/>
            </p:nvSpPr>
            <p:spPr bwMode="auto">
              <a:xfrm>
                <a:off x="5016" y="2199"/>
                <a:ext cx="2" cy="0"/>
              </a:xfrm>
              <a:custGeom>
                <a:avLst/>
                <a:gdLst/>
                <a:ahLst/>
                <a:cxnLst>
                  <a:cxn ang="0">
                    <a:pos x="0" y="0"/>
                  </a:cxn>
                  <a:cxn ang="0">
                    <a:pos x="1" y="0"/>
                  </a:cxn>
                  <a:cxn ang="0">
                    <a:pos x="0" y="0"/>
                  </a:cxn>
                </a:cxnLst>
                <a:rect l="0" t="0" r="r" b="b"/>
                <a:pathLst>
                  <a:path w="1">
                    <a:moveTo>
                      <a:pt x="0" y="0"/>
                    </a:moveTo>
                    <a:cubicBezTo>
                      <a:pt x="0"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8" name="Freeform 1153"/>
              <p:cNvSpPr>
                <a:spLocks/>
              </p:cNvSpPr>
              <p:nvPr/>
            </p:nvSpPr>
            <p:spPr bwMode="auto">
              <a:xfrm>
                <a:off x="5023"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9" name="Freeform 1154"/>
              <p:cNvSpPr>
                <a:spLocks/>
              </p:cNvSpPr>
              <p:nvPr/>
            </p:nvSpPr>
            <p:spPr bwMode="auto">
              <a:xfrm>
                <a:off x="5012" y="22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0" name="Freeform 1155"/>
              <p:cNvSpPr>
                <a:spLocks/>
              </p:cNvSpPr>
              <p:nvPr/>
            </p:nvSpPr>
            <p:spPr bwMode="auto">
              <a:xfrm>
                <a:off x="5018" y="23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1" name="Rectangle 1156"/>
              <p:cNvSpPr>
                <a:spLocks noChangeArrowheads="1"/>
              </p:cNvSpPr>
              <p:nvPr/>
            </p:nvSpPr>
            <p:spPr bwMode="auto">
              <a:xfrm>
                <a:off x="5005" y="23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2" name="Freeform 1157"/>
              <p:cNvSpPr>
                <a:spLocks/>
              </p:cNvSpPr>
              <p:nvPr/>
            </p:nvSpPr>
            <p:spPr bwMode="auto">
              <a:xfrm>
                <a:off x="5003" y="22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3" name="Freeform 1158"/>
              <p:cNvSpPr>
                <a:spLocks/>
              </p:cNvSpPr>
              <p:nvPr/>
            </p:nvSpPr>
            <p:spPr bwMode="auto">
              <a:xfrm>
                <a:off x="4998" y="2282"/>
                <a:ext cx="7" cy="0"/>
              </a:xfrm>
              <a:custGeom>
                <a:avLst/>
                <a:gdLst/>
                <a:ahLst/>
                <a:cxnLst>
                  <a:cxn ang="0">
                    <a:pos x="0" y="0"/>
                  </a:cxn>
                  <a:cxn ang="0">
                    <a:pos x="3" y="0"/>
                  </a:cxn>
                  <a:cxn ang="0">
                    <a:pos x="0" y="0"/>
                  </a:cxn>
                </a:cxnLst>
                <a:rect l="0" t="0" r="r" b="b"/>
                <a:pathLst>
                  <a:path w="3">
                    <a:moveTo>
                      <a:pt x="0" y="0"/>
                    </a:moveTo>
                    <a:cubicBezTo>
                      <a:pt x="1" y="0"/>
                      <a:pt x="2" y="0"/>
                      <a:pt x="3"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4" name="Freeform 1159"/>
              <p:cNvSpPr>
                <a:spLocks/>
              </p:cNvSpPr>
              <p:nvPr/>
            </p:nvSpPr>
            <p:spPr bwMode="auto">
              <a:xfrm>
                <a:off x="5032" y="219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5" name="Rectangle 1160"/>
              <p:cNvSpPr>
                <a:spLocks noChangeArrowheads="1"/>
              </p:cNvSpPr>
              <p:nvPr/>
            </p:nvSpPr>
            <p:spPr bwMode="auto">
              <a:xfrm>
                <a:off x="5005" y="228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6" name="Freeform 1161"/>
              <p:cNvSpPr>
                <a:spLocks/>
              </p:cNvSpPr>
              <p:nvPr/>
            </p:nvSpPr>
            <p:spPr bwMode="auto">
              <a:xfrm>
                <a:off x="5003" y="22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7" name="Freeform 1162"/>
              <p:cNvSpPr>
                <a:spLocks/>
              </p:cNvSpPr>
              <p:nvPr/>
            </p:nvSpPr>
            <p:spPr bwMode="auto">
              <a:xfrm>
                <a:off x="5007" y="22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8" name="Freeform 1163"/>
              <p:cNvSpPr>
                <a:spLocks/>
              </p:cNvSpPr>
              <p:nvPr/>
            </p:nvSpPr>
            <p:spPr bwMode="auto">
              <a:xfrm>
                <a:off x="5005" y="22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9" name="Rectangle 1164"/>
              <p:cNvSpPr>
                <a:spLocks noChangeArrowheads="1"/>
              </p:cNvSpPr>
              <p:nvPr/>
            </p:nvSpPr>
            <p:spPr bwMode="auto">
              <a:xfrm>
                <a:off x="5005" y="225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0" name="Freeform 1165"/>
              <p:cNvSpPr>
                <a:spLocks/>
              </p:cNvSpPr>
              <p:nvPr/>
            </p:nvSpPr>
            <p:spPr bwMode="auto">
              <a:xfrm>
                <a:off x="5014" y="2347"/>
                <a:ext cx="4" cy="3"/>
              </a:xfrm>
              <a:custGeom>
                <a:avLst/>
                <a:gdLst/>
                <a:ahLst/>
                <a:cxnLst>
                  <a:cxn ang="0">
                    <a:pos x="1" y="0"/>
                  </a:cxn>
                  <a:cxn ang="0">
                    <a:pos x="0" y="1"/>
                  </a:cxn>
                  <a:cxn ang="0">
                    <a:pos x="1" y="0"/>
                  </a:cxn>
                </a:cxnLst>
                <a:rect l="0" t="0" r="r" b="b"/>
                <a:pathLst>
                  <a:path w="2" h="1">
                    <a:moveTo>
                      <a:pt x="1" y="0"/>
                    </a:moveTo>
                    <a:cubicBezTo>
                      <a:pt x="0" y="1"/>
                      <a:pt x="0" y="1"/>
                      <a:pt x="0" y="1"/>
                    </a:cubicBezTo>
                    <a:cubicBezTo>
                      <a:pt x="1" y="1"/>
                      <a:pt x="2"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1" name="Rectangle 1166"/>
              <p:cNvSpPr>
                <a:spLocks noChangeArrowheads="1"/>
              </p:cNvSpPr>
              <p:nvPr/>
            </p:nvSpPr>
            <p:spPr bwMode="auto">
              <a:xfrm>
                <a:off x="5032" y="21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2" name="Freeform 1167"/>
              <p:cNvSpPr>
                <a:spLocks/>
              </p:cNvSpPr>
              <p:nvPr/>
            </p:nvSpPr>
            <p:spPr bwMode="auto">
              <a:xfrm>
                <a:off x="5025" y="2253"/>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3" name="Freeform 1168"/>
              <p:cNvSpPr>
                <a:spLocks/>
              </p:cNvSpPr>
              <p:nvPr/>
            </p:nvSpPr>
            <p:spPr bwMode="auto">
              <a:xfrm>
                <a:off x="5018" y="231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4" name="Rectangle 1169"/>
              <p:cNvSpPr>
                <a:spLocks noChangeArrowheads="1"/>
              </p:cNvSpPr>
              <p:nvPr/>
            </p:nvSpPr>
            <p:spPr bwMode="auto">
              <a:xfrm>
                <a:off x="5023" y="2257"/>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5" name="Freeform 1170"/>
              <p:cNvSpPr>
                <a:spLocks/>
              </p:cNvSpPr>
              <p:nvPr/>
            </p:nvSpPr>
            <p:spPr bwMode="auto">
              <a:xfrm>
                <a:off x="5014" y="23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6" name="Freeform 1171"/>
              <p:cNvSpPr>
                <a:spLocks noEditPoints="1"/>
              </p:cNvSpPr>
              <p:nvPr/>
            </p:nvSpPr>
            <p:spPr bwMode="auto">
              <a:xfrm>
                <a:off x="4994" y="2188"/>
                <a:ext cx="38" cy="182"/>
              </a:xfrm>
              <a:custGeom>
                <a:avLst/>
                <a:gdLst/>
                <a:ahLst/>
                <a:cxnLst>
                  <a:cxn ang="0">
                    <a:pos x="9" y="72"/>
                  </a:cxn>
                  <a:cxn ang="0">
                    <a:pos x="10" y="71"/>
                  </a:cxn>
                  <a:cxn ang="0">
                    <a:pos x="11" y="69"/>
                  </a:cxn>
                  <a:cxn ang="0">
                    <a:pos x="12" y="64"/>
                  </a:cxn>
                  <a:cxn ang="0">
                    <a:pos x="9" y="61"/>
                  </a:cxn>
                  <a:cxn ang="0">
                    <a:pos x="10" y="57"/>
                  </a:cxn>
                  <a:cxn ang="0">
                    <a:pos x="12" y="55"/>
                  </a:cxn>
                  <a:cxn ang="0">
                    <a:pos x="10" y="52"/>
                  </a:cxn>
                  <a:cxn ang="0">
                    <a:pos x="10" y="50"/>
                  </a:cxn>
                  <a:cxn ang="0">
                    <a:pos x="11" y="47"/>
                  </a:cxn>
                  <a:cxn ang="0">
                    <a:pos x="12" y="41"/>
                  </a:cxn>
                  <a:cxn ang="0">
                    <a:pos x="13" y="33"/>
                  </a:cxn>
                  <a:cxn ang="0">
                    <a:pos x="12" y="30"/>
                  </a:cxn>
                  <a:cxn ang="0">
                    <a:pos x="12" y="25"/>
                  </a:cxn>
                  <a:cxn ang="0">
                    <a:pos x="14" y="23"/>
                  </a:cxn>
                  <a:cxn ang="0">
                    <a:pos x="12" y="20"/>
                  </a:cxn>
                  <a:cxn ang="0">
                    <a:pos x="12" y="18"/>
                  </a:cxn>
                  <a:cxn ang="0">
                    <a:pos x="13" y="17"/>
                  </a:cxn>
                  <a:cxn ang="0">
                    <a:pos x="13" y="13"/>
                  </a:cxn>
                  <a:cxn ang="0">
                    <a:pos x="13" y="11"/>
                  </a:cxn>
                  <a:cxn ang="0">
                    <a:pos x="13" y="8"/>
                  </a:cxn>
                  <a:cxn ang="0">
                    <a:pos x="15" y="7"/>
                  </a:cxn>
                  <a:cxn ang="0">
                    <a:pos x="16" y="5"/>
                  </a:cxn>
                  <a:cxn ang="0">
                    <a:pos x="16" y="2"/>
                  </a:cxn>
                  <a:cxn ang="0">
                    <a:pos x="16" y="1"/>
                  </a:cxn>
                  <a:cxn ang="0">
                    <a:pos x="13" y="1"/>
                  </a:cxn>
                  <a:cxn ang="0">
                    <a:pos x="11" y="3"/>
                  </a:cxn>
                  <a:cxn ang="0">
                    <a:pos x="11" y="4"/>
                  </a:cxn>
                  <a:cxn ang="0">
                    <a:pos x="9" y="7"/>
                  </a:cxn>
                  <a:cxn ang="0">
                    <a:pos x="10" y="9"/>
                  </a:cxn>
                  <a:cxn ang="0">
                    <a:pos x="9" y="10"/>
                  </a:cxn>
                  <a:cxn ang="0">
                    <a:pos x="9" y="12"/>
                  </a:cxn>
                  <a:cxn ang="0">
                    <a:pos x="7" y="14"/>
                  </a:cxn>
                  <a:cxn ang="0">
                    <a:pos x="7" y="17"/>
                  </a:cxn>
                  <a:cxn ang="0">
                    <a:pos x="6" y="18"/>
                  </a:cxn>
                  <a:cxn ang="0">
                    <a:pos x="4" y="20"/>
                  </a:cxn>
                  <a:cxn ang="0">
                    <a:pos x="4" y="21"/>
                  </a:cxn>
                  <a:cxn ang="0">
                    <a:pos x="7" y="23"/>
                  </a:cxn>
                  <a:cxn ang="0">
                    <a:pos x="6" y="24"/>
                  </a:cxn>
                  <a:cxn ang="0">
                    <a:pos x="6" y="26"/>
                  </a:cxn>
                  <a:cxn ang="0">
                    <a:pos x="5" y="28"/>
                  </a:cxn>
                  <a:cxn ang="0">
                    <a:pos x="7" y="32"/>
                  </a:cxn>
                  <a:cxn ang="0">
                    <a:pos x="5" y="35"/>
                  </a:cxn>
                  <a:cxn ang="0">
                    <a:pos x="6" y="36"/>
                  </a:cxn>
                  <a:cxn ang="0">
                    <a:pos x="6" y="39"/>
                  </a:cxn>
                  <a:cxn ang="0">
                    <a:pos x="1" y="42"/>
                  </a:cxn>
                  <a:cxn ang="0">
                    <a:pos x="2" y="47"/>
                  </a:cxn>
                  <a:cxn ang="0">
                    <a:pos x="1" y="50"/>
                  </a:cxn>
                  <a:cxn ang="0">
                    <a:pos x="1" y="55"/>
                  </a:cxn>
                  <a:cxn ang="0">
                    <a:pos x="3" y="59"/>
                  </a:cxn>
                  <a:cxn ang="0">
                    <a:pos x="4" y="63"/>
                  </a:cxn>
                  <a:cxn ang="0">
                    <a:pos x="3" y="65"/>
                  </a:cxn>
                  <a:cxn ang="0">
                    <a:pos x="1" y="66"/>
                  </a:cxn>
                  <a:cxn ang="0">
                    <a:pos x="2" y="67"/>
                  </a:cxn>
                  <a:cxn ang="0">
                    <a:pos x="2" y="69"/>
                  </a:cxn>
                  <a:cxn ang="0">
                    <a:pos x="4" y="77"/>
                  </a:cxn>
                  <a:cxn ang="0">
                    <a:pos x="3" y="79"/>
                  </a:cxn>
                  <a:cxn ang="0">
                    <a:pos x="9" y="80"/>
                  </a:cxn>
                  <a:cxn ang="0">
                    <a:pos x="9" y="79"/>
                  </a:cxn>
                  <a:cxn ang="0">
                    <a:pos x="10" y="76"/>
                  </a:cxn>
                  <a:cxn ang="0">
                    <a:pos x="10" y="74"/>
                  </a:cxn>
                  <a:cxn ang="0">
                    <a:pos x="9" y="66"/>
                  </a:cxn>
                  <a:cxn ang="0">
                    <a:pos x="1" y="67"/>
                  </a:cxn>
                </a:cxnLst>
                <a:rect l="0" t="0" r="r" b="b"/>
                <a:pathLst>
                  <a:path w="17" h="81">
                    <a:moveTo>
                      <a:pt x="12" y="74"/>
                    </a:moveTo>
                    <a:cubicBezTo>
                      <a:pt x="12" y="73"/>
                      <a:pt x="11" y="74"/>
                      <a:pt x="10" y="74"/>
                    </a:cubicBezTo>
                    <a:cubicBezTo>
                      <a:pt x="9" y="73"/>
                      <a:pt x="11" y="73"/>
                      <a:pt x="12" y="73"/>
                    </a:cubicBezTo>
                    <a:cubicBezTo>
                      <a:pt x="11" y="73"/>
                      <a:pt x="10" y="73"/>
                      <a:pt x="10" y="73"/>
                    </a:cubicBezTo>
                    <a:cubicBezTo>
                      <a:pt x="11" y="73"/>
                      <a:pt x="11" y="73"/>
                      <a:pt x="11" y="73"/>
                    </a:cubicBezTo>
                    <a:cubicBezTo>
                      <a:pt x="9" y="72"/>
                      <a:pt x="11" y="72"/>
                      <a:pt x="9" y="72"/>
                    </a:cubicBezTo>
                    <a:cubicBezTo>
                      <a:pt x="9" y="72"/>
                      <a:pt x="9" y="72"/>
                      <a:pt x="9" y="72"/>
                    </a:cubicBezTo>
                    <a:cubicBezTo>
                      <a:pt x="7" y="72"/>
                      <a:pt x="7" y="72"/>
                      <a:pt x="7" y="72"/>
                    </a:cubicBezTo>
                    <a:cubicBezTo>
                      <a:pt x="7" y="71"/>
                      <a:pt x="6" y="71"/>
                      <a:pt x="7" y="71"/>
                    </a:cubicBezTo>
                    <a:cubicBezTo>
                      <a:pt x="7" y="71"/>
                      <a:pt x="8" y="71"/>
                      <a:pt x="8" y="71"/>
                    </a:cubicBezTo>
                    <a:cubicBezTo>
                      <a:pt x="8" y="71"/>
                      <a:pt x="8" y="71"/>
                      <a:pt x="8" y="71"/>
                    </a:cubicBezTo>
                    <a:cubicBezTo>
                      <a:pt x="9" y="71"/>
                      <a:pt x="8" y="71"/>
                      <a:pt x="9" y="71"/>
                    </a:cubicBezTo>
                    <a:cubicBezTo>
                      <a:pt x="9" y="71"/>
                      <a:pt x="8" y="71"/>
                      <a:pt x="8" y="71"/>
                    </a:cubicBezTo>
                    <a:cubicBezTo>
                      <a:pt x="9" y="71"/>
                      <a:pt x="8" y="71"/>
                      <a:pt x="10" y="71"/>
                    </a:cubicBezTo>
                    <a:cubicBezTo>
                      <a:pt x="9" y="71"/>
                      <a:pt x="9" y="71"/>
                      <a:pt x="9" y="71"/>
                    </a:cubicBezTo>
                    <a:cubicBezTo>
                      <a:pt x="11" y="71"/>
                      <a:pt x="9" y="71"/>
                      <a:pt x="11" y="71"/>
                    </a:cubicBezTo>
                    <a:cubicBezTo>
                      <a:pt x="12" y="71"/>
                      <a:pt x="11" y="71"/>
                      <a:pt x="11" y="70"/>
                    </a:cubicBezTo>
                    <a:cubicBezTo>
                      <a:pt x="9" y="70"/>
                      <a:pt x="9" y="70"/>
                      <a:pt x="9" y="70"/>
                    </a:cubicBezTo>
                    <a:cubicBezTo>
                      <a:pt x="8" y="69"/>
                      <a:pt x="13" y="70"/>
                      <a:pt x="11" y="69"/>
                    </a:cubicBezTo>
                    <a:cubicBezTo>
                      <a:pt x="10" y="69"/>
                      <a:pt x="8" y="69"/>
                      <a:pt x="9" y="69"/>
                    </a:cubicBezTo>
                    <a:cubicBezTo>
                      <a:pt x="11" y="69"/>
                      <a:pt x="11" y="69"/>
                      <a:pt x="11" y="69"/>
                    </a:cubicBezTo>
                    <a:cubicBezTo>
                      <a:pt x="11" y="68"/>
                      <a:pt x="8" y="68"/>
                      <a:pt x="9" y="68"/>
                    </a:cubicBezTo>
                    <a:cubicBezTo>
                      <a:pt x="10" y="68"/>
                      <a:pt x="10" y="68"/>
                      <a:pt x="10" y="68"/>
                    </a:cubicBezTo>
                    <a:cubicBezTo>
                      <a:pt x="11" y="68"/>
                      <a:pt x="9" y="68"/>
                      <a:pt x="9" y="68"/>
                    </a:cubicBezTo>
                    <a:cubicBezTo>
                      <a:pt x="11" y="68"/>
                      <a:pt x="11" y="68"/>
                      <a:pt x="11" y="68"/>
                    </a:cubicBezTo>
                    <a:cubicBezTo>
                      <a:pt x="10" y="67"/>
                      <a:pt x="9" y="67"/>
                      <a:pt x="9" y="66"/>
                    </a:cubicBezTo>
                    <a:cubicBezTo>
                      <a:pt x="10" y="66"/>
                      <a:pt x="10" y="66"/>
                      <a:pt x="10" y="66"/>
                    </a:cubicBezTo>
                    <a:cubicBezTo>
                      <a:pt x="10" y="66"/>
                      <a:pt x="11" y="65"/>
                      <a:pt x="12" y="64"/>
                    </a:cubicBezTo>
                    <a:cubicBezTo>
                      <a:pt x="10" y="64"/>
                      <a:pt x="10" y="64"/>
                      <a:pt x="10" y="64"/>
                    </a:cubicBezTo>
                    <a:cubicBezTo>
                      <a:pt x="10" y="64"/>
                      <a:pt x="11" y="64"/>
                      <a:pt x="11" y="64"/>
                    </a:cubicBezTo>
                    <a:cubicBezTo>
                      <a:pt x="12" y="64"/>
                      <a:pt x="10" y="64"/>
                      <a:pt x="10" y="64"/>
                    </a:cubicBezTo>
                    <a:cubicBezTo>
                      <a:pt x="10" y="64"/>
                      <a:pt x="11" y="64"/>
                      <a:pt x="11" y="64"/>
                    </a:cubicBezTo>
                    <a:cubicBezTo>
                      <a:pt x="10" y="63"/>
                      <a:pt x="9" y="63"/>
                      <a:pt x="10" y="62"/>
                    </a:cubicBezTo>
                    <a:cubicBezTo>
                      <a:pt x="10" y="62"/>
                      <a:pt x="10" y="62"/>
                      <a:pt x="10" y="62"/>
                    </a:cubicBezTo>
                    <a:cubicBezTo>
                      <a:pt x="11" y="62"/>
                      <a:pt x="8" y="62"/>
                      <a:pt x="9" y="61"/>
                    </a:cubicBezTo>
                    <a:cubicBezTo>
                      <a:pt x="9" y="62"/>
                      <a:pt x="9" y="62"/>
                      <a:pt x="9" y="62"/>
                    </a:cubicBezTo>
                    <a:cubicBezTo>
                      <a:pt x="10" y="61"/>
                      <a:pt x="9" y="60"/>
                      <a:pt x="11" y="59"/>
                    </a:cubicBezTo>
                    <a:cubicBezTo>
                      <a:pt x="9" y="59"/>
                      <a:pt x="11" y="59"/>
                      <a:pt x="9" y="59"/>
                    </a:cubicBezTo>
                    <a:cubicBezTo>
                      <a:pt x="10" y="58"/>
                      <a:pt x="11" y="58"/>
                      <a:pt x="11" y="58"/>
                    </a:cubicBezTo>
                    <a:cubicBezTo>
                      <a:pt x="12" y="58"/>
                      <a:pt x="10" y="57"/>
                      <a:pt x="10" y="57"/>
                    </a:cubicBezTo>
                    <a:cubicBezTo>
                      <a:pt x="11" y="57"/>
                      <a:pt x="11" y="57"/>
                      <a:pt x="11" y="57"/>
                    </a:cubicBezTo>
                    <a:cubicBezTo>
                      <a:pt x="10" y="57"/>
                      <a:pt x="10" y="57"/>
                      <a:pt x="10" y="57"/>
                    </a:cubicBezTo>
                    <a:cubicBezTo>
                      <a:pt x="11" y="57"/>
                      <a:pt x="11" y="57"/>
                      <a:pt x="11" y="57"/>
                    </a:cubicBezTo>
                    <a:cubicBezTo>
                      <a:pt x="11" y="57"/>
                      <a:pt x="11" y="57"/>
                      <a:pt x="11" y="57"/>
                    </a:cubicBezTo>
                    <a:cubicBezTo>
                      <a:pt x="11" y="57"/>
                      <a:pt x="10" y="57"/>
                      <a:pt x="10" y="57"/>
                    </a:cubicBezTo>
                    <a:cubicBezTo>
                      <a:pt x="9" y="56"/>
                      <a:pt x="11" y="56"/>
                      <a:pt x="12" y="56"/>
                    </a:cubicBezTo>
                    <a:cubicBezTo>
                      <a:pt x="11" y="55"/>
                      <a:pt x="11" y="55"/>
                      <a:pt x="11" y="55"/>
                    </a:cubicBezTo>
                    <a:cubicBezTo>
                      <a:pt x="11" y="55"/>
                      <a:pt x="11" y="55"/>
                      <a:pt x="11" y="56"/>
                    </a:cubicBezTo>
                    <a:cubicBezTo>
                      <a:pt x="10" y="55"/>
                      <a:pt x="13" y="56"/>
                      <a:pt x="12" y="55"/>
                    </a:cubicBezTo>
                    <a:cubicBezTo>
                      <a:pt x="11" y="55"/>
                      <a:pt x="11" y="55"/>
                      <a:pt x="11" y="55"/>
                    </a:cubicBezTo>
                    <a:cubicBezTo>
                      <a:pt x="11" y="55"/>
                      <a:pt x="11" y="55"/>
                      <a:pt x="11" y="54"/>
                    </a:cubicBezTo>
                    <a:cubicBezTo>
                      <a:pt x="12" y="54"/>
                      <a:pt x="12" y="54"/>
                      <a:pt x="12" y="54"/>
                    </a:cubicBezTo>
                    <a:cubicBezTo>
                      <a:pt x="12" y="54"/>
                      <a:pt x="12" y="53"/>
                      <a:pt x="12" y="53"/>
                    </a:cubicBezTo>
                    <a:cubicBezTo>
                      <a:pt x="11" y="53"/>
                      <a:pt x="10" y="53"/>
                      <a:pt x="10" y="53"/>
                    </a:cubicBezTo>
                    <a:cubicBezTo>
                      <a:pt x="11" y="53"/>
                      <a:pt x="11" y="53"/>
                      <a:pt x="11" y="53"/>
                    </a:cubicBezTo>
                    <a:cubicBezTo>
                      <a:pt x="10" y="52"/>
                      <a:pt x="10" y="53"/>
                      <a:pt x="10" y="52"/>
                    </a:cubicBezTo>
                    <a:cubicBezTo>
                      <a:pt x="10" y="52"/>
                      <a:pt x="11" y="52"/>
                      <a:pt x="11" y="52"/>
                    </a:cubicBezTo>
                    <a:cubicBezTo>
                      <a:pt x="11" y="52"/>
                      <a:pt x="11" y="52"/>
                      <a:pt x="11" y="52"/>
                    </a:cubicBezTo>
                    <a:cubicBezTo>
                      <a:pt x="12" y="52"/>
                      <a:pt x="12" y="52"/>
                      <a:pt x="12" y="52"/>
                    </a:cubicBezTo>
                    <a:cubicBezTo>
                      <a:pt x="11" y="52"/>
                      <a:pt x="13" y="52"/>
                      <a:pt x="12" y="52"/>
                    </a:cubicBezTo>
                    <a:cubicBezTo>
                      <a:pt x="12" y="52"/>
                      <a:pt x="12" y="52"/>
                      <a:pt x="12" y="52"/>
                    </a:cubicBezTo>
                    <a:cubicBezTo>
                      <a:pt x="12" y="51"/>
                      <a:pt x="12" y="51"/>
                      <a:pt x="12" y="50"/>
                    </a:cubicBezTo>
                    <a:cubicBezTo>
                      <a:pt x="11" y="50"/>
                      <a:pt x="11" y="50"/>
                      <a:pt x="10" y="50"/>
                    </a:cubicBezTo>
                    <a:cubicBezTo>
                      <a:pt x="11" y="50"/>
                      <a:pt x="11" y="49"/>
                      <a:pt x="11" y="49"/>
                    </a:cubicBezTo>
                    <a:cubicBezTo>
                      <a:pt x="11" y="48"/>
                      <a:pt x="10" y="49"/>
                      <a:pt x="10" y="48"/>
                    </a:cubicBezTo>
                    <a:cubicBezTo>
                      <a:pt x="11" y="49"/>
                      <a:pt x="11" y="48"/>
                      <a:pt x="11" y="48"/>
                    </a:cubicBezTo>
                    <a:cubicBezTo>
                      <a:pt x="11" y="48"/>
                      <a:pt x="11" y="48"/>
                      <a:pt x="11" y="47"/>
                    </a:cubicBezTo>
                    <a:cubicBezTo>
                      <a:pt x="10" y="47"/>
                      <a:pt x="10" y="47"/>
                      <a:pt x="10" y="47"/>
                    </a:cubicBezTo>
                    <a:cubicBezTo>
                      <a:pt x="9" y="47"/>
                      <a:pt x="10" y="47"/>
                      <a:pt x="11" y="47"/>
                    </a:cubicBezTo>
                    <a:cubicBezTo>
                      <a:pt x="11" y="47"/>
                      <a:pt x="11" y="47"/>
                      <a:pt x="11" y="47"/>
                    </a:cubicBezTo>
                    <a:cubicBezTo>
                      <a:pt x="9" y="46"/>
                      <a:pt x="14" y="45"/>
                      <a:pt x="12" y="45"/>
                    </a:cubicBezTo>
                    <a:cubicBezTo>
                      <a:pt x="12" y="45"/>
                      <a:pt x="12" y="45"/>
                      <a:pt x="12" y="45"/>
                    </a:cubicBezTo>
                    <a:cubicBezTo>
                      <a:pt x="11" y="44"/>
                      <a:pt x="11" y="44"/>
                      <a:pt x="11" y="44"/>
                    </a:cubicBezTo>
                    <a:cubicBezTo>
                      <a:pt x="11" y="44"/>
                      <a:pt x="11" y="44"/>
                      <a:pt x="12" y="44"/>
                    </a:cubicBezTo>
                    <a:cubicBezTo>
                      <a:pt x="10" y="43"/>
                      <a:pt x="12" y="43"/>
                      <a:pt x="11" y="43"/>
                    </a:cubicBezTo>
                    <a:cubicBezTo>
                      <a:pt x="14" y="42"/>
                      <a:pt x="11" y="41"/>
                      <a:pt x="13" y="41"/>
                    </a:cubicBezTo>
                    <a:cubicBezTo>
                      <a:pt x="12" y="41"/>
                      <a:pt x="12" y="41"/>
                      <a:pt x="12" y="41"/>
                    </a:cubicBezTo>
                    <a:cubicBezTo>
                      <a:pt x="12" y="40"/>
                      <a:pt x="13" y="41"/>
                      <a:pt x="13" y="40"/>
                    </a:cubicBezTo>
                    <a:cubicBezTo>
                      <a:pt x="12" y="40"/>
                      <a:pt x="12" y="41"/>
                      <a:pt x="12" y="40"/>
                    </a:cubicBezTo>
                    <a:cubicBezTo>
                      <a:pt x="11" y="39"/>
                      <a:pt x="13" y="38"/>
                      <a:pt x="14" y="37"/>
                    </a:cubicBezTo>
                    <a:cubicBezTo>
                      <a:pt x="14" y="36"/>
                      <a:pt x="10" y="36"/>
                      <a:pt x="12" y="36"/>
                    </a:cubicBezTo>
                    <a:cubicBezTo>
                      <a:pt x="13" y="36"/>
                      <a:pt x="13" y="36"/>
                      <a:pt x="13" y="36"/>
                    </a:cubicBezTo>
                    <a:cubicBezTo>
                      <a:pt x="12" y="35"/>
                      <a:pt x="14" y="34"/>
                      <a:pt x="12" y="33"/>
                    </a:cubicBezTo>
                    <a:cubicBezTo>
                      <a:pt x="13" y="33"/>
                      <a:pt x="13" y="33"/>
                      <a:pt x="13" y="33"/>
                    </a:cubicBezTo>
                    <a:cubicBezTo>
                      <a:pt x="14" y="33"/>
                      <a:pt x="13" y="33"/>
                      <a:pt x="12" y="33"/>
                    </a:cubicBezTo>
                    <a:cubicBezTo>
                      <a:pt x="13" y="33"/>
                      <a:pt x="13" y="33"/>
                      <a:pt x="14" y="33"/>
                    </a:cubicBezTo>
                    <a:cubicBezTo>
                      <a:pt x="14" y="33"/>
                      <a:pt x="12" y="32"/>
                      <a:pt x="13" y="32"/>
                    </a:cubicBezTo>
                    <a:cubicBezTo>
                      <a:pt x="14" y="32"/>
                      <a:pt x="14" y="32"/>
                      <a:pt x="14" y="32"/>
                    </a:cubicBezTo>
                    <a:cubicBezTo>
                      <a:pt x="13" y="32"/>
                      <a:pt x="14" y="32"/>
                      <a:pt x="13" y="32"/>
                    </a:cubicBezTo>
                    <a:cubicBezTo>
                      <a:pt x="13" y="31"/>
                      <a:pt x="12" y="31"/>
                      <a:pt x="13" y="31"/>
                    </a:cubicBezTo>
                    <a:cubicBezTo>
                      <a:pt x="12" y="30"/>
                      <a:pt x="14" y="30"/>
                      <a:pt x="12" y="30"/>
                    </a:cubicBezTo>
                    <a:cubicBezTo>
                      <a:pt x="14" y="30"/>
                      <a:pt x="13" y="30"/>
                      <a:pt x="13" y="29"/>
                    </a:cubicBezTo>
                    <a:cubicBezTo>
                      <a:pt x="13" y="29"/>
                      <a:pt x="13" y="29"/>
                      <a:pt x="14" y="29"/>
                    </a:cubicBezTo>
                    <a:cubicBezTo>
                      <a:pt x="14" y="29"/>
                      <a:pt x="14" y="29"/>
                      <a:pt x="13" y="29"/>
                    </a:cubicBezTo>
                    <a:cubicBezTo>
                      <a:pt x="15" y="29"/>
                      <a:pt x="11" y="28"/>
                      <a:pt x="14" y="28"/>
                    </a:cubicBezTo>
                    <a:cubicBezTo>
                      <a:pt x="13" y="27"/>
                      <a:pt x="12" y="26"/>
                      <a:pt x="12" y="26"/>
                    </a:cubicBezTo>
                    <a:cubicBezTo>
                      <a:pt x="14" y="26"/>
                      <a:pt x="12" y="26"/>
                      <a:pt x="14" y="26"/>
                    </a:cubicBezTo>
                    <a:cubicBezTo>
                      <a:pt x="13" y="26"/>
                      <a:pt x="12" y="25"/>
                      <a:pt x="12" y="25"/>
                    </a:cubicBezTo>
                    <a:cubicBezTo>
                      <a:pt x="13" y="25"/>
                      <a:pt x="13" y="25"/>
                      <a:pt x="14" y="25"/>
                    </a:cubicBezTo>
                    <a:cubicBezTo>
                      <a:pt x="13" y="24"/>
                      <a:pt x="14" y="24"/>
                      <a:pt x="13" y="23"/>
                    </a:cubicBezTo>
                    <a:cubicBezTo>
                      <a:pt x="13" y="23"/>
                      <a:pt x="13" y="23"/>
                      <a:pt x="13" y="23"/>
                    </a:cubicBezTo>
                    <a:cubicBezTo>
                      <a:pt x="13" y="23"/>
                      <a:pt x="14" y="23"/>
                      <a:pt x="13" y="23"/>
                    </a:cubicBezTo>
                    <a:cubicBezTo>
                      <a:pt x="13" y="23"/>
                      <a:pt x="13" y="23"/>
                      <a:pt x="13" y="23"/>
                    </a:cubicBezTo>
                    <a:cubicBezTo>
                      <a:pt x="12" y="23"/>
                      <a:pt x="11" y="22"/>
                      <a:pt x="10" y="22"/>
                    </a:cubicBezTo>
                    <a:cubicBezTo>
                      <a:pt x="12" y="23"/>
                      <a:pt x="11" y="22"/>
                      <a:pt x="14" y="23"/>
                    </a:cubicBezTo>
                    <a:cubicBezTo>
                      <a:pt x="13" y="22"/>
                      <a:pt x="13" y="22"/>
                      <a:pt x="13" y="22"/>
                    </a:cubicBezTo>
                    <a:cubicBezTo>
                      <a:pt x="13" y="22"/>
                      <a:pt x="13" y="22"/>
                      <a:pt x="14" y="22"/>
                    </a:cubicBezTo>
                    <a:cubicBezTo>
                      <a:pt x="13" y="22"/>
                      <a:pt x="12" y="22"/>
                      <a:pt x="12" y="22"/>
                    </a:cubicBezTo>
                    <a:cubicBezTo>
                      <a:pt x="13" y="22"/>
                      <a:pt x="13" y="22"/>
                      <a:pt x="13" y="22"/>
                    </a:cubicBezTo>
                    <a:cubicBezTo>
                      <a:pt x="13" y="22"/>
                      <a:pt x="12" y="21"/>
                      <a:pt x="12" y="21"/>
                    </a:cubicBezTo>
                    <a:cubicBezTo>
                      <a:pt x="13" y="21"/>
                      <a:pt x="13" y="21"/>
                      <a:pt x="13" y="21"/>
                    </a:cubicBezTo>
                    <a:cubicBezTo>
                      <a:pt x="13" y="21"/>
                      <a:pt x="11" y="20"/>
                      <a:pt x="12" y="20"/>
                    </a:cubicBezTo>
                    <a:cubicBezTo>
                      <a:pt x="14" y="20"/>
                      <a:pt x="12" y="19"/>
                      <a:pt x="14" y="20"/>
                    </a:cubicBezTo>
                    <a:cubicBezTo>
                      <a:pt x="14" y="19"/>
                      <a:pt x="14" y="19"/>
                      <a:pt x="14" y="19"/>
                    </a:cubicBezTo>
                    <a:cubicBezTo>
                      <a:pt x="13" y="19"/>
                      <a:pt x="13" y="19"/>
                      <a:pt x="13" y="19"/>
                    </a:cubicBezTo>
                    <a:cubicBezTo>
                      <a:pt x="13" y="19"/>
                      <a:pt x="12" y="19"/>
                      <a:pt x="12" y="19"/>
                    </a:cubicBezTo>
                    <a:cubicBezTo>
                      <a:pt x="13" y="19"/>
                      <a:pt x="13" y="19"/>
                      <a:pt x="13" y="19"/>
                    </a:cubicBezTo>
                    <a:cubicBezTo>
                      <a:pt x="13" y="18"/>
                      <a:pt x="13" y="18"/>
                      <a:pt x="13" y="18"/>
                    </a:cubicBezTo>
                    <a:cubicBezTo>
                      <a:pt x="12" y="18"/>
                      <a:pt x="12" y="18"/>
                      <a:pt x="12" y="18"/>
                    </a:cubicBezTo>
                    <a:cubicBezTo>
                      <a:pt x="11" y="18"/>
                      <a:pt x="10" y="18"/>
                      <a:pt x="11" y="18"/>
                    </a:cubicBezTo>
                    <a:cubicBezTo>
                      <a:pt x="11" y="18"/>
                      <a:pt x="11" y="18"/>
                      <a:pt x="12" y="18"/>
                    </a:cubicBezTo>
                    <a:cubicBezTo>
                      <a:pt x="12" y="18"/>
                      <a:pt x="12" y="18"/>
                      <a:pt x="12" y="18"/>
                    </a:cubicBezTo>
                    <a:cubicBezTo>
                      <a:pt x="11" y="17"/>
                      <a:pt x="11" y="17"/>
                      <a:pt x="11" y="17"/>
                    </a:cubicBezTo>
                    <a:cubicBezTo>
                      <a:pt x="12" y="17"/>
                      <a:pt x="13" y="17"/>
                      <a:pt x="13" y="17"/>
                    </a:cubicBezTo>
                    <a:cubicBezTo>
                      <a:pt x="12" y="17"/>
                      <a:pt x="13" y="17"/>
                      <a:pt x="12" y="16"/>
                    </a:cubicBezTo>
                    <a:cubicBezTo>
                      <a:pt x="12" y="17"/>
                      <a:pt x="13" y="17"/>
                      <a:pt x="13" y="17"/>
                    </a:cubicBezTo>
                    <a:cubicBezTo>
                      <a:pt x="12" y="16"/>
                      <a:pt x="12" y="16"/>
                      <a:pt x="12" y="16"/>
                    </a:cubicBezTo>
                    <a:cubicBezTo>
                      <a:pt x="12" y="16"/>
                      <a:pt x="12" y="16"/>
                      <a:pt x="13" y="16"/>
                    </a:cubicBezTo>
                    <a:cubicBezTo>
                      <a:pt x="13" y="16"/>
                      <a:pt x="11" y="16"/>
                      <a:pt x="12" y="16"/>
                    </a:cubicBezTo>
                    <a:cubicBezTo>
                      <a:pt x="12" y="16"/>
                      <a:pt x="12" y="16"/>
                      <a:pt x="12" y="16"/>
                    </a:cubicBezTo>
                    <a:cubicBezTo>
                      <a:pt x="13" y="16"/>
                      <a:pt x="12" y="15"/>
                      <a:pt x="12" y="15"/>
                    </a:cubicBezTo>
                    <a:cubicBezTo>
                      <a:pt x="14" y="15"/>
                      <a:pt x="13" y="15"/>
                      <a:pt x="14" y="15"/>
                    </a:cubicBezTo>
                    <a:cubicBezTo>
                      <a:pt x="14" y="15"/>
                      <a:pt x="12" y="14"/>
                      <a:pt x="13" y="13"/>
                    </a:cubicBezTo>
                    <a:cubicBezTo>
                      <a:pt x="13" y="13"/>
                      <a:pt x="13" y="13"/>
                      <a:pt x="13" y="13"/>
                    </a:cubicBezTo>
                    <a:cubicBezTo>
                      <a:pt x="11" y="13"/>
                      <a:pt x="14" y="13"/>
                      <a:pt x="13" y="13"/>
                    </a:cubicBezTo>
                    <a:cubicBezTo>
                      <a:pt x="13" y="13"/>
                      <a:pt x="14" y="13"/>
                      <a:pt x="14" y="13"/>
                    </a:cubicBezTo>
                    <a:cubicBezTo>
                      <a:pt x="14" y="13"/>
                      <a:pt x="13" y="12"/>
                      <a:pt x="13" y="12"/>
                    </a:cubicBezTo>
                    <a:cubicBezTo>
                      <a:pt x="13" y="12"/>
                      <a:pt x="13" y="12"/>
                      <a:pt x="13" y="12"/>
                    </a:cubicBezTo>
                    <a:cubicBezTo>
                      <a:pt x="14" y="12"/>
                      <a:pt x="14" y="11"/>
                      <a:pt x="14" y="11"/>
                    </a:cubicBezTo>
                    <a:cubicBezTo>
                      <a:pt x="14" y="11"/>
                      <a:pt x="14" y="11"/>
                      <a:pt x="13" y="11"/>
                    </a:cubicBezTo>
                    <a:cubicBezTo>
                      <a:pt x="16" y="11"/>
                      <a:pt x="12" y="9"/>
                      <a:pt x="14" y="9"/>
                    </a:cubicBezTo>
                    <a:cubicBezTo>
                      <a:pt x="14" y="9"/>
                      <a:pt x="15" y="9"/>
                      <a:pt x="15" y="9"/>
                    </a:cubicBezTo>
                    <a:cubicBezTo>
                      <a:pt x="14" y="8"/>
                      <a:pt x="14" y="8"/>
                      <a:pt x="14" y="8"/>
                    </a:cubicBezTo>
                    <a:cubicBezTo>
                      <a:pt x="13" y="8"/>
                      <a:pt x="14" y="8"/>
                      <a:pt x="13" y="8"/>
                    </a:cubicBezTo>
                    <a:cubicBezTo>
                      <a:pt x="13" y="8"/>
                      <a:pt x="12" y="8"/>
                      <a:pt x="12" y="8"/>
                    </a:cubicBezTo>
                    <a:cubicBezTo>
                      <a:pt x="13" y="8"/>
                      <a:pt x="14" y="8"/>
                      <a:pt x="14" y="8"/>
                    </a:cubicBezTo>
                    <a:cubicBezTo>
                      <a:pt x="13" y="8"/>
                      <a:pt x="13" y="8"/>
                      <a:pt x="13" y="8"/>
                    </a:cubicBezTo>
                    <a:cubicBezTo>
                      <a:pt x="15" y="8"/>
                      <a:pt x="12" y="7"/>
                      <a:pt x="13" y="7"/>
                    </a:cubicBezTo>
                    <a:cubicBezTo>
                      <a:pt x="13" y="7"/>
                      <a:pt x="13" y="7"/>
                      <a:pt x="13" y="7"/>
                    </a:cubicBezTo>
                    <a:cubicBezTo>
                      <a:pt x="13" y="7"/>
                      <a:pt x="12" y="7"/>
                      <a:pt x="13" y="7"/>
                    </a:cubicBezTo>
                    <a:cubicBezTo>
                      <a:pt x="14" y="7"/>
                      <a:pt x="13" y="7"/>
                      <a:pt x="14" y="7"/>
                    </a:cubicBezTo>
                    <a:cubicBezTo>
                      <a:pt x="14" y="7"/>
                      <a:pt x="12" y="6"/>
                      <a:pt x="13" y="6"/>
                    </a:cubicBezTo>
                    <a:cubicBezTo>
                      <a:pt x="14" y="7"/>
                      <a:pt x="14" y="7"/>
                      <a:pt x="14" y="7"/>
                    </a:cubicBezTo>
                    <a:cubicBezTo>
                      <a:pt x="15" y="7"/>
                      <a:pt x="15" y="7"/>
                      <a:pt x="15" y="7"/>
                    </a:cubicBezTo>
                    <a:cubicBezTo>
                      <a:pt x="15" y="7"/>
                      <a:pt x="15" y="7"/>
                      <a:pt x="15" y="7"/>
                    </a:cubicBezTo>
                    <a:cubicBezTo>
                      <a:pt x="15" y="6"/>
                      <a:pt x="15" y="6"/>
                      <a:pt x="15" y="6"/>
                    </a:cubicBezTo>
                    <a:cubicBezTo>
                      <a:pt x="15" y="6"/>
                      <a:pt x="15" y="6"/>
                      <a:pt x="15" y="6"/>
                    </a:cubicBezTo>
                    <a:cubicBezTo>
                      <a:pt x="12" y="5"/>
                      <a:pt x="15" y="6"/>
                      <a:pt x="13" y="5"/>
                    </a:cubicBezTo>
                    <a:cubicBezTo>
                      <a:pt x="15" y="6"/>
                      <a:pt x="14" y="5"/>
                      <a:pt x="15" y="6"/>
                    </a:cubicBezTo>
                    <a:cubicBezTo>
                      <a:pt x="16" y="6"/>
                      <a:pt x="16" y="6"/>
                      <a:pt x="16" y="6"/>
                    </a:cubicBezTo>
                    <a:cubicBezTo>
                      <a:pt x="15" y="5"/>
                      <a:pt x="17" y="6"/>
                      <a:pt x="16" y="5"/>
                    </a:cubicBezTo>
                    <a:cubicBezTo>
                      <a:pt x="16" y="5"/>
                      <a:pt x="16" y="5"/>
                      <a:pt x="17" y="5"/>
                    </a:cubicBezTo>
                    <a:cubicBezTo>
                      <a:pt x="17" y="5"/>
                      <a:pt x="16" y="5"/>
                      <a:pt x="16" y="5"/>
                    </a:cubicBezTo>
                    <a:cubicBezTo>
                      <a:pt x="14" y="4"/>
                      <a:pt x="17" y="5"/>
                      <a:pt x="16" y="3"/>
                    </a:cubicBezTo>
                    <a:cubicBezTo>
                      <a:pt x="15" y="3"/>
                      <a:pt x="14" y="2"/>
                      <a:pt x="14" y="2"/>
                    </a:cubicBezTo>
                    <a:cubicBezTo>
                      <a:pt x="14" y="2"/>
                      <a:pt x="15" y="2"/>
                      <a:pt x="15" y="2"/>
                    </a:cubicBezTo>
                    <a:cubicBezTo>
                      <a:pt x="15" y="2"/>
                      <a:pt x="15" y="2"/>
                      <a:pt x="15" y="2"/>
                    </a:cubicBezTo>
                    <a:cubicBezTo>
                      <a:pt x="16" y="2"/>
                      <a:pt x="16" y="2"/>
                      <a:pt x="16" y="2"/>
                    </a:cubicBezTo>
                    <a:cubicBezTo>
                      <a:pt x="16" y="2"/>
                      <a:pt x="15" y="1"/>
                      <a:pt x="15" y="1"/>
                    </a:cubicBezTo>
                    <a:cubicBezTo>
                      <a:pt x="17" y="2"/>
                      <a:pt x="17" y="2"/>
                      <a:pt x="17" y="2"/>
                    </a:cubicBezTo>
                    <a:cubicBezTo>
                      <a:pt x="16" y="1"/>
                      <a:pt x="16" y="1"/>
                      <a:pt x="16" y="1"/>
                    </a:cubicBezTo>
                    <a:cubicBezTo>
                      <a:pt x="16" y="1"/>
                      <a:pt x="17" y="2"/>
                      <a:pt x="17" y="2"/>
                    </a:cubicBezTo>
                    <a:cubicBezTo>
                      <a:pt x="17" y="1"/>
                      <a:pt x="17" y="1"/>
                      <a:pt x="16" y="1"/>
                    </a:cubicBezTo>
                    <a:cubicBezTo>
                      <a:pt x="15" y="1"/>
                      <a:pt x="15" y="1"/>
                      <a:pt x="15" y="1"/>
                    </a:cubicBezTo>
                    <a:cubicBezTo>
                      <a:pt x="15" y="0"/>
                      <a:pt x="16" y="1"/>
                      <a:pt x="16" y="1"/>
                    </a:cubicBezTo>
                    <a:cubicBezTo>
                      <a:pt x="17" y="1"/>
                      <a:pt x="16" y="1"/>
                      <a:pt x="15" y="1"/>
                    </a:cubicBezTo>
                    <a:cubicBezTo>
                      <a:pt x="15" y="1"/>
                      <a:pt x="15" y="1"/>
                      <a:pt x="15" y="1"/>
                    </a:cubicBezTo>
                    <a:cubicBezTo>
                      <a:pt x="13" y="0"/>
                      <a:pt x="15" y="1"/>
                      <a:pt x="15" y="2"/>
                    </a:cubicBezTo>
                    <a:cubicBezTo>
                      <a:pt x="14" y="1"/>
                      <a:pt x="14" y="1"/>
                      <a:pt x="14" y="1"/>
                    </a:cubicBezTo>
                    <a:cubicBezTo>
                      <a:pt x="15" y="2"/>
                      <a:pt x="15" y="2"/>
                      <a:pt x="15" y="2"/>
                    </a:cubicBezTo>
                    <a:cubicBezTo>
                      <a:pt x="14" y="2"/>
                      <a:pt x="14" y="1"/>
                      <a:pt x="13" y="1"/>
                    </a:cubicBezTo>
                    <a:cubicBezTo>
                      <a:pt x="13" y="1"/>
                      <a:pt x="14" y="2"/>
                      <a:pt x="13" y="1"/>
                    </a:cubicBezTo>
                    <a:cubicBezTo>
                      <a:pt x="13" y="1"/>
                      <a:pt x="13" y="1"/>
                      <a:pt x="13" y="1"/>
                    </a:cubicBezTo>
                    <a:cubicBezTo>
                      <a:pt x="13" y="2"/>
                      <a:pt x="13" y="2"/>
                      <a:pt x="13" y="2"/>
                    </a:cubicBezTo>
                    <a:cubicBezTo>
                      <a:pt x="13" y="2"/>
                      <a:pt x="12" y="1"/>
                      <a:pt x="12" y="1"/>
                    </a:cubicBezTo>
                    <a:cubicBezTo>
                      <a:pt x="11" y="1"/>
                      <a:pt x="13" y="2"/>
                      <a:pt x="12" y="2"/>
                    </a:cubicBezTo>
                    <a:cubicBezTo>
                      <a:pt x="12" y="2"/>
                      <a:pt x="12" y="2"/>
                      <a:pt x="12" y="2"/>
                    </a:cubicBezTo>
                    <a:cubicBezTo>
                      <a:pt x="12" y="3"/>
                      <a:pt x="13" y="2"/>
                      <a:pt x="14" y="3"/>
                    </a:cubicBezTo>
                    <a:cubicBezTo>
                      <a:pt x="11" y="3"/>
                      <a:pt x="11" y="3"/>
                      <a:pt x="11" y="3"/>
                    </a:cubicBezTo>
                    <a:cubicBezTo>
                      <a:pt x="12" y="3"/>
                      <a:pt x="12" y="3"/>
                      <a:pt x="12" y="3"/>
                    </a:cubicBezTo>
                    <a:cubicBezTo>
                      <a:pt x="12" y="3"/>
                      <a:pt x="12" y="3"/>
                      <a:pt x="12" y="3"/>
                    </a:cubicBezTo>
                    <a:cubicBezTo>
                      <a:pt x="13" y="3"/>
                      <a:pt x="12" y="3"/>
                      <a:pt x="13" y="3"/>
                    </a:cubicBezTo>
                    <a:cubicBezTo>
                      <a:pt x="12" y="3"/>
                      <a:pt x="13" y="4"/>
                      <a:pt x="11" y="4"/>
                    </a:cubicBezTo>
                    <a:cubicBezTo>
                      <a:pt x="12" y="4"/>
                      <a:pt x="12" y="4"/>
                      <a:pt x="13" y="4"/>
                    </a:cubicBezTo>
                    <a:cubicBezTo>
                      <a:pt x="11" y="4"/>
                      <a:pt x="13" y="5"/>
                      <a:pt x="12" y="5"/>
                    </a:cubicBezTo>
                    <a:cubicBezTo>
                      <a:pt x="11" y="4"/>
                      <a:pt x="12" y="4"/>
                      <a:pt x="11" y="4"/>
                    </a:cubicBezTo>
                    <a:cubicBezTo>
                      <a:pt x="12" y="5"/>
                      <a:pt x="10" y="4"/>
                      <a:pt x="10" y="5"/>
                    </a:cubicBezTo>
                    <a:cubicBezTo>
                      <a:pt x="12" y="5"/>
                      <a:pt x="11" y="5"/>
                      <a:pt x="11" y="6"/>
                    </a:cubicBezTo>
                    <a:cubicBezTo>
                      <a:pt x="11" y="6"/>
                      <a:pt x="10" y="6"/>
                      <a:pt x="10" y="6"/>
                    </a:cubicBezTo>
                    <a:cubicBezTo>
                      <a:pt x="9" y="6"/>
                      <a:pt x="9" y="6"/>
                      <a:pt x="9" y="6"/>
                    </a:cubicBezTo>
                    <a:cubicBezTo>
                      <a:pt x="11" y="7"/>
                      <a:pt x="11" y="7"/>
                      <a:pt x="11" y="7"/>
                    </a:cubicBezTo>
                    <a:cubicBezTo>
                      <a:pt x="10" y="7"/>
                      <a:pt x="10" y="7"/>
                      <a:pt x="9" y="7"/>
                    </a:cubicBezTo>
                    <a:cubicBezTo>
                      <a:pt x="9" y="7"/>
                      <a:pt x="9" y="7"/>
                      <a:pt x="9" y="7"/>
                    </a:cubicBezTo>
                    <a:cubicBezTo>
                      <a:pt x="10" y="7"/>
                      <a:pt x="10" y="7"/>
                      <a:pt x="10" y="8"/>
                    </a:cubicBezTo>
                    <a:cubicBezTo>
                      <a:pt x="9" y="7"/>
                      <a:pt x="9" y="7"/>
                      <a:pt x="9" y="7"/>
                    </a:cubicBezTo>
                    <a:cubicBezTo>
                      <a:pt x="9" y="8"/>
                      <a:pt x="10" y="8"/>
                      <a:pt x="9" y="8"/>
                    </a:cubicBezTo>
                    <a:cubicBezTo>
                      <a:pt x="10" y="9"/>
                      <a:pt x="12" y="9"/>
                      <a:pt x="13" y="9"/>
                    </a:cubicBezTo>
                    <a:cubicBezTo>
                      <a:pt x="12" y="9"/>
                      <a:pt x="11" y="9"/>
                      <a:pt x="11" y="9"/>
                    </a:cubicBezTo>
                    <a:cubicBezTo>
                      <a:pt x="11" y="9"/>
                      <a:pt x="11" y="9"/>
                      <a:pt x="11" y="9"/>
                    </a:cubicBezTo>
                    <a:cubicBezTo>
                      <a:pt x="10" y="9"/>
                      <a:pt x="10" y="9"/>
                      <a:pt x="10" y="9"/>
                    </a:cubicBezTo>
                    <a:cubicBezTo>
                      <a:pt x="10" y="9"/>
                      <a:pt x="11" y="9"/>
                      <a:pt x="11" y="9"/>
                    </a:cubicBezTo>
                    <a:cubicBezTo>
                      <a:pt x="10" y="9"/>
                      <a:pt x="10" y="9"/>
                      <a:pt x="10" y="9"/>
                    </a:cubicBezTo>
                    <a:cubicBezTo>
                      <a:pt x="10" y="9"/>
                      <a:pt x="10" y="9"/>
                      <a:pt x="10" y="9"/>
                    </a:cubicBezTo>
                    <a:cubicBezTo>
                      <a:pt x="10" y="9"/>
                      <a:pt x="9" y="9"/>
                      <a:pt x="8" y="9"/>
                    </a:cubicBezTo>
                    <a:cubicBezTo>
                      <a:pt x="9" y="9"/>
                      <a:pt x="9" y="9"/>
                      <a:pt x="10" y="9"/>
                    </a:cubicBezTo>
                    <a:cubicBezTo>
                      <a:pt x="10" y="9"/>
                      <a:pt x="9" y="9"/>
                      <a:pt x="8" y="9"/>
                    </a:cubicBezTo>
                    <a:cubicBezTo>
                      <a:pt x="9" y="9"/>
                      <a:pt x="8" y="9"/>
                      <a:pt x="9" y="10"/>
                    </a:cubicBezTo>
                    <a:cubicBezTo>
                      <a:pt x="9" y="10"/>
                      <a:pt x="9" y="10"/>
                      <a:pt x="8" y="10"/>
                    </a:cubicBezTo>
                    <a:cubicBezTo>
                      <a:pt x="9" y="10"/>
                      <a:pt x="8"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1" y="11"/>
                      <a:pt x="9" y="11"/>
                      <a:pt x="9" y="12"/>
                    </a:cubicBezTo>
                    <a:cubicBezTo>
                      <a:pt x="9" y="12"/>
                      <a:pt x="9" y="12"/>
                      <a:pt x="9" y="12"/>
                    </a:cubicBezTo>
                    <a:cubicBezTo>
                      <a:pt x="9" y="12"/>
                      <a:pt x="9" y="13"/>
                      <a:pt x="10" y="13"/>
                    </a:cubicBezTo>
                    <a:cubicBezTo>
                      <a:pt x="10" y="13"/>
                      <a:pt x="9" y="13"/>
                      <a:pt x="9" y="13"/>
                    </a:cubicBezTo>
                    <a:cubicBezTo>
                      <a:pt x="9" y="13"/>
                      <a:pt x="9" y="13"/>
                      <a:pt x="9" y="14"/>
                    </a:cubicBezTo>
                    <a:cubicBezTo>
                      <a:pt x="8" y="13"/>
                      <a:pt x="8" y="14"/>
                      <a:pt x="8" y="13"/>
                    </a:cubicBezTo>
                    <a:cubicBezTo>
                      <a:pt x="8" y="13"/>
                      <a:pt x="7" y="13"/>
                      <a:pt x="8" y="14"/>
                    </a:cubicBezTo>
                    <a:cubicBezTo>
                      <a:pt x="7" y="14"/>
                      <a:pt x="7" y="14"/>
                      <a:pt x="7" y="14"/>
                    </a:cubicBezTo>
                    <a:cubicBezTo>
                      <a:pt x="8" y="14"/>
                      <a:pt x="8" y="14"/>
                      <a:pt x="8" y="14"/>
                    </a:cubicBezTo>
                    <a:cubicBezTo>
                      <a:pt x="8" y="14"/>
                      <a:pt x="8" y="14"/>
                      <a:pt x="8" y="14"/>
                    </a:cubicBezTo>
                    <a:cubicBezTo>
                      <a:pt x="6" y="14"/>
                      <a:pt x="6" y="14"/>
                      <a:pt x="6" y="14"/>
                    </a:cubicBezTo>
                    <a:cubicBezTo>
                      <a:pt x="5" y="14"/>
                      <a:pt x="9" y="16"/>
                      <a:pt x="6" y="16"/>
                    </a:cubicBezTo>
                    <a:cubicBezTo>
                      <a:pt x="7" y="16"/>
                      <a:pt x="7" y="16"/>
                      <a:pt x="8" y="16"/>
                    </a:cubicBezTo>
                    <a:cubicBezTo>
                      <a:pt x="8" y="16"/>
                      <a:pt x="6" y="16"/>
                      <a:pt x="6" y="16"/>
                    </a:cubicBezTo>
                    <a:cubicBezTo>
                      <a:pt x="5" y="16"/>
                      <a:pt x="8" y="17"/>
                      <a:pt x="7" y="17"/>
                    </a:cubicBezTo>
                    <a:cubicBezTo>
                      <a:pt x="8" y="17"/>
                      <a:pt x="9" y="17"/>
                      <a:pt x="9" y="18"/>
                    </a:cubicBezTo>
                    <a:cubicBezTo>
                      <a:pt x="9" y="18"/>
                      <a:pt x="7" y="18"/>
                      <a:pt x="7" y="18"/>
                    </a:cubicBezTo>
                    <a:cubicBezTo>
                      <a:pt x="7" y="17"/>
                      <a:pt x="7" y="17"/>
                      <a:pt x="7" y="17"/>
                    </a:cubicBezTo>
                    <a:cubicBezTo>
                      <a:pt x="7" y="17"/>
                      <a:pt x="7" y="17"/>
                      <a:pt x="6" y="17"/>
                    </a:cubicBezTo>
                    <a:cubicBezTo>
                      <a:pt x="7" y="17"/>
                      <a:pt x="7" y="17"/>
                      <a:pt x="7" y="17"/>
                    </a:cubicBezTo>
                    <a:cubicBezTo>
                      <a:pt x="6" y="17"/>
                      <a:pt x="6" y="18"/>
                      <a:pt x="5" y="18"/>
                    </a:cubicBezTo>
                    <a:cubicBezTo>
                      <a:pt x="6" y="18"/>
                      <a:pt x="6" y="18"/>
                      <a:pt x="6" y="18"/>
                    </a:cubicBezTo>
                    <a:cubicBezTo>
                      <a:pt x="6" y="18"/>
                      <a:pt x="6" y="18"/>
                      <a:pt x="6" y="19"/>
                    </a:cubicBezTo>
                    <a:cubicBezTo>
                      <a:pt x="6" y="19"/>
                      <a:pt x="7" y="19"/>
                      <a:pt x="7" y="19"/>
                    </a:cubicBezTo>
                    <a:cubicBezTo>
                      <a:pt x="6" y="19"/>
                      <a:pt x="7" y="19"/>
                      <a:pt x="8" y="19"/>
                    </a:cubicBezTo>
                    <a:cubicBezTo>
                      <a:pt x="7" y="20"/>
                      <a:pt x="6" y="19"/>
                      <a:pt x="6" y="20"/>
                    </a:cubicBezTo>
                    <a:cubicBezTo>
                      <a:pt x="6" y="20"/>
                      <a:pt x="5" y="19"/>
                      <a:pt x="5" y="19"/>
                    </a:cubicBezTo>
                    <a:cubicBezTo>
                      <a:pt x="6" y="20"/>
                      <a:pt x="4" y="20"/>
                      <a:pt x="4" y="20"/>
                    </a:cubicBezTo>
                    <a:cubicBezTo>
                      <a:pt x="4" y="20"/>
                      <a:pt x="4" y="20"/>
                      <a:pt x="4" y="20"/>
                    </a:cubicBezTo>
                    <a:cubicBezTo>
                      <a:pt x="4" y="20"/>
                      <a:pt x="4" y="20"/>
                      <a:pt x="4" y="20"/>
                    </a:cubicBezTo>
                    <a:cubicBezTo>
                      <a:pt x="5" y="20"/>
                      <a:pt x="5" y="20"/>
                      <a:pt x="5" y="20"/>
                    </a:cubicBezTo>
                    <a:cubicBezTo>
                      <a:pt x="5" y="20"/>
                      <a:pt x="5" y="20"/>
                      <a:pt x="4" y="20"/>
                    </a:cubicBezTo>
                    <a:cubicBezTo>
                      <a:pt x="5" y="20"/>
                      <a:pt x="6" y="20"/>
                      <a:pt x="6" y="21"/>
                    </a:cubicBezTo>
                    <a:cubicBezTo>
                      <a:pt x="6" y="21"/>
                      <a:pt x="7" y="21"/>
                      <a:pt x="6" y="21"/>
                    </a:cubicBezTo>
                    <a:cubicBezTo>
                      <a:pt x="6" y="21"/>
                      <a:pt x="4" y="21"/>
                      <a:pt x="4" y="21"/>
                    </a:cubicBezTo>
                    <a:cubicBezTo>
                      <a:pt x="4" y="21"/>
                      <a:pt x="4" y="21"/>
                      <a:pt x="4" y="21"/>
                    </a:cubicBezTo>
                    <a:cubicBezTo>
                      <a:pt x="4" y="21"/>
                      <a:pt x="4" y="21"/>
                      <a:pt x="4" y="21"/>
                    </a:cubicBezTo>
                    <a:cubicBezTo>
                      <a:pt x="3" y="21"/>
                      <a:pt x="5" y="21"/>
                      <a:pt x="5" y="22"/>
                    </a:cubicBezTo>
                    <a:cubicBezTo>
                      <a:pt x="4" y="21"/>
                      <a:pt x="4" y="21"/>
                      <a:pt x="4" y="22"/>
                    </a:cubicBezTo>
                    <a:cubicBezTo>
                      <a:pt x="4" y="21"/>
                      <a:pt x="5" y="22"/>
                      <a:pt x="6" y="22"/>
                    </a:cubicBezTo>
                    <a:cubicBezTo>
                      <a:pt x="5" y="22"/>
                      <a:pt x="6" y="22"/>
                      <a:pt x="6" y="22"/>
                    </a:cubicBezTo>
                    <a:cubicBezTo>
                      <a:pt x="6" y="22"/>
                      <a:pt x="6" y="22"/>
                      <a:pt x="6" y="22"/>
                    </a:cubicBezTo>
                    <a:cubicBezTo>
                      <a:pt x="7" y="22"/>
                      <a:pt x="7" y="23"/>
                      <a:pt x="7" y="23"/>
                    </a:cubicBezTo>
                    <a:cubicBezTo>
                      <a:pt x="6" y="23"/>
                      <a:pt x="7" y="23"/>
                      <a:pt x="6" y="23"/>
                    </a:cubicBezTo>
                    <a:cubicBezTo>
                      <a:pt x="8" y="23"/>
                      <a:pt x="5" y="23"/>
                      <a:pt x="6" y="23"/>
                    </a:cubicBezTo>
                    <a:cubicBezTo>
                      <a:pt x="5" y="23"/>
                      <a:pt x="5" y="23"/>
                      <a:pt x="4" y="23"/>
                    </a:cubicBezTo>
                    <a:cubicBezTo>
                      <a:pt x="5" y="24"/>
                      <a:pt x="3" y="23"/>
                      <a:pt x="4" y="24"/>
                    </a:cubicBezTo>
                    <a:cubicBezTo>
                      <a:pt x="5" y="24"/>
                      <a:pt x="5" y="24"/>
                      <a:pt x="6" y="24"/>
                    </a:cubicBezTo>
                    <a:cubicBezTo>
                      <a:pt x="5" y="24"/>
                      <a:pt x="5" y="24"/>
                      <a:pt x="5" y="24"/>
                    </a:cubicBezTo>
                    <a:cubicBezTo>
                      <a:pt x="6" y="24"/>
                      <a:pt x="6" y="24"/>
                      <a:pt x="6" y="24"/>
                    </a:cubicBezTo>
                    <a:cubicBezTo>
                      <a:pt x="6" y="24"/>
                      <a:pt x="6" y="24"/>
                      <a:pt x="6" y="24"/>
                    </a:cubicBezTo>
                    <a:cubicBezTo>
                      <a:pt x="7" y="24"/>
                      <a:pt x="6" y="24"/>
                      <a:pt x="7" y="24"/>
                    </a:cubicBezTo>
                    <a:cubicBezTo>
                      <a:pt x="6" y="24"/>
                      <a:pt x="8" y="24"/>
                      <a:pt x="7" y="25"/>
                    </a:cubicBezTo>
                    <a:cubicBezTo>
                      <a:pt x="5" y="24"/>
                      <a:pt x="5" y="24"/>
                      <a:pt x="5" y="24"/>
                    </a:cubicBezTo>
                    <a:cubicBezTo>
                      <a:pt x="4" y="25"/>
                      <a:pt x="6" y="25"/>
                      <a:pt x="5" y="26"/>
                    </a:cubicBezTo>
                    <a:cubicBezTo>
                      <a:pt x="5" y="26"/>
                      <a:pt x="5" y="26"/>
                      <a:pt x="5" y="26"/>
                    </a:cubicBezTo>
                    <a:cubicBezTo>
                      <a:pt x="6" y="26"/>
                      <a:pt x="6" y="26"/>
                      <a:pt x="6" y="26"/>
                    </a:cubicBezTo>
                    <a:cubicBezTo>
                      <a:pt x="5" y="26"/>
                      <a:pt x="5" y="26"/>
                      <a:pt x="4" y="26"/>
                    </a:cubicBezTo>
                    <a:cubicBezTo>
                      <a:pt x="5" y="26"/>
                      <a:pt x="4" y="26"/>
                      <a:pt x="6" y="27"/>
                    </a:cubicBezTo>
                    <a:cubicBezTo>
                      <a:pt x="5" y="27"/>
                      <a:pt x="5" y="27"/>
                      <a:pt x="5" y="27"/>
                    </a:cubicBezTo>
                    <a:cubicBezTo>
                      <a:pt x="4" y="27"/>
                      <a:pt x="7" y="28"/>
                      <a:pt x="7" y="28"/>
                    </a:cubicBezTo>
                    <a:cubicBezTo>
                      <a:pt x="6" y="28"/>
                      <a:pt x="5" y="28"/>
                      <a:pt x="5" y="28"/>
                    </a:cubicBezTo>
                    <a:cubicBezTo>
                      <a:pt x="5" y="28"/>
                      <a:pt x="4" y="28"/>
                      <a:pt x="5" y="28"/>
                    </a:cubicBezTo>
                    <a:cubicBezTo>
                      <a:pt x="4" y="28"/>
                      <a:pt x="6" y="28"/>
                      <a:pt x="5" y="28"/>
                    </a:cubicBezTo>
                    <a:cubicBezTo>
                      <a:pt x="6" y="29"/>
                      <a:pt x="6" y="29"/>
                      <a:pt x="6" y="29"/>
                    </a:cubicBezTo>
                    <a:cubicBezTo>
                      <a:pt x="6" y="29"/>
                      <a:pt x="6" y="29"/>
                      <a:pt x="6" y="29"/>
                    </a:cubicBezTo>
                    <a:cubicBezTo>
                      <a:pt x="6" y="29"/>
                      <a:pt x="6" y="29"/>
                      <a:pt x="7" y="29"/>
                    </a:cubicBezTo>
                    <a:cubicBezTo>
                      <a:pt x="5" y="29"/>
                      <a:pt x="7" y="30"/>
                      <a:pt x="5" y="30"/>
                    </a:cubicBezTo>
                    <a:cubicBezTo>
                      <a:pt x="6" y="31"/>
                      <a:pt x="6" y="31"/>
                      <a:pt x="6" y="31"/>
                    </a:cubicBezTo>
                    <a:cubicBezTo>
                      <a:pt x="5" y="31"/>
                      <a:pt x="5" y="31"/>
                      <a:pt x="5" y="31"/>
                    </a:cubicBezTo>
                    <a:cubicBezTo>
                      <a:pt x="5" y="32"/>
                      <a:pt x="8" y="32"/>
                      <a:pt x="7" y="32"/>
                    </a:cubicBezTo>
                    <a:cubicBezTo>
                      <a:pt x="5" y="32"/>
                      <a:pt x="6" y="32"/>
                      <a:pt x="6" y="32"/>
                    </a:cubicBezTo>
                    <a:cubicBezTo>
                      <a:pt x="3" y="32"/>
                      <a:pt x="6" y="33"/>
                      <a:pt x="4" y="33"/>
                    </a:cubicBezTo>
                    <a:cubicBezTo>
                      <a:pt x="4" y="33"/>
                      <a:pt x="4" y="33"/>
                      <a:pt x="4" y="33"/>
                    </a:cubicBezTo>
                    <a:cubicBezTo>
                      <a:pt x="3" y="33"/>
                      <a:pt x="5" y="33"/>
                      <a:pt x="5" y="34"/>
                    </a:cubicBezTo>
                    <a:cubicBezTo>
                      <a:pt x="4" y="34"/>
                      <a:pt x="4" y="34"/>
                      <a:pt x="4" y="34"/>
                    </a:cubicBezTo>
                    <a:cubicBezTo>
                      <a:pt x="6" y="34"/>
                      <a:pt x="6" y="34"/>
                      <a:pt x="6" y="35"/>
                    </a:cubicBezTo>
                    <a:cubicBezTo>
                      <a:pt x="5" y="35"/>
                      <a:pt x="6" y="35"/>
                      <a:pt x="5" y="35"/>
                    </a:cubicBezTo>
                    <a:cubicBezTo>
                      <a:pt x="5" y="35"/>
                      <a:pt x="7" y="35"/>
                      <a:pt x="7" y="35"/>
                    </a:cubicBezTo>
                    <a:cubicBezTo>
                      <a:pt x="6" y="35"/>
                      <a:pt x="6" y="35"/>
                      <a:pt x="5" y="35"/>
                    </a:cubicBezTo>
                    <a:cubicBezTo>
                      <a:pt x="5" y="35"/>
                      <a:pt x="5" y="35"/>
                      <a:pt x="5" y="35"/>
                    </a:cubicBezTo>
                    <a:cubicBezTo>
                      <a:pt x="3" y="35"/>
                      <a:pt x="5" y="35"/>
                      <a:pt x="4" y="35"/>
                    </a:cubicBezTo>
                    <a:cubicBezTo>
                      <a:pt x="4" y="35"/>
                      <a:pt x="4" y="35"/>
                      <a:pt x="4" y="35"/>
                    </a:cubicBezTo>
                    <a:cubicBezTo>
                      <a:pt x="4" y="36"/>
                      <a:pt x="5" y="36"/>
                      <a:pt x="5" y="36"/>
                    </a:cubicBezTo>
                    <a:cubicBezTo>
                      <a:pt x="6" y="36"/>
                      <a:pt x="6" y="36"/>
                      <a:pt x="6" y="36"/>
                    </a:cubicBezTo>
                    <a:cubicBezTo>
                      <a:pt x="7" y="37"/>
                      <a:pt x="5" y="37"/>
                      <a:pt x="6" y="37"/>
                    </a:cubicBezTo>
                    <a:cubicBezTo>
                      <a:pt x="4" y="37"/>
                      <a:pt x="4" y="37"/>
                      <a:pt x="4" y="37"/>
                    </a:cubicBezTo>
                    <a:cubicBezTo>
                      <a:pt x="5" y="37"/>
                      <a:pt x="6" y="38"/>
                      <a:pt x="6" y="38"/>
                    </a:cubicBezTo>
                    <a:cubicBezTo>
                      <a:pt x="5" y="38"/>
                      <a:pt x="4" y="37"/>
                      <a:pt x="4" y="37"/>
                    </a:cubicBezTo>
                    <a:cubicBezTo>
                      <a:pt x="4" y="37"/>
                      <a:pt x="4" y="38"/>
                      <a:pt x="5" y="38"/>
                    </a:cubicBezTo>
                    <a:cubicBezTo>
                      <a:pt x="4" y="38"/>
                      <a:pt x="4" y="38"/>
                      <a:pt x="4" y="38"/>
                    </a:cubicBezTo>
                    <a:cubicBezTo>
                      <a:pt x="6" y="38"/>
                      <a:pt x="6" y="38"/>
                      <a:pt x="6" y="39"/>
                    </a:cubicBezTo>
                    <a:cubicBezTo>
                      <a:pt x="3" y="38"/>
                      <a:pt x="5" y="39"/>
                      <a:pt x="3" y="39"/>
                    </a:cubicBezTo>
                    <a:cubicBezTo>
                      <a:pt x="4" y="40"/>
                      <a:pt x="2" y="41"/>
                      <a:pt x="2" y="41"/>
                    </a:cubicBezTo>
                    <a:cubicBezTo>
                      <a:pt x="5" y="41"/>
                      <a:pt x="2" y="42"/>
                      <a:pt x="5" y="42"/>
                    </a:cubicBezTo>
                    <a:cubicBezTo>
                      <a:pt x="5" y="42"/>
                      <a:pt x="5" y="42"/>
                      <a:pt x="5" y="42"/>
                    </a:cubicBezTo>
                    <a:cubicBezTo>
                      <a:pt x="3" y="42"/>
                      <a:pt x="3" y="42"/>
                      <a:pt x="3" y="42"/>
                    </a:cubicBezTo>
                    <a:cubicBezTo>
                      <a:pt x="3" y="43"/>
                      <a:pt x="3" y="42"/>
                      <a:pt x="2" y="42"/>
                    </a:cubicBezTo>
                    <a:cubicBezTo>
                      <a:pt x="2" y="43"/>
                      <a:pt x="1" y="42"/>
                      <a:pt x="1" y="42"/>
                    </a:cubicBezTo>
                    <a:cubicBezTo>
                      <a:pt x="1" y="43"/>
                      <a:pt x="2" y="43"/>
                      <a:pt x="1" y="43"/>
                    </a:cubicBezTo>
                    <a:cubicBezTo>
                      <a:pt x="3" y="43"/>
                      <a:pt x="3" y="43"/>
                      <a:pt x="3" y="43"/>
                    </a:cubicBezTo>
                    <a:cubicBezTo>
                      <a:pt x="4" y="43"/>
                      <a:pt x="1" y="43"/>
                      <a:pt x="2" y="44"/>
                    </a:cubicBezTo>
                    <a:cubicBezTo>
                      <a:pt x="1" y="43"/>
                      <a:pt x="1" y="43"/>
                      <a:pt x="1" y="43"/>
                    </a:cubicBezTo>
                    <a:cubicBezTo>
                      <a:pt x="1" y="44"/>
                      <a:pt x="1" y="44"/>
                      <a:pt x="3" y="45"/>
                    </a:cubicBezTo>
                    <a:cubicBezTo>
                      <a:pt x="3" y="45"/>
                      <a:pt x="2" y="45"/>
                      <a:pt x="2" y="45"/>
                    </a:cubicBezTo>
                    <a:cubicBezTo>
                      <a:pt x="1" y="45"/>
                      <a:pt x="4" y="46"/>
                      <a:pt x="2" y="47"/>
                    </a:cubicBezTo>
                    <a:cubicBezTo>
                      <a:pt x="2" y="47"/>
                      <a:pt x="2" y="47"/>
                      <a:pt x="2" y="47"/>
                    </a:cubicBezTo>
                    <a:cubicBezTo>
                      <a:pt x="2" y="47"/>
                      <a:pt x="3" y="47"/>
                      <a:pt x="2" y="47"/>
                    </a:cubicBezTo>
                    <a:cubicBezTo>
                      <a:pt x="2" y="47"/>
                      <a:pt x="2" y="47"/>
                      <a:pt x="2" y="47"/>
                    </a:cubicBezTo>
                    <a:cubicBezTo>
                      <a:pt x="2" y="47"/>
                      <a:pt x="3" y="47"/>
                      <a:pt x="2" y="47"/>
                    </a:cubicBezTo>
                    <a:cubicBezTo>
                      <a:pt x="2" y="47"/>
                      <a:pt x="2" y="47"/>
                      <a:pt x="2" y="47"/>
                    </a:cubicBezTo>
                    <a:cubicBezTo>
                      <a:pt x="1" y="48"/>
                      <a:pt x="3" y="48"/>
                      <a:pt x="4" y="49"/>
                    </a:cubicBezTo>
                    <a:cubicBezTo>
                      <a:pt x="2" y="49"/>
                      <a:pt x="1" y="49"/>
                      <a:pt x="1" y="50"/>
                    </a:cubicBezTo>
                    <a:cubicBezTo>
                      <a:pt x="1" y="49"/>
                      <a:pt x="1" y="49"/>
                      <a:pt x="1" y="49"/>
                    </a:cubicBezTo>
                    <a:cubicBezTo>
                      <a:pt x="1" y="50"/>
                      <a:pt x="2" y="51"/>
                      <a:pt x="3" y="52"/>
                    </a:cubicBezTo>
                    <a:cubicBezTo>
                      <a:pt x="1" y="52"/>
                      <a:pt x="2" y="53"/>
                      <a:pt x="1" y="54"/>
                    </a:cubicBezTo>
                    <a:cubicBezTo>
                      <a:pt x="1" y="53"/>
                      <a:pt x="2" y="54"/>
                      <a:pt x="2" y="54"/>
                    </a:cubicBezTo>
                    <a:cubicBezTo>
                      <a:pt x="2" y="54"/>
                      <a:pt x="4" y="54"/>
                      <a:pt x="2" y="54"/>
                    </a:cubicBezTo>
                    <a:cubicBezTo>
                      <a:pt x="2" y="54"/>
                      <a:pt x="2" y="54"/>
                      <a:pt x="2" y="54"/>
                    </a:cubicBezTo>
                    <a:cubicBezTo>
                      <a:pt x="0" y="54"/>
                      <a:pt x="1" y="54"/>
                      <a:pt x="1" y="55"/>
                    </a:cubicBezTo>
                    <a:cubicBezTo>
                      <a:pt x="3" y="55"/>
                      <a:pt x="3" y="55"/>
                      <a:pt x="3" y="55"/>
                    </a:cubicBezTo>
                    <a:cubicBezTo>
                      <a:pt x="0" y="55"/>
                      <a:pt x="4" y="57"/>
                      <a:pt x="1" y="57"/>
                    </a:cubicBezTo>
                    <a:cubicBezTo>
                      <a:pt x="2" y="57"/>
                      <a:pt x="2" y="57"/>
                      <a:pt x="2" y="57"/>
                    </a:cubicBezTo>
                    <a:cubicBezTo>
                      <a:pt x="1" y="57"/>
                      <a:pt x="1" y="57"/>
                      <a:pt x="1" y="57"/>
                    </a:cubicBezTo>
                    <a:cubicBezTo>
                      <a:pt x="1" y="58"/>
                      <a:pt x="1" y="58"/>
                      <a:pt x="1" y="59"/>
                    </a:cubicBezTo>
                    <a:cubicBezTo>
                      <a:pt x="0" y="58"/>
                      <a:pt x="0" y="58"/>
                      <a:pt x="0" y="58"/>
                    </a:cubicBezTo>
                    <a:cubicBezTo>
                      <a:pt x="0" y="59"/>
                      <a:pt x="3" y="59"/>
                      <a:pt x="3" y="59"/>
                    </a:cubicBezTo>
                    <a:cubicBezTo>
                      <a:pt x="2" y="59"/>
                      <a:pt x="2" y="59"/>
                      <a:pt x="2" y="59"/>
                    </a:cubicBezTo>
                    <a:cubicBezTo>
                      <a:pt x="2" y="60"/>
                      <a:pt x="0" y="60"/>
                      <a:pt x="2" y="61"/>
                    </a:cubicBezTo>
                    <a:cubicBezTo>
                      <a:pt x="1" y="61"/>
                      <a:pt x="1" y="61"/>
                      <a:pt x="1" y="61"/>
                    </a:cubicBezTo>
                    <a:cubicBezTo>
                      <a:pt x="1" y="61"/>
                      <a:pt x="0" y="62"/>
                      <a:pt x="2" y="62"/>
                    </a:cubicBezTo>
                    <a:cubicBezTo>
                      <a:pt x="1" y="62"/>
                      <a:pt x="2" y="62"/>
                      <a:pt x="3" y="63"/>
                    </a:cubicBezTo>
                    <a:cubicBezTo>
                      <a:pt x="1" y="63"/>
                      <a:pt x="1" y="63"/>
                      <a:pt x="1" y="63"/>
                    </a:cubicBezTo>
                    <a:cubicBezTo>
                      <a:pt x="3" y="63"/>
                      <a:pt x="3" y="63"/>
                      <a:pt x="4" y="63"/>
                    </a:cubicBezTo>
                    <a:cubicBezTo>
                      <a:pt x="3" y="63"/>
                      <a:pt x="3" y="63"/>
                      <a:pt x="3" y="63"/>
                    </a:cubicBezTo>
                    <a:cubicBezTo>
                      <a:pt x="2" y="63"/>
                      <a:pt x="4" y="63"/>
                      <a:pt x="3" y="64"/>
                    </a:cubicBezTo>
                    <a:cubicBezTo>
                      <a:pt x="3" y="64"/>
                      <a:pt x="3" y="64"/>
                      <a:pt x="3" y="64"/>
                    </a:cubicBezTo>
                    <a:cubicBezTo>
                      <a:pt x="3" y="64"/>
                      <a:pt x="3" y="64"/>
                      <a:pt x="4" y="64"/>
                    </a:cubicBezTo>
                    <a:cubicBezTo>
                      <a:pt x="4" y="64"/>
                      <a:pt x="4" y="65"/>
                      <a:pt x="3" y="65"/>
                    </a:cubicBezTo>
                    <a:cubicBezTo>
                      <a:pt x="3" y="65"/>
                      <a:pt x="4" y="65"/>
                      <a:pt x="4" y="65"/>
                    </a:cubicBezTo>
                    <a:cubicBezTo>
                      <a:pt x="3" y="65"/>
                      <a:pt x="3" y="65"/>
                      <a:pt x="3" y="65"/>
                    </a:cubicBezTo>
                    <a:cubicBezTo>
                      <a:pt x="2" y="65"/>
                      <a:pt x="4" y="66"/>
                      <a:pt x="3" y="66"/>
                    </a:cubicBezTo>
                    <a:cubicBezTo>
                      <a:pt x="2" y="66"/>
                      <a:pt x="2" y="66"/>
                      <a:pt x="2" y="66"/>
                    </a:cubicBezTo>
                    <a:cubicBezTo>
                      <a:pt x="2" y="66"/>
                      <a:pt x="3" y="65"/>
                      <a:pt x="3" y="65"/>
                    </a:cubicBezTo>
                    <a:cubicBezTo>
                      <a:pt x="2" y="65"/>
                      <a:pt x="1" y="66"/>
                      <a:pt x="0" y="65"/>
                    </a:cubicBezTo>
                    <a:cubicBezTo>
                      <a:pt x="1" y="65"/>
                      <a:pt x="2" y="66"/>
                      <a:pt x="2" y="66"/>
                    </a:cubicBezTo>
                    <a:cubicBezTo>
                      <a:pt x="2" y="66"/>
                      <a:pt x="2" y="66"/>
                      <a:pt x="2" y="66"/>
                    </a:cubicBezTo>
                    <a:cubicBezTo>
                      <a:pt x="1" y="66"/>
                      <a:pt x="1" y="66"/>
                      <a:pt x="1" y="66"/>
                    </a:cubicBezTo>
                    <a:cubicBezTo>
                      <a:pt x="1" y="66"/>
                      <a:pt x="1" y="66"/>
                      <a:pt x="2" y="66"/>
                    </a:cubicBezTo>
                    <a:cubicBezTo>
                      <a:pt x="1" y="67"/>
                      <a:pt x="1" y="67"/>
                      <a:pt x="1" y="67"/>
                    </a:cubicBezTo>
                    <a:cubicBezTo>
                      <a:pt x="0" y="67"/>
                      <a:pt x="1" y="67"/>
                      <a:pt x="1" y="67"/>
                    </a:cubicBezTo>
                    <a:cubicBezTo>
                      <a:pt x="2" y="67"/>
                      <a:pt x="2" y="67"/>
                      <a:pt x="3" y="67"/>
                    </a:cubicBezTo>
                    <a:cubicBezTo>
                      <a:pt x="2" y="67"/>
                      <a:pt x="2" y="67"/>
                      <a:pt x="2" y="67"/>
                    </a:cubicBezTo>
                    <a:cubicBezTo>
                      <a:pt x="2" y="67"/>
                      <a:pt x="2" y="67"/>
                      <a:pt x="2" y="67"/>
                    </a:cubicBezTo>
                    <a:cubicBezTo>
                      <a:pt x="2" y="67"/>
                      <a:pt x="2" y="67"/>
                      <a:pt x="2" y="67"/>
                    </a:cubicBezTo>
                    <a:cubicBezTo>
                      <a:pt x="2" y="67"/>
                      <a:pt x="2" y="67"/>
                      <a:pt x="2" y="67"/>
                    </a:cubicBezTo>
                    <a:cubicBezTo>
                      <a:pt x="3" y="67"/>
                      <a:pt x="3" y="67"/>
                      <a:pt x="3" y="67"/>
                    </a:cubicBezTo>
                    <a:cubicBezTo>
                      <a:pt x="4" y="67"/>
                      <a:pt x="4" y="67"/>
                      <a:pt x="5" y="67"/>
                    </a:cubicBezTo>
                    <a:cubicBezTo>
                      <a:pt x="3" y="67"/>
                      <a:pt x="2" y="68"/>
                      <a:pt x="1" y="68"/>
                    </a:cubicBezTo>
                    <a:cubicBezTo>
                      <a:pt x="2" y="68"/>
                      <a:pt x="2" y="69"/>
                      <a:pt x="4" y="69"/>
                    </a:cubicBezTo>
                    <a:cubicBezTo>
                      <a:pt x="4" y="69"/>
                      <a:pt x="3" y="69"/>
                      <a:pt x="3" y="69"/>
                    </a:cubicBezTo>
                    <a:cubicBezTo>
                      <a:pt x="2" y="69"/>
                      <a:pt x="2" y="69"/>
                      <a:pt x="2" y="69"/>
                    </a:cubicBezTo>
                    <a:cubicBezTo>
                      <a:pt x="3" y="70"/>
                      <a:pt x="3" y="70"/>
                      <a:pt x="4" y="70"/>
                    </a:cubicBezTo>
                    <a:cubicBezTo>
                      <a:pt x="3" y="70"/>
                      <a:pt x="3" y="70"/>
                      <a:pt x="3" y="70"/>
                    </a:cubicBezTo>
                    <a:cubicBezTo>
                      <a:pt x="2" y="70"/>
                      <a:pt x="2" y="70"/>
                      <a:pt x="2" y="70"/>
                    </a:cubicBezTo>
                    <a:cubicBezTo>
                      <a:pt x="0" y="71"/>
                      <a:pt x="6" y="72"/>
                      <a:pt x="3" y="73"/>
                    </a:cubicBezTo>
                    <a:cubicBezTo>
                      <a:pt x="4" y="73"/>
                      <a:pt x="4" y="73"/>
                      <a:pt x="4" y="73"/>
                    </a:cubicBezTo>
                    <a:cubicBezTo>
                      <a:pt x="2" y="74"/>
                      <a:pt x="5" y="75"/>
                      <a:pt x="3" y="76"/>
                    </a:cubicBezTo>
                    <a:cubicBezTo>
                      <a:pt x="2" y="76"/>
                      <a:pt x="3" y="76"/>
                      <a:pt x="4" y="77"/>
                    </a:cubicBezTo>
                    <a:cubicBezTo>
                      <a:pt x="3" y="77"/>
                      <a:pt x="3" y="77"/>
                      <a:pt x="3" y="77"/>
                    </a:cubicBezTo>
                    <a:cubicBezTo>
                      <a:pt x="4" y="77"/>
                      <a:pt x="4" y="77"/>
                      <a:pt x="4" y="77"/>
                    </a:cubicBezTo>
                    <a:cubicBezTo>
                      <a:pt x="5" y="77"/>
                      <a:pt x="1" y="78"/>
                      <a:pt x="3" y="78"/>
                    </a:cubicBezTo>
                    <a:cubicBezTo>
                      <a:pt x="4" y="78"/>
                      <a:pt x="4" y="78"/>
                      <a:pt x="4" y="78"/>
                    </a:cubicBezTo>
                    <a:cubicBezTo>
                      <a:pt x="4" y="78"/>
                      <a:pt x="4" y="79"/>
                      <a:pt x="3" y="79"/>
                    </a:cubicBezTo>
                    <a:cubicBezTo>
                      <a:pt x="4" y="79"/>
                      <a:pt x="4" y="79"/>
                      <a:pt x="4" y="79"/>
                    </a:cubicBezTo>
                    <a:cubicBezTo>
                      <a:pt x="3" y="79"/>
                      <a:pt x="3" y="79"/>
                      <a:pt x="3" y="79"/>
                    </a:cubicBezTo>
                    <a:cubicBezTo>
                      <a:pt x="4" y="80"/>
                      <a:pt x="4" y="80"/>
                      <a:pt x="4" y="80"/>
                    </a:cubicBezTo>
                    <a:cubicBezTo>
                      <a:pt x="4" y="80"/>
                      <a:pt x="2" y="80"/>
                      <a:pt x="2" y="80"/>
                    </a:cubicBezTo>
                    <a:cubicBezTo>
                      <a:pt x="2" y="80"/>
                      <a:pt x="4" y="81"/>
                      <a:pt x="4" y="81"/>
                    </a:cubicBezTo>
                    <a:cubicBezTo>
                      <a:pt x="4" y="81"/>
                      <a:pt x="4" y="80"/>
                      <a:pt x="5" y="80"/>
                    </a:cubicBezTo>
                    <a:cubicBezTo>
                      <a:pt x="5" y="81"/>
                      <a:pt x="5" y="81"/>
                      <a:pt x="5" y="81"/>
                    </a:cubicBezTo>
                    <a:cubicBezTo>
                      <a:pt x="7" y="81"/>
                      <a:pt x="9" y="81"/>
                      <a:pt x="10" y="80"/>
                    </a:cubicBezTo>
                    <a:cubicBezTo>
                      <a:pt x="9" y="80"/>
                      <a:pt x="9" y="80"/>
                      <a:pt x="9" y="80"/>
                    </a:cubicBezTo>
                    <a:cubicBezTo>
                      <a:pt x="10" y="80"/>
                      <a:pt x="10" y="80"/>
                      <a:pt x="10" y="80"/>
                    </a:cubicBezTo>
                    <a:cubicBezTo>
                      <a:pt x="10" y="80"/>
                      <a:pt x="10" y="80"/>
                      <a:pt x="10" y="80"/>
                    </a:cubicBezTo>
                    <a:cubicBezTo>
                      <a:pt x="11" y="80"/>
                      <a:pt x="10" y="80"/>
                      <a:pt x="10" y="80"/>
                    </a:cubicBezTo>
                    <a:cubicBezTo>
                      <a:pt x="11" y="80"/>
                      <a:pt x="11" y="80"/>
                      <a:pt x="11" y="80"/>
                    </a:cubicBezTo>
                    <a:cubicBezTo>
                      <a:pt x="9" y="79"/>
                      <a:pt x="9" y="79"/>
                      <a:pt x="9" y="79"/>
                    </a:cubicBezTo>
                    <a:cubicBezTo>
                      <a:pt x="10" y="79"/>
                      <a:pt x="10" y="79"/>
                      <a:pt x="11" y="79"/>
                    </a:cubicBezTo>
                    <a:cubicBezTo>
                      <a:pt x="10" y="79"/>
                      <a:pt x="9" y="79"/>
                      <a:pt x="9" y="79"/>
                    </a:cubicBezTo>
                    <a:cubicBezTo>
                      <a:pt x="10" y="79"/>
                      <a:pt x="10" y="79"/>
                      <a:pt x="10" y="79"/>
                    </a:cubicBezTo>
                    <a:cubicBezTo>
                      <a:pt x="11" y="79"/>
                      <a:pt x="11" y="79"/>
                      <a:pt x="11" y="79"/>
                    </a:cubicBezTo>
                    <a:cubicBezTo>
                      <a:pt x="10" y="79"/>
                      <a:pt x="10" y="78"/>
                      <a:pt x="9" y="78"/>
                    </a:cubicBezTo>
                    <a:cubicBezTo>
                      <a:pt x="10" y="78"/>
                      <a:pt x="9" y="78"/>
                      <a:pt x="11" y="78"/>
                    </a:cubicBezTo>
                    <a:cubicBezTo>
                      <a:pt x="10" y="78"/>
                      <a:pt x="9" y="77"/>
                      <a:pt x="9" y="77"/>
                    </a:cubicBezTo>
                    <a:cubicBezTo>
                      <a:pt x="11" y="78"/>
                      <a:pt x="9" y="77"/>
                      <a:pt x="12" y="77"/>
                    </a:cubicBezTo>
                    <a:cubicBezTo>
                      <a:pt x="10" y="77"/>
                      <a:pt x="11" y="76"/>
                      <a:pt x="10" y="76"/>
                    </a:cubicBezTo>
                    <a:cubicBezTo>
                      <a:pt x="10" y="76"/>
                      <a:pt x="10" y="76"/>
                      <a:pt x="10" y="76"/>
                    </a:cubicBezTo>
                    <a:cubicBezTo>
                      <a:pt x="10" y="76"/>
                      <a:pt x="11" y="76"/>
                      <a:pt x="11" y="75"/>
                    </a:cubicBezTo>
                    <a:cubicBezTo>
                      <a:pt x="10" y="75"/>
                      <a:pt x="9" y="75"/>
                      <a:pt x="8" y="75"/>
                    </a:cubicBezTo>
                    <a:cubicBezTo>
                      <a:pt x="10" y="75"/>
                      <a:pt x="10" y="75"/>
                      <a:pt x="12" y="75"/>
                    </a:cubicBezTo>
                    <a:cubicBezTo>
                      <a:pt x="10" y="75"/>
                      <a:pt x="10" y="75"/>
                      <a:pt x="9" y="75"/>
                    </a:cubicBezTo>
                    <a:cubicBezTo>
                      <a:pt x="10" y="74"/>
                      <a:pt x="10" y="74"/>
                      <a:pt x="11" y="74"/>
                    </a:cubicBezTo>
                    <a:cubicBezTo>
                      <a:pt x="9" y="74"/>
                      <a:pt x="11" y="74"/>
                      <a:pt x="10" y="74"/>
                    </a:cubicBezTo>
                    <a:cubicBezTo>
                      <a:pt x="11" y="74"/>
                      <a:pt x="11" y="74"/>
                      <a:pt x="11" y="74"/>
                    </a:cubicBezTo>
                    <a:cubicBezTo>
                      <a:pt x="11" y="73"/>
                      <a:pt x="12" y="74"/>
                      <a:pt x="12" y="74"/>
                    </a:cubicBezTo>
                    <a:close/>
                    <a:moveTo>
                      <a:pt x="9" y="66"/>
                    </a:moveTo>
                    <a:cubicBezTo>
                      <a:pt x="9" y="66"/>
                      <a:pt x="9" y="66"/>
                      <a:pt x="9" y="66"/>
                    </a:cubicBezTo>
                    <a:cubicBezTo>
                      <a:pt x="9" y="66"/>
                      <a:pt x="9" y="66"/>
                      <a:pt x="9" y="66"/>
                    </a:cubicBezTo>
                    <a:close/>
                    <a:moveTo>
                      <a:pt x="9" y="66"/>
                    </a:moveTo>
                    <a:cubicBezTo>
                      <a:pt x="9" y="66"/>
                      <a:pt x="9" y="66"/>
                      <a:pt x="9" y="66"/>
                    </a:cubicBezTo>
                    <a:cubicBezTo>
                      <a:pt x="8" y="66"/>
                      <a:pt x="8" y="66"/>
                      <a:pt x="8" y="66"/>
                    </a:cubicBezTo>
                    <a:lnTo>
                      <a:pt x="9" y="66"/>
                    </a:lnTo>
                    <a:close/>
                    <a:moveTo>
                      <a:pt x="1" y="67"/>
                    </a:moveTo>
                    <a:cubicBezTo>
                      <a:pt x="1" y="67"/>
                      <a:pt x="1" y="67"/>
                      <a:pt x="1" y="67"/>
                    </a:cubicBezTo>
                    <a:cubicBezTo>
                      <a:pt x="1" y="67"/>
                      <a:pt x="1" y="67"/>
                      <a:pt x="1" y="67"/>
                    </a:cubicBezTo>
                    <a:cubicBezTo>
                      <a:pt x="2" y="67"/>
                      <a:pt x="2" y="67"/>
                      <a:pt x="2" y="67"/>
                    </a:cubicBezTo>
                    <a:lnTo>
                      <a:pt x="1" y="67"/>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7" name="Rectangle 1172"/>
              <p:cNvSpPr>
                <a:spLocks noChangeArrowheads="1"/>
              </p:cNvSpPr>
              <p:nvPr/>
            </p:nvSpPr>
            <p:spPr bwMode="auto">
              <a:xfrm>
                <a:off x="4998" y="2338"/>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8" name="Rectangle 1173"/>
              <p:cNvSpPr>
                <a:spLocks noChangeArrowheads="1"/>
              </p:cNvSpPr>
              <p:nvPr/>
            </p:nvSpPr>
            <p:spPr bwMode="auto">
              <a:xfrm>
                <a:off x="5016" y="22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9" name="Rectangle 1174"/>
              <p:cNvSpPr>
                <a:spLocks noChangeArrowheads="1"/>
              </p:cNvSpPr>
              <p:nvPr/>
            </p:nvSpPr>
            <p:spPr bwMode="auto">
              <a:xfrm>
                <a:off x="5018" y="231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0" name="Freeform 1175"/>
              <p:cNvSpPr>
                <a:spLocks/>
              </p:cNvSpPr>
              <p:nvPr/>
            </p:nvSpPr>
            <p:spPr bwMode="auto">
              <a:xfrm>
                <a:off x="5025" y="220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1" name="Freeform 1176"/>
              <p:cNvSpPr>
                <a:spLocks/>
              </p:cNvSpPr>
              <p:nvPr/>
            </p:nvSpPr>
            <p:spPr bwMode="auto">
              <a:xfrm>
                <a:off x="5027" y="220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2" name="Rectangle 1177"/>
              <p:cNvSpPr>
                <a:spLocks noChangeArrowheads="1"/>
              </p:cNvSpPr>
              <p:nvPr/>
            </p:nvSpPr>
            <p:spPr bwMode="auto">
              <a:xfrm>
                <a:off x="5027" y="2201"/>
                <a:ext cx="3"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3" name="Freeform 1178"/>
              <p:cNvSpPr>
                <a:spLocks/>
              </p:cNvSpPr>
              <p:nvPr/>
            </p:nvSpPr>
            <p:spPr bwMode="auto">
              <a:xfrm>
                <a:off x="5023" y="2239"/>
                <a:ext cx="2" cy="3"/>
              </a:xfrm>
              <a:custGeom>
                <a:avLst/>
                <a:gdLst/>
                <a:ahLst/>
                <a:cxnLst>
                  <a:cxn ang="0">
                    <a:pos x="0" y="0"/>
                  </a:cxn>
                  <a:cxn ang="0">
                    <a:pos x="0" y="0"/>
                  </a:cxn>
                  <a:cxn ang="0">
                    <a:pos x="0" y="0"/>
                  </a:cxn>
                </a:cxnLst>
                <a:rect l="0" t="0" r="r" b="b"/>
                <a:pathLst>
                  <a:path w="1" h="1">
                    <a:moveTo>
                      <a:pt x="0" y="0"/>
                    </a:moveTo>
                    <a:cubicBezTo>
                      <a:pt x="0" y="0"/>
                      <a:pt x="0" y="0"/>
                      <a:pt x="0" y="0"/>
                    </a:cubicBezTo>
                    <a:cubicBezTo>
                      <a:pt x="1"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4" name="Freeform 1179"/>
              <p:cNvSpPr>
                <a:spLocks/>
              </p:cNvSpPr>
              <p:nvPr/>
            </p:nvSpPr>
            <p:spPr bwMode="auto">
              <a:xfrm>
                <a:off x="5021" y="2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5" name="Rectangle 1180"/>
              <p:cNvSpPr>
                <a:spLocks noChangeArrowheads="1"/>
              </p:cNvSpPr>
              <p:nvPr/>
            </p:nvSpPr>
            <p:spPr bwMode="auto">
              <a:xfrm>
                <a:off x="5025" y="225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6" name="Freeform 1181"/>
              <p:cNvSpPr>
                <a:spLocks/>
              </p:cNvSpPr>
              <p:nvPr/>
            </p:nvSpPr>
            <p:spPr bwMode="auto">
              <a:xfrm>
                <a:off x="5021" y="2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7" name="Freeform 1182"/>
              <p:cNvSpPr>
                <a:spLocks/>
              </p:cNvSpPr>
              <p:nvPr/>
            </p:nvSpPr>
            <p:spPr bwMode="auto">
              <a:xfrm>
                <a:off x="5032" y="2190"/>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8" name="Freeform 1183"/>
              <p:cNvSpPr>
                <a:spLocks/>
              </p:cNvSpPr>
              <p:nvPr/>
            </p:nvSpPr>
            <p:spPr bwMode="auto">
              <a:xfrm>
                <a:off x="5032"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9" name="Freeform 1184"/>
              <p:cNvSpPr>
                <a:spLocks/>
              </p:cNvSpPr>
              <p:nvPr/>
            </p:nvSpPr>
            <p:spPr bwMode="auto">
              <a:xfrm>
                <a:off x="5032" y="219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0" name="Freeform 1185"/>
              <p:cNvSpPr>
                <a:spLocks/>
              </p:cNvSpPr>
              <p:nvPr/>
            </p:nvSpPr>
            <p:spPr bwMode="auto">
              <a:xfrm>
                <a:off x="5032" y="219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1787" name="Group 1387"/>
            <p:cNvGrpSpPr>
              <a:grpSpLocks/>
            </p:cNvGrpSpPr>
            <p:nvPr/>
          </p:nvGrpSpPr>
          <p:grpSpPr bwMode="auto">
            <a:xfrm>
              <a:off x="2714" y="2194"/>
              <a:ext cx="2320" cy="1053"/>
              <a:chOff x="2714" y="2194"/>
              <a:chExt cx="2320" cy="1053"/>
            </a:xfrm>
          </p:grpSpPr>
          <p:sp>
            <p:nvSpPr>
              <p:cNvPr id="1931" name="Freeform 1187"/>
              <p:cNvSpPr>
                <a:spLocks/>
              </p:cNvSpPr>
              <p:nvPr/>
            </p:nvSpPr>
            <p:spPr bwMode="auto">
              <a:xfrm>
                <a:off x="5030" y="2194"/>
                <a:ext cx="4" cy="0"/>
              </a:xfrm>
              <a:custGeom>
                <a:avLst/>
                <a:gdLst/>
                <a:ahLst/>
                <a:cxnLst>
                  <a:cxn ang="0">
                    <a:pos x="1" y="0"/>
                  </a:cxn>
                  <a:cxn ang="0">
                    <a:pos x="1" y="0"/>
                  </a:cxn>
                  <a:cxn ang="0">
                    <a:pos x="1" y="0"/>
                  </a:cxn>
                  <a:cxn ang="0">
                    <a:pos x="1" y="0"/>
                  </a:cxn>
                </a:cxnLst>
                <a:rect l="0" t="0" r="r" b="b"/>
                <a:pathLst>
                  <a:path w="2">
                    <a:moveTo>
                      <a:pt x="1" y="0"/>
                    </a:moveTo>
                    <a:cubicBezTo>
                      <a:pt x="1" y="0"/>
                      <a:pt x="1" y="0"/>
                      <a:pt x="1" y="0"/>
                    </a:cubicBezTo>
                    <a:cubicBezTo>
                      <a:pt x="1" y="0"/>
                      <a:pt x="1" y="0"/>
                      <a:pt x="1" y="0"/>
                    </a:cubicBezTo>
                    <a:cubicBezTo>
                      <a:pt x="2"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2" name="Freeform 1188"/>
              <p:cNvSpPr>
                <a:spLocks/>
              </p:cNvSpPr>
              <p:nvPr/>
            </p:nvSpPr>
            <p:spPr bwMode="auto">
              <a:xfrm>
                <a:off x="5014" y="2194"/>
                <a:ext cx="7" cy="0"/>
              </a:xfrm>
              <a:custGeom>
                <a:avLst/>
                <a:gdLst/>
                <a:ahLst/>
                <a:cxnLst>
                  <a:cxn ang="0">
                    <a:pos x="2" y="0"/>
                  </a:cxn>
                  <a:cxn ang="0">
                    <a:pos x="3" y="0"/>
                  </a:cxn>
                  <a:cxn ang="0">
                    <a:pos x="2" y="0"/>
                  </a:cxn>
                  <a:cxn ang="0">
                    <a:pos x="2" y="0"/>
                  </a:cxn>
                </a:cxnLst>
                <a:rect l="0" t="0" r="r" b="b"/>
                <a:pathLst>
                  <a:path w="3">
                    <a:moveTo>
                      <a:pt x="2" y="0"/>
                    </a:moveTo>
                    <a:cubicBezTo>
                      <a:pt x="3" y="0"/>
                      <a:pt x="3" y="0"/>
                      <a:pt x="3" y="0"/>
                    </a:cubicBezTo>
                    <a:cubicBezTo>
                      <a:pt x="2" y="0"/>
                      <a:pt x="2" y="0"/>
                      <a:pt x="2" y="0"/>
                    </a:cubicBezTo>
                    <a:cubicBezTo>
                      <a:pt x="0"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3" name="Freeform 1189"/>
              <p:cNvSpPr>
                <a:spLocks/>
              </p:cNvSpPr>
              <p:nvPr/>
            </p:nvSpPr>
            <p:spPr bwMode="auto">
              <a:xfrm>
                <a:off x="5014" y="2197"/>
                <a:ext cx="2" cy="0"/>
              </a:xfrm>
              <a:custGeom>
                <a:avLst/>
                <a:gdLst/>
                <a:ahLst/>
                <a:cxnLst>
                  <a:cxn ang="0">
                    <a:pos x="1" y="0"/>
                  </a:cxn>
                  <a:cxn ang="0">
                    <a:pos x="0" y="0"/>
                  </a:cxn>
                  <a:cxn ang="0">
                    <a:pos x="1" y="0"/>
                  </a:cxn>
                </a:cxnLst>
                <a:rect l="0" t="0" r="r" b="b"/>
                <a:pathLst>
                  <a:path w="1">
                    <a:moveTo>
                      <a:pt x="1" y="0"/>
                    </a:moveTo>
                    <a:cubicBezTo>
                      <a:pt x="1" y="0"/>
                      <a:pt x="1"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4" name="Freeform 1190"/>
              <p:cNvSpPr>
                <a:spLocks/>
              </p:cNvSpPr>
              <p:nvPr/>
            </p:nvSpPr>
            <p:spPr bwMode="auto">
              <a:xfrm>
                <a:off x="5009" y="2217"/>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5" name="Freeform 1191"/>
              <p:cNvSpPr>
                <a:spLocks/>
              </p:cNvSpPr>
              <p:nvPr/>
            </p:nvSpPr>
            <p:spPr bwMode="auto">
              <a:xfrm>
                <a:off x="5023" y="2221"/>
                <a:ext cx="2" cy="3"/>
              </a:xfrm>
              <a:custGeom>
                <a:avLst/>
                <a:gdLst/>
                <a:ahLst/>
                <a:cxnLst>
                  <a:cxn ang="0">
                    <a:pos x="0" y="3"/>
                  </a:cxn>
                  <a:cxn ang="0">
                    <a:pos x="2" y="3"/>
                  </a:cxn>
                  <a:cxn ang="0">
                    <a:pos x="0" y="0"/>
                  </a:cxn>
                  <a:cxn ang="0">
                    <a:pos x="0" y="3"/>
                  </a:cxn>
                </a:cxnLst>
                <a:rect l="0" t="0" r="r" b="b"/>
                <a:pathLst>
                  <a:path w="2" h="3">
                    <a:moveTo>
                      <a:pt x="0" y="3"/>
                    </a:moveTo>
                    <a:lnTo>
                      <a:pt x="2" y="3"/>
                    </a:ln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6" name="Rectangle 1192"/>
              <p:cNvSpPr>
                <a:spLocks noChangeArrowheads="1"/>
              </p:cNvSpPr>
              <p:nvPr/>
            </p:nvSpPr>
            <p:spPr bwMode="auto">
              <a:xfrm>
                <a:off x="5007" y="222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7" name="Freeform 1193"/>
              <p:cNvSpPr>
                <a:spLocks/>
              </p:cNvSpPr>
              <p:nvPr/>
            </p:nvSpPr>
            <p:spPr bwMode="auto">
              <a:xfrm>
                <a:off x="5003" y="2255"/>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8" name="Freeform 1194"/>
              <p:cNvSpPr>
                <a:spLocks/>
              </p:cNvSpPr>
              <p:nvPr/>
            </p:nvSpPr>
            <p:spPr bwMode="auto">
              <a:xfrm>
                <a:off x="5003" y="2269"/>
                <a:ext cx="2" cy="2"/>
              </a:xfrm>
              <a:custGeom>
                <a:avLst/>
                <a:gdLst/>
                <a:ahLst/>
                <a:cxnLst>
                  <a:cxn ang="0">
                    <a:pos x="1" y="0"/>
                  </a:cxn>
                  <a:cxn ang="0">
                    <a:pos x="0" y="1"/>
                  </a:cxn>
                  <a:cxn ang="0">
                    <a:pos x="1" y="0"/>
                  </a:cxn>
                </a:cxnLst>
                <a:rect l="0" t="0" r="r" b="b"/>
                <a:pathLst>
                  <a:path w="1" h="1">
                    <a:moveTo>
                      <a:pt x="1" y="0"/>
                    </a:moveTo>
                    <a:cubicBezTo>
                      <a:pt x="0" y="0"/>
                      <a:pt x="0" y="1"/>
                      <a:pt x="0" y="1"/>
                    </a:cubicBezTo>
                    <a:cubicBezTo>
                      <a:pt x="0" y="1"/>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9" name="Rectangle 1195"/>
              <p:cNvSpPr>
                <a:spLocks noChangeArrowheads="1"/>
              </p:cNvSpPr>
              <p:nvPr/>
            </p:nvSpPr>
            <p:spPr bwMode="auto">
              <a:xfrm>
                <a:off x="4996" y="231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0" name="Freeform 1196"/>
              <p:cNvSpPr>
                <a:spLocks/>
              </p:cNvSpPr>
              <p:nvPr/>
            </p:nvSpPr>
            <p:spPr bwMode="auto">
              <a:xfrm>
                <a:off x="3119" y="2989"/>
                <a:ext cx="3" cy="4"/>
              </a:xfrm>
              <a:custGeom>
                <a:avLst/>
                <a:gdLst/>
                <a:ahLst/>
                <a:cxnLst>
                  <a:cxn ang="0">
                    <a:pos x="1" y="1"/>
                  </a:cxn>
                  <a:cxn ang="0">
                    <a:pos x="0" y="1"/>
                  </a:cxn>
                  <a:cxn ang="0">
                    <a:pos x="1" y="2"/>
                  </a:cxn>
                  <a:cxn ang="0">
                    <a:pos x="1" y="1"/>
                  </a:cxn>
                </a:cxnLst>
                <a:rect l="0" t="0" r="r" b="b"/>
                <a:pathLst>
                  <a:path w="1" h="2">
                    <a:moveTo>
                      <a:pt x="1" y="1"/>
                    </a:moveTo>
                    <a:cubicBezTo>
                      <a:pt x="1" y="0"/>
                      <a:pt x="0" y="0"/>
                      <a:pt x="0" y="1"/>
                    </a:cubicBezTo>
                    <a:cubicBezTo>
                      <a:pt x="1" y="2"/>
                      <a:pt x="1" y="2"/>
                      <a:pt x="1" y="2"/>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1" name="Freeform 1197"/>
              <p:cNvSpPr>
                <a:spLocks/>
              </p:cNvSpPr>
              <p:nvPr/>
            </p:nvSpPr>
            <p:spPr bwMode="auto">
              <a:xfrm>
                <a:off x="3115" y="2995"/>
                <a:ext cx="4" cy="16"/>
              </a:xfrm>
              <a:custGeom>
                <a:avLst/>
                <a:gdLst/>
                <a:ahLst/>
                <a:cxnLst>
                  <a:cxn ang="0">
                    <a:pos x="0" y="4"/>
                  </a:cxn>
                  <a:cxn ang="0">
                    <a:pos x="2" y="6"/>
                  </a:cxn>
                  <a:cxn ang="0">
                    <a:pos x="0" y="3"/>
                  </a:cxn>
                  <a:cxn ang="0">
                    <a:pos x="2" y="2"/>
                  </a:cxn>
                  <a:cxn ang="0">
                    <a:pos x="2" y="0"/>
                  </a:cxn>
                  <a:cxn ang="0">
                    <a:pos x="0" y="4"/>
                  </a:cxn>
                  <a:cxn ang="0">
                    <a:pos x="0" y="4"/>
                  </a:cxn>
                </a:cxnLst>
                <a:rect l="0" t="0" r="r" b="b"/>
                <a:pathLst>
                  <a:path w="2" h="7">
                    <a:moveTo>
                      <a:pt x="0" y="4"/>
                    </a:moveTo>
                    <a:cubicBezTo>
                      <a:pt x="0" y="5"/>
                      <a:pt x="1" y="7"/>
                      <a:pt x="2" y="6"/>
                    </a:cubicBezTo>
                    <a:cubicBezTo>
                      <a:pt x="1" y="5"/>
                      <a:pt x="2" y="5"/>
                      <a:pt x="0" y="3"/>
                    </a:cubicBezTo>
                    <a:cubicBezTo>
                      <a:pt x="0" y="2"/>
                      <a:pt x="1" y="2"/>
                      <a:pt x="2" y="2"/>
                    </a:cubicBezTo>
                    <a:cubicBezTo>
                      <a:pt x="1" y="1"/>
                      <a:pt x="2" y="0"/>
                      <a:pt x="2" y="0"/>
                    </a:cubicBezTo>
                    <a:cubicBezTo>
                      <a:pt x="0" y="1"/>
                      <a:pt x="0" y="2"/>
                      <a:pt x="0" y="4"/>
                    </a:cubicBezTo>
                    <a:cubicBezTo>
                      <a:pt x="0" y="5"/>
                      <a:pt x="0" y="4"/>
                      <a:pt x="0"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2" name="Freeform 1198"/>
              <p:cNvSpPr>
                <a:spLocks/>
              </p:cNvSpPr>
              <p:nvPr/>
            </p:nvSpPr>
            <p:spPr bwMode="auto">
              <a:xfrm>
                <a:off x="3297" y="3119"/>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3" name="Freeform 1199"/>
              <p:cNvSpPr>
                <a:spLocks/>
              </p:cNvSpPr>
              <p:nvPr/>
            </p:nvSpPr>
            <p:spPr bwMode="auto">
              <a:xfrm>
                <a:off x="3432" y="3166"/>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4" name="Freeform 1200"/>
              <p:cNvSpPr>
                <a:spLocks/>
              </p:cNvSpPr>
              <p:nvPr/>
            </p:nvSpPr>
            <p:spPr bwMode="auto">
              <a:xfrm>
                <a:off x="3439" y="3184"/>
                <a:ext cx="0" cy="3"/>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5" name="Freeform 1201"/>
              <p:cNvSpPr>
                <a:spLocks/>
              </p:cNvSpPr>
              <p:nvPr/>
            </p:nvSpPr>
            <p:spPr bwMode="auto">
              <a:xfrm>
                <a:off x="3299" y="3119"/>
                <a:ext cx="5" cy="2"/>
              </a:xfrm>
              <a:custGeom>
                <a:avLst/>
                <a:gdLst/>
                <a:ahLst/>
                <a:cxnLst>
                  <a:cxn ang="0">
                    <a:pos x="0" y="0"/>
                  </a:cxn>
                  <a:cxn ang="0">
                    <a:pos x="1" y="1"/>
                  </a:cxn>
                  <a:cxn ang="0">
                    <a:pos x="0" y="0"/>
                  </a:cxn>
                </a:cxnLst>
                <a:rect l="0" t="0" r="r" b="b"/>
                <a:pathLst>
                  <a:path w="2" h="1">
                    <a:moveTo>
                      <a:pt x="0" y="0"/>
                    </a:moveTo>
                    <a:cubicBezTo>
                      <a:pt x="1" y="1"/>
                      <a:pt x="1" y="1"/>
                      <a:pt x="1" y="1"/>
                    </a:cubicBezTo>
                    <a:cubicBezTo>
                      <a:pt x="2"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6" name="Freeform 1202"/>
              <p:cNvSpPr>
                <a:spLocks/>
              </p:cNvSpPr>
              <p:nvPr/>
            </p:nvSpPr>
            <p:spPr bwMode="auto">
              <a:xfrm>
                <a:off x="3122" y="3034"/>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7" name="Freeform 1203"/>
              <p:cNvSpPr>
                <a:spLocks/>
              </p:cNvSpPr>
              <p:nvPr/>
            </p:nvSpPr>
            <p:spPr bwMode="auto">
              <a:xfrm>
                <a:off x="3232" y="3108"/>
                <a:ext cx="2" cy="2"/>
              </a:xfrm>
              <a:custGeom>
                <a:avLst/>
                <a:gdLst/>
                <a:ahLst/>
                <a:cxnLst>
                  <a:cxn ang="0">
                    <a:pos x="2" y="2"/>
                  </a:cxn>
                  <a:cxn ang="0">
                    <a:pos x="2" y="0"/>
                  </a:cxn>
                  <a:cxn ang="0">
                    <a:pos x="0" y="2"/>
                  </a:cxn>
                  <a:cxn ang="0">
                    <a:pos x="2" y="2"/>
                  </a:cxn>
                </a:cxnLst>
                <a:rect l="0" t="0" r="r" b="b"/>
                <a:pathLst>
                  <a:path w="2" h="2">
                    <a:moveTo>
                      <a:pt x="2" y="2"/>
                    </a:moveTo>
                    <a:lnTo>
                      <a:pt x="2" y="0"/>
                    </a:lnTo>
                    <a:lnTo>
                      <a:pt x="0" y="2"/>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8" name="Freeform 1204"/>
              <p:cNvSpPr>
                <a:spLocks/>
              </p:cNvSpPr>
              <p:nvPr/>
            </p:nvSpPr>
            <p:spPr bwMode="auto">
              <a:xfrm>
                <a:off x="3185" y="3094"/>
                <a:ext cx="4" cy="3"/>
              </a:xfrm>
              <a:custGeom>
                <a:avLst/>
                <a:gdLst/>
                <a:ahLst/>
                <a:cxnLst>
                  <a:cxn ang="0">
                    <a:pos x="0" y="1"/>
                  </a:cxn>
                  <a:cxn ang="0">
                    <a:pos x="2" y="0"/>
                  </a:cxn>
                  <a:cxn ang="0">
                    <a:pos x="0" y="0"/>
                  </a:cxn>
                  <a:cxn ang="0">
                    <a:pos x="0" y="1"/>
                  </a:cxn>
                </a:cxnLst>
                <a:rect l="0" t="0" r="r" b="b"/>
                <a:pathLst>
                  <a:path w="2" h="1">
                    <a:moveTo>
                      <a:pt x="0" y="1"/>
                    </a:moveTo>
                    <a:cubicBezTo>
                      <a:pt x="1" y="1"/>
                      <a:pt x="1" y="0"/>
                      <a:pt x="2" y="0"/>
                    </a:cubicBezTo>
                    <a:cubicBezTo>
                      <a:pt x="1" y="0"/>
                      <a:pt x="1" y="0"/>
                      <a:pt x="0" y="0"/>
                    </a:cubicBezTo>
                    <a:lnTo>
                      <a:pt x="0"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9" name="Freeform 1205"/>
              <p:cNvSpPr>
                <a:spLocks/>
              </p:cNvSpPr>
              <p:nvPr/>
            </p:nvSpPr>
            <p:spPr bwMode="auto">
              <a:xfrm>
                <a:off x="3119" y="3047"/>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0" name="Freeform 1206"/>
              <p:cNvSpPr>
                <a:spLocks/>
              </p:cNvSpPr>
              <p:nvPr/>
            </p:nvSpPr>
            <p:spPr bwMode="auto">
              <a:xfrm>
                <a:off x="3270" y="3117"/>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1" name="Freeform 1207"/>
              <p:cNvSpPr>
                <a:spLocks/>
              </p:cNvSpPr>
              <p:nvPr/>
            </p:nvSpPr>
            <p:spPr bwMode="auto">
              <a:xfrm>
                <a:off x="3153"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2" name="Rectangle 1208"/>
              <p:cNvSpPr>
                <a:spLocks noChangeArrowheads="1"/>
              </p:cNvSpPr>
              <p:nvPr/>
            </p:nvSpPr>
            <p:spPr bwMode="auto">
              <a:xfrm>
                <a:off x="3212" y="309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3" name="Freeform 1209"/>
              <p:cNvSpPr>
                <a:spLocks/>
              </p:cNvSpPr>
              <p:nvPr/>
            </p:nvSpPr>
            <p:spPr bwMode="auto">
              <a:xfrm>
                <a:off x="3421" y="3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4" name="Freeform 1210"/>
              <p:cNvSpPr>
                <a:spLocks/>
              </p:cNvSpPr>
              <p:nvPr/>
            </p:nvSpPr>
            <p:spPr bwMode="auto">
              <a:xfrm>
                <a:off x="3005" y="3160"/>
                <a:ext cx="13" cy="6"/>
              </a:xfrm>
              <a:custGeom>
                <a:avLst/>
                <a:gdLst/>
                <a:ahLst/>
                <a:cxnLst>
                  <a:cxn ang="0">
                    <a:pos x="3" y="0"/>
                  </a:cxn>
                  <a:cxn ang="0">
                    <a:pos x="2" y="3"/>
                  </a:cxn>
                  <a:cxn ang="0">
                    <a:pos x="3" y="0"/>
                  </a:cxn>
                </a:cxnLst>
                <a:rect l="0" t="0" r="r" b="b"/>
                <a:pathLst>
                  <a:path w="6" h="3">
                    <a:moveTo>
                      <a:pt x="3" y="0"/>
                    </a:moveTo>
                    <a:cubicBezTo>
                      <a:pt x="5" y="2"/>
                      <a:pt x="0" y="1"/>
                      <a:pt x="2" y="3"/>
                    </a:cubicBezTo>
                    <a:cubicBezTo>
                      <a:pt x="2" y="2"/>
                      <a:pt x="6" y="2"/>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5" name="Freeform 1211"/>
              <p:cNvSpPr>
                <a:spLocks/>
              </p:cNvSpPr>
              <p:nvPr/>
            </p:nvSpPr>
            <p:spPr bwMode="auto">
              <a:xfrm>
                <a:off x="3124" y="30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6" name="Freeform 1212"/>
              <p:cNvSpPr>
                <a:spLocks/>
              </p:cNvSpPr>
              <p:nvPr/>
            </p:nvSpPr>
            <p:spPr bwMode="auto">
              <a:xfrm>
                <a:off x="3009" y="3166"/>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7" name="Freeform 1213"/>
              <p:cNvSpPr>
                <a:spLocks/>
              </p:cNvSpPr>
              <p:nvPr/>
            </p:nvSpPr>
            <p:spPr bwMode="auto">
              <a:xfrm>
                <a:off x="3322" y="32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8" name="Freeform 1214"/>
              <p:cNvSpPr>
                <a:spLocks/>
              </p:cNvSpPr>
              <p:nvPr/>
            </p:nvSpPr>
            <p:spPr bwMode="auto">
              <a:xfrm>
                <a:off x="3396" y="322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9" name="Freeform 1215"/>
              <p:cNvSpPr>
                <a:spLocks/>
              </p:cNvSpPr>
              <p:nvPr/>
            </p:nvSpPr>
            <p:spPr bwMode="auto">
              <a:xfrm>
                <a:off x="3277" y="3223"/>
                <a:ext cx="4" cy="0"/>
              </a:xfrm>
              <a:custGeom>
                <a:avLst/>
                <a:gdLst/>
                <a:ahLst/>
                <a:cxnLst>
                  <a:cxn ang="0">
                    <a:pos x="2" y="0"/>
                  </a:cxn>
                  <a:cxn ang="0">
                    <a:pos x="0" y="0"/>
                  </a:cxn>
                  <a:cxn ang="0">
                    <a:pos x="1" y="0"/>
                  </a:cxn>
                  <a:cxn ang="0">
                    <a:pos x="2" y="0"/>
                  </a:cxn>
                </a:cxnLst>
                <a:rect l="0" t="0" r="r" b="b"/>
                <a:pathLst>
                  <a:path w="2">
                    <a:moveTo>
                      <a:pt x="2" y="0"/>
                    </a:moveTo>
                    <a:cubicBezTo>
                      <a:pt x="1" y="0"/>
                      <a:pt x="1" y="0"/>
                      <a:pt x="0" y="0"/>
                    </a:cubicBezTo>
                    <a:cubicBezTo>
                      <a:pt x="1" y="0"/>
                      <a:pt x="1" y="0"/>
                      <a:pt x="1" y="0"/>
                    </a:cubicBezTo>
                    <a:cubicBezTo>
                      <a:pt x="1" y="0"/>
                      <a:pt x="1"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0" name="Freeform 1216"/>
              <p:cNvSpPr>
                <a:spLocks/>
              </p:cNvSpPr>
              <p:nvPr/>
            </p:nvSpPr>
            <p:spPr bwMode="auto">
              <a:xfrm>
                <a:off x="3239" y="3216"/>
                <a:ext cx="2" cy="2"/>
              </a:xfrm>
              <a:custGeom>
                <a:avLst/>
                <a:gdLst/>
                <a:ahLst/>
                <a:cxnLst>
                  <a:cxn ang="0">
                    <a:pos x="0" y="0"/>
                  </a:cxn>
                  <a:cxn ang="0">
                    <a:pos x="0" y="2"/>
                  </a:cxn>
                  <a:cxn ang="0">
                    <a:pos x="2" y="2"/>
                  </a:cxn>
                  <a:cxn ang="0">
                    <a:pos x="0" y="0"/>
                  </a:cxn>
                </a:cxnLst>
                <a:rect l="0" t="0" r="r" b="b"/>
                <a:pathLst>
                  <a:path w="2" h="2">
                    <a:moveTo>
                      <a:pt x="0" y="0"/>
                    </a:moveTo>
                    <a:lnTo>
                      <a:pt x="0" y="2"/>
                    </a:ln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1" name="Freeform 1217"/>
              <p:cNvSpPr>
                <a:spLocks/>
              </p:cNvSpPr>
              <p:nvPr/>
            </p:nvSpPr>
            <p:spPr bwMode="auto">
              <a:xfrm>
                <a:off x="3025" y="3099"/>
                <a:ext cx="7" cy="2"/>
              </a:xfrm>
              <a:custGeom>
                <a:avLst/>
                <a:gdLst/>
                <a:ahLst/>
                <a:cxnLst>
                  <a:cxn ang="0">
                    <a:pos x="0" y="0"/>
                  </a:cxn>
                  <a:cxn ang="0">
                    <a:pos x="0" y="1"/>
                  </a:cxn>
                  <a:cxn ang="0">
                    <a:pos x="0" y="0"/>
                  </a:cxn>
                </a:cxnLst>
                <a:rect l="0" t="0" r="r" b="b"/>
                <a:pathLst>
                  <a:path w="3" h="1">
                    <a:moveTo>
                      <a:pt x="0" y="0"/>
                    </a:moveTo>
                    <a:cubicBezTo>
                      <a:pt x="0" y="1"/>
                      <a:pt x="0" y="1"/>
                      <a:pt x="0" y="1"/>
                    </a:cubicBezTo>
                    <a:cubicBezTo>
                      <a:pt x="0" y="0"/>
                      <a:pt x="3"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2" name="Freeform 1218"/>
              <p:cNvSpPr>
                <a:spLocks/>
              </p:cNvSpPr>
              <p:nvPr/>
            </p:nvSpPr>
            <p:spPr bwMode="auto">
              <a:xfrm>
                <a:off x="3122" y="3034"/>
                <a:ext cx="2" cy="2"/>
              </a:xfrm>
              <a:custGeom>
                <a:avLst/>
                <a:gdLst/>
                <a:ahLst/>
                <a:cxnLst>
                  <a:cxn ang="0">
                    <a:pos x="0" y="0"/>
                  </a:cxn>
                  <a:cxn ang="0">
                    <a:pos x="2" y="2"/>
                  </a:cxn>
                  <a:cxn ang="0">
                    <a:pos x="2" y="0"/>
                  </a:cxn>
                  <a:cxn ang="0">
                    <a:pos x="0" y="0"/>
                  </a:cxn>
                </a:cxnLst>
                <a:rect l="0" t="0" r="r" b="b"/>
                <a:pathLst>
                  <a:path w="2" h="2">
                    <a:moveTo>
                      <a:pt x="0" y="0"/>
                    </a:moveTo>
                    <a:lnTo>
                      <a:pt x="2" y="2"/>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3" name="Freeform 1219"/>
              <p:cNvSpPr>
                <a:spLocks/>
              </p:cNvSpPr>
              <p:nvPr/>
            </p:nvSpPr>
            <p:spPr bwMode="auto">
              <a:xfrm>
                <a:off x="3270" y="3241"/>
                <a:ext cx="7" cy="2"/>
              </a:xfrm>
              <a:custGeom>
                <a:avLst/>
                <a:gdLst/>
                <a:ahLst/>
                <a:cxnLst>
                  <a:cxn ang="0">
                    <a:pos x="3" y="1"/>
                  </a:cxn>
                  <a:cxn ang="0">
                    <a:pos x="0" y="0"/>
                  </a:cxn>
                  <a:cxn ang="0">
                    <a:pos x="3" y="1"/>
                  </a:cxn>
                </a:cxnLst>
                <a:rect l="0" t="0" r="r" b="b"/>
                <a:pathLst>
                  <a:path w="3" h="1">
                    <a:moveTo>
                      <a:pt x="3" y="1"/>
                    </a:moveTo>
                    <a:cubicBezTo>
                      <a:pt x="0" y="0"/>
                      <a:pt x="0" y="0"/>
                      <a:pt x="0" y="0"/>
                    </a:cubicBezTo>
                    <a:cubicBezTo>
                      <a:pt x="1" y="0"/>
                      <a:pt x="2" y="1"/>
                      <a:pt x="3"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4" name="Freeform 1220"/>
              <p:cNvSpPr>
                <a:spLocks/>
              </p:cNvSpPr>
              <p:nvPr/>
            </p:nvSpPr>
            <p:spPr bwMode="auto">
              <a:xfrm>
                <a:off x="2730" y="3085"/>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5" name="Freeform 1221"/>
              <p:cNvSpPr>
                <a:spLocks/>
              </p:cNvSpPr>
              <p:nvPr/>
            </p:nvSpPr>
            <p:spPr bwMode="auto">
              <a:xfrm>
                <a:off x="3245" y="3236"/>
                <a:ext cx="5" cy="2"/>
              </a:xfrm>
              <a:custGeom>
                <a:avLst/>
                <a:gdLst/>
                <a:ahLst/>
                <a:cxnLst>
                  <a:cxn ang="0">
                    <a:pos x="5" y="2"/>
                  </a:cxn>
                  <a:cxn ang="0">
                    <a:pos x="0" y="0"/>
                  </a:cxn>
                  <a:cxn ang="0">
                    <a:pos x="0" y="0"/>
                  </a:cxn>
                  <a:cxn ang="0">
                    <a:pos x="5" y="2"/>
                  </a:cxn>
                </a:cxnLst>
                <a:rect l="0" t="0" r="r" b="b"/>
                <a:pathLst>
                  <a:path w="5" h="2">
                    <a:moveTo>
                      <a:pt x="5" y="2"/>
                    </a:moveTo>
                    <a:lnTo>
                      <a:pt x="0" y="0"/>
                    </a:lnTo>
                    <a:lnTo>
                      <a:pt x="0" y="0"/>
                    </a:lnTo>
                    <a:lnTo>
                      <a:pt x="5"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6" name="Freeform 1222"/>
              <p:cNvSpPr>
                <a:spLocks/>
              </p:cNvSpPr>
              <p:nvPr/>
            </p:nvSpPr>
            <p:spPr bwMode="auto">
              <a:xfrm>
                <a:off x="3025" y="31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7" name="Freeform 1223"/>
              <p:cNvSpPr>
                <a:spLocks noEditPoints="1"/>
              </p:cNvSpPr>
              <p:nvPr/>
            </p:nvSpPr>
            <p:spPr bwMode="auto">
              <a:xfrm>
                <a:off x="2714" y="3013"/>
                <a:ext cx="743" cy="234"/>
              </a:xfrm>
              <a:custGeom>
                <a:avLst/>
                <a:gdLst/>
                <a:ahLst/>
                <a:cxnLst>
                  <a:cxn ang="0">
                    <a:pos x="139" y="41"/>
                  </a:cxn>
                  <a:cxn ang="0">
                    <a:pos x="135" y="37"/>
                  </a:cxn>
                  <a:cxn ang="0">
                    <a:pos x="105" y="38"/>
                  </a:cxn>
                  <a:cxn ang="0">
                    <a:pos x="69" y="33"/>
                  </a:cxn>
                  <a:cxn ang="0">
                    <a:pos x="9" y="23"/>
                  </a:cxn>
                  <a:cxn ang="0">
                    <a:pos x="4" y="28"/>
                  </a:cxn>
                  <a:cxn ang="0">
                    <a:pos x="7" y="32"/>
                  </a:cxn>
                  <a:cxn ang="0">
                    <a:pos x="26" y="41"/>
                  </a:cxn>
                  <a:cxn ang="0">
                    <a:pos x="49" y="50"/>
                  </a:cxn>
                  <a:cxn ang="0">
                    <a:pos x="89" y="60"/>
                  </a:cxn>
                  <a:cxn ang="0">
                    <a:pos x="147" y="80"/>
                  </a:cxn>
                  <a:cxn ang="0">
                    <a:pos x="212" y="95"/>
                  </a:cxn>
                  <a:cxn ang="0">
                    <a:pos x="249" y="100"/>
                  </a:cxn>
                  <a:cxn ang="0">
                    <a:pos x="307" y="99"/>
                  </a:cxn>
                  <a:cxn ang="0">
                    <a:pos x="321" y="93"/>
                  </a:cxn>
                  <a:cxn ang="0">
                    <a:pos x="324" y="65"/>
                  </a:cxn>
                  <a:cxn ang="0">
                    <a:pos x="315" y="58"/>
                  </a:cxn>
                  <a:cxn ang="0">
                    <a:pos x="296" y="49"/>
                  </a:cxn>
                  <a:cxn ang="0">
                    <a:pos x="254" y="43"/>
                  </a:cxn>
                  <a:cxn ang="0">
                    <a:pos x="225" y="37"/>
                  </a:cxn>
                  <a:cxn ang="0">
                    <a:pos x="213" y="32"/>
                  </a:cxn>
                  <a:cxn ang="0">
                    <a:pos x="189" y="20"/>
                  </a:cxn>
                  <a:cxn ang="0">
                    <a:pos x="181" y="5"/>
                  </a:cxn>
                  <a:cxn ang="0">
                    <a:pos x="181" y="12"/>
                  </a:cxn>
                  <a:cxn ang="0">
                    <a:pos x="190" y="23"/>
                  </a:cxn>
                  <a:cxn ang="0">
                    <a:pos x="203" y="34"/>
                  </a:cxn>
                  <a:cxn ang="0">
                    <a:pos x="233" y="42"/>
                  </a:cxn>
                  <a:cxn ang="0">
                    <a:pos x="245" y="44"/>
                  </a:cxn>
                  <a:cxn ang="0">
                    <a:pos x="259" y="47"/>
                  </a:cxn>
                  <a:cxn ang="0">
                    <a:pos x="287" y="53"/>
                  </a:cxn>
                  <a:cxn ang="0">
                    <a:pos x="307" y="60"/>
                  </a:cxn>
                  <a:cxn ang="0">
                    <a:pos x="320" y="71"/>
                  </a:cxn>
                  <a:cxn ang="0">
                    <a:pos x="318" y="84"/>
                  </a:cxn>
                  <a:cxn ang="0">
                    <a:pos x="314" y="87"/>
                  </a:cxn>
                  <a:cxn ang="0">
                    <a:pos x="296" y="94"/>
                  </a:cxn>
                  <a:cxn ang="0">
                    <a:pos x="286" y="96"/>
                  </a:cxn>
                  <a:cxn ang="0">
                    <a:pos x="256" y="95"/>
                  </a:cxn>
                  <a:cxn ang="0">
                    <a:pos x="225" y="90"/>
                  </a:cxn>
                  <a:cxn ang="0">
                    <a:pos x="195" y="85"/>
                  </a:cxn>
                  <a:cxn ang="0">
                    <a:pos x="180" y="81"/>
                  </a:cxn>
                  <a:cxn ang="0">
                    <a:pos x="153" y="71"/>
                  </a:cxn>
                  <a:cxn ang="0">
                    <a:pos x="125" y="64"/>
                  </a:cxn>
                  <a:cxn ang="0">
                    <a:pos x="88" y="52"/>
                  </a:cxn>
                  <a:cxn ang="0">
                    <a:pos x="31" y="33"/>
                  </a:cxn>
                  <a:cxn ang="0">
                    <a:pos x="9" y="23"/>
                  </a:cxn>
                  <a:cxn ang="0">
                    <a:pos x="7" y="30"/>
                  </a:cxn>
                  <a:cxn ang="0">
                    <a:pos x="44" y="38"/>
                  </a:cxn>
                  <a:cxn ang="0">
                    <a:pos x="67" y="41"/>
                  </a:cxn>
                  <a:cxn ang="0">
                    <a:pos x="83" y="45"/>
                  </a:cxn>
                  <a:cxn ang="0">
                    <a:pos x="99" y="44"/>
                  </a:cxn>
                  <a:cxn ang="0">
                    <a:pos x="120" y="45"/>
                  </a:cxn>
                  <a:cxn ang="0">
                    <a:pos x="185" y="43"/>
                  </a:cxn>
                  <a:cxn ang="0">
                    <a:pos x="212" y="40"/>
                  </a:cxn>
                  <a:cxn ang="0">
                    <a:pos x="216" y="33"/>
                  </a:cxn>
                  <a:cxn ang="0">
                    <a:pos x="200" y="36"/>
                  </a:cxn>
                  <a:cxn ang="0">
                    <a:pos x="169" y="36"/>
                  </a:cxn>
                  <a:cxn ang="0">
                    <a:pos x="93" y="37"/>
                  </a:cxn>
                  <a:cxn ang="0">
                    <a:pos x="97" y="45"/>
                  </a:cxn>
                </a:cxnLst>
                <a:rect l="0" t="0" r="r" b="b"/>
                <a:pathLst>
                  <a:path w="330" h="104">
                    <a:moveTo>
                      <a:pt x="158" y="36"/>
                    </a:moveTo>
                    <a:cubicBezTo>
                      <a:pt x="155" y="36"/>
                      <a:pt x="157" y="37"/>
                      <a:pt x="156" y="38"/>
                    </a:cubicBezTo>
                    <a:cubicBezTo>
                      <a:pt x="153" y="39"/>
                      <a:pt x="155" y="37"/>
                      <a:pt x="154" y="36"/>
                    </a:cubicBezTo>
                    <a:cubicBezTo>
                      <a:pt x="151" y="37"/>
                      <a:pt x="150" y="38"/>
                      <a:pt x="148" y="38"/>
                    </a:cubicBezTo>
                    <a:cubicBezTo>
                      <a:pt x="148" y="38"/>
                      <a:pt x="148" y="38"/>
                      <a:pt x="148" y="38"/>
                    </a:cubicBezTo>
                    <a:cubicBezTo>
                      <a:pt x="146" y="39"/>
                      <a:pt x="141" y="38"/>
                      <a:pt x="139" y="39"/>
                    </a:cubicBezTo>
                    <a:cubicBezTo>
                      <a:pt x="138" y="39"/>
                      <a:pt x="138" y="39"/>
                      <a:pt x="138" y="39"/>
                    </a:cubicBezTo>
                    <a:cubicBezTo>
                      <a:pt x="139" y="39"/>
                      <a:pt x="139" y="40"/>
                      <a:pt x="139" y="41"/>
                    </a:cubicBezTo>
                    <a:cubicBezTo>
                      <a:pt x="138" y="41"/>
                      <a:pt x="136" y="42"/>
                      <a:pt x="136" y="41"/>
                    </a:cubicBezTo>
                    <a:cubicBezTo>
                      <a:pt x="137" y="41"/>
                      <a:pt x="137" y="40"/>
                      <a:pt x="137" y="40"/>
                    </a:cubicBezTo>
                    <a:cubicBezTo>
                      <a:pt x="136" y="40"/>
                      <a:pt x="136" y="40"/>
                      <a:pt x="136" y="40"/>
                    </a:cubicBezTo>
                    <a:cubicBezTo>
                      <a:pt x="135" y="39"/>
                      <a:pt x="138" y="40"/>
                      <a:pt x="138" y="39"/>
                    </a:cubicBezTo>
                    <a:cubicBezTo>
                      <a:pt x="135" y="39"/>
                      <a:pt x="132" y="40"/>
                      <a:pt x="130" y="40"/>
                    </a:cubicBezTo>
                    <a:cubicBezTo>
                      <a:pt x="130" y="39"/>
                      <a:pt x="135" y="40"/>
                      <a:pt x="132" y="38"/>
                    </a:cubicBezTo>
                    <a:cubicBezTo>
                      <a:pt x="135" y="39"/>
                      <a:pt x="135" y="39"/>
                      <a:pt x="135" y="39"/>
                    </a:cubicBezTo>
                    <a:cubicBezTo>
                      <a:pt x="133" y="37"/>
                      <a:pt x="137" y="39"/>
                      <a:pt x="135" y="37"/>
                    </a:cubicBezTo>
                    <a:cubicBezTo>
                      <a:pt x="131" y="36"/>
                      <a:pt x="130" y="37"/>
                      <a:pt x="126" y="37"/>
                    </a:cubicBezTo>
                    <a:cubicBezTo>
                      <a:pt x="125" y="38"/>
                      <a:pt x="127" y="38"/>
                      <a:pt x="126" y="39"/>
                    </a:cubicBezTo>
                    <a:cubicBezTo>
                      <a:pt x="120" y="40"/>
                      <a:pt x="121" y="35"/>
                      <a:pt x="117" y="37"/>
                    </a:cubicBezTo>
                    <a:cubicBezTo>
                      <a:pt x="116" y="38"/>
                      <a:pt x="115" y="39"/>
                      <a:pt x="112" y="38"/>
                    </a:cubicBezTo>
                    <a:cubicBezTo>
                      <a:pt x="113" y="37"/>
                      <a:pt x="113" y="37"/>
                      <a:pt x="113" y="37"/>
                    </a:cubicBezTo>
                    <a:cubicBezTo>
                      <a:pt x="109" y="36"/>
                      <a:pt x="111" y="39"/>
                      <a:pt x="107" y="38"/>
                    </a:cubicBezTo>
                    <a:cubicBezTo>
                      <a:pt x="108" y="37"/>
                      <a:pt x="110" y="37"/>
                      <a:pt x="109" y="37"/>
                    </a:cubicBezTo>
                    <a:cubicBezTo>
                      <a:pt x="107" y="36"/>
                      <a:pt x="107" y="38"/>
                      <a:pt x="105" y="38"/>
                    </a:cubicBezTo>
                    <a:cubicBezTo>
                      <a:pt x="105" y="36"/>
                      <a:pt x="105" y="36"/>
                      <a:pt x="105" y="36"/>
                    </a:cubicBezTo>
                    <a:cubicBezTo>
                      <a:pt x="101" y="36"/>
                      <a:pt x="96" y="37"/>
                      <a:pt x="91" y="37"/>
                    </a:cubicBezTo>
                    <a:cubicBezTo>
                      <a:pt x="92" y="36"/>
                      <a:pt x="92" y="36"/>
                      <a:pt x="91" y="36"/>
                    </a:cubicBezTo>
                    <a:cubicBezTo>
                      <a:pt x="85" y="36"/>
                      <a:pt x="79" y="34"/>
                      <a:pt x="73" y="33"/>
                    </a:cubicBezTo>
                    <a:cubicBezTo>
                      <a:pt x="71" y="34"/>
                      <a:pt x="71" y="34"/>
                      <a:pt x="71" y="34"/>
                    </a:cubicBezTo>
                    <a:cubicBezTo>
                      <a:pt x="71" y="33"/>
                      <a:pt x="70" y="33"/>
                      <a:pt x="71" y="33"/>
                    </a:cubicBezTo>
                    <a:cubicBezTo>
                      <a:pt x="69" y="32"/>
                      <a:pt x="71" y="33"/>
                      <a:pt x="69" y="34"/>
                    </a:cubicBezTo>
                    <a:cubicBezTo>
                      <a:pt x="68" y="34"/>
                      <a:pt x="68" y="33"/>
                      <a:pt x="69" y="33"/>
                    </a:cubicBezTo>
                    <a:cubicBezTo>
                      <a:pt x="65" y="33"/>
                      <a:pt x="57" y="33"/>
                      <a:pt x="53" y="31"/>
                    </a:cubicBezTo>
                    <a:cubicBezTo>
                      <a:pt x="54" y="31"/>
                      <a:pt x="54" y="31"/>
                      <a:pt x="54" y="31"/>
                    </a:cubicBezTo>
                    <a:cubicBezTo>
                      <a:pt x="51" y="30"/>
                      <a:pt x="50" y="33"/>
                      <a:pt x="48" y="31"/>
                    </a:cubicBezTo>
                    <a:cubicBezTo>
                      <a:pt x="48" y="31"/>
                      <a:pt x="48" y="31"/>
                      <a:pt x="48" y="31"/>
                    </a:cubicBezTo>
                    <a:cubicBezTo>
                      <a:pt x="41" y="29"/>
                      <a:pt x="34" y="29"/>
                      <a:pt x="29" y="26"/>
                    </a:cubicBezTo>
                    <a:cubicBezTo>
                      <a:pt x="27" y="28"/>
                      <a:pt x="22" y="24"/>
                      <a:pt x="21" y="26"/>
                    </a:cubicBezTo>
                    <a:cubicBezTo>
                      <a:pt x="18" y="24"/>
                      <a:pt x="19" y="24"/>
                      <a:pt x="14" y="22"/>
                    </a:cubicBezTo>
                    <a:cubicBezTo>
                      <a:pt x="12" y="21"/>
                      <a:pt x="11" y="23"/>
                      <a:pt x="9" y="23"/>
                    </a:cubicBezTo>
                    <a:cubicBezTo>
                      <a:pt x="9" y="21"/>
                      <a:pt x="9" y="21"/>
                      <a:pt x="9" y="21"/>
                    </a:cubicBezTo>
                    <a:cubicBezTo>
                      <a:pt x="8" y="22"/>
                      <a:pt x="8" y="22"/>
                      <a:pt x="8"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0" y="35"/>
                      <a:pt x="5" y="26"/>
                      <a:pt x="4" y="28"/>
                    </a:cubicBezTo>
                    <a:cubicBezTo>
                      <a:pt x="4" y="28"/>
                      <a:pt x="4" y="28"/>
                      <a:pt x="4" y="28"/>
                    </a:cubicBezTo>
                    <a:cubicBezTo>
                      <a:pt x="4" y="28"/>
                      <a:pt x="4" y="28"/>
                      <a:pt x="4" y="28"/>
                    </a:cubicBezTo>
                    <a:cubicBezTo>
                      <a:pt x="4" y="28"/>
                      <a:pt x="4" y="28"/>
                      <a:pt x="4" y="28"/>
                    </a:cubicBezTo>
                    <a:cubicBezTo>
                      <a:pt x="4" y="28"/>
                      <a:pt x="4" y="28"/>
                      <a:pt x="4" y="28"/>
                    </a:cubicBezTo>
                    <a:cubicBezTo>
                      <a:pt x="4" y="28"/>
                      <a:pt x="4" y="28"/>
                      <a:pt x="4" y="28"/>
                    </a:cubicBezTo>
                    <a:cubicBezTo>
                      <a:pt x="4" y="29"/>
                      <a:pt x="4" y="29"/>
                      <a:pt x="4" y="29"/>
                    </a:cubicBezTo>
                    <a:cubicBezTo>
                      <a:pt x="5" y="31"/>
                      <a:pt x="5" y="31"/>
                      <a:pt x="5" y="31"/>
                    </a:cubicBezTo>
                    <a:cubicBezTo>
                      <a:pt x="6" y="31"/>
                      <a:pt x="6" y="31"/>
                      <a:pt x="7" y="32"/>
                    </a:cubicBezTo>
                    <a:cubicBezTo>
                      <a:pt x="6" y="31"/>
                      <a:pt x="6" y="30"/>
                      <a:pt x="6" y="30"/>
                    </a:cubicBezTo>
                    <a:cubicBezTo>
                      <a:pt x="9" y="31"/>
                      <a:pt x="12" y="34"/>
                      <a:pt x="12" y="35"/>
                    </a:cubicBezTo>
                    <a:cubicBezTo>
                      <a:pt x="18" y="36"/>
                      <a:pt x="18" y="36"/>
                      <a:pt x="18" y="36"/>
                    </a:cubicBezTo>
                    <a:cubicBezTo>
                      <a:pt x="18" y="37"/>
                      <a:pt x="17" y="36"/>
                      <a:pt x="16" y="36"/>
                    </a:cubicBezTo>
                    <a:cubicBezTo>
                      <a:pt x="20" y="37"/>
                      <a:pt x="16" y="38"/>
                      <a:pt x="19" y="38"/>
                    </a:cubicBezTo>
                    <a:cubicBezTo>
                      <a:pt x="19" y="38"/>
                      <a:pt x="20" y="37"/>
                      <a:pt x="20" y="37"/>
                    </a:cubicBezTo>
                    <a:cubicBezTo>
                      <a:pt x="21" y="39"/>
                      <a:pt x="25" y="40"/>
                      <a:pt x="27" y="41"/>
                    </a:cubicBezTo>
                    <a:cubicBezTo>
                      <a:pt x="26" y="41"/>
                      <a:pt x="26" y="41"/>
                      <a:pt x="26" y="41"/>
                    </a:cubicBezTo>
                    <a:cubicBezTo>
                      <a:pt x="31" y="43"/>
                      <a:pt x="36" y="44"/>
                      <a:pt x="41" y="46"/>
                    </a:cubicBezTo>
                    <a:cubicBezTo>
                      <a:pt x="39" y="45"/>
                      <a:pt x="40" y="44"/>
                      <a:pt x="42" y="44"/>
                    </a:cubicBezTo>
                    <a:cubicBezTo>
                      <a:pt x="42" y="46"/>
                      <a:pt x="42" y="46"/>
                      <a:pt x="42" y="46"/>
                    </a:cubicBezTo>
                    <a:cubicBezTo>
                      <a:pt x="43" y="46"/>
                      <a:pt x="41" y="45"/>
                      <a:pt x="43" y="45"/>
                    </a:cubicBezTo>
                    <a:cubicBezTo>
                      <a:pt x="45" y="46"/>
                      <a:pt x="44" y="47"/>
                      <a:pt x="43" y="47"/>
                    </a:cubicBezTo>
                    <a:cubicBezTo>
                      <a:pt x="45" y="47"/>
                      <a:pt x="45" y="47"/>
                      <a:pt x="45" y="47"/>
                    </a:cubicBezTo>
                    <a:cubicBezTo>
                      <a:pt x="45" y="47"/>
                      <a:pt x="44" y="47"/>
                      <a:pt x="44" y="48"/>
                    </a:cubicBezTo>
                    <a:cubicBezTo>
                      <a:pt x="45" y="47"/>
                      <a:pt x="48" y="50"/>
                      <a:pt x="49" y="50"/>
                    </a:cubicBezTo>
                    <a:cubicBezTo>
                      <a:pt x="49" y="50"/>
                      <a:pt x="49" y="50"/>
                      <a:pt x="49" y="50"/>
                    </a:cubicBezTo>
                    <a:cubicBezTo>
                      <a:pt x="55" y="52"/>
                      <a:pt x="57" y="52"/>
                      <a:pt x="61" y="54"/>
                    </a:cubicBezTo>
                    <a:cubicBezTo>
                      <a:pt x="62" y="53"/>
                      <a:pt x="63" y="53"/>
                      <a:pt x="65" y="53"/>
                    </a:cubicBezTo>
                    <a:cubicBezTo>
                      <a:pt x="68" y="54"/>
                      <a:pt x="71" y="56"/>
                      <a:pt x="75" y="57"/>
                    </a:cubicBezTo>
                    <a:cubicBezTo>
                      <a:pt x="77" y="58"/>
                      <a:pt x="76" y="57"/>
                      <a:pt x="77" y="57"/>
                    </a:cubicBezTo>
                    <a:cubicBezTo>
                      <a:pt x="77" y="58"/>
                      <a:pt x="81" y="59"/>
                      <a:pt x="78" y="59"/>
                    </a:cubicBezTo>
                    <a:cubicBezTo>
                      <a:pt x="83" y="60"/>
                      <a:pt x="84" y="60"/>
                      <a:pt x="90" y="61"/>
                    </a:cubicBezTo>
                    <a:cubicBezTo>
                      <a:pt x="90" y="61"/>
                      <a:pt x="89" y="60"/>
                      <a:pt x="89" y="60"/>
                    </a:cubicBezTo>
                    <a:cubicBezTo>
                      <a:pt x="90" y="60"/>
                      <a:pt x="92" y="61"/>
                      <a:pt x="91" y="62"/>
                    </a:cubicBezTo>
                    <a:cubicBezTo>
                      <a:pt x="91" y="62"/>
                      <a:pt x="91" y="62"/>
                      <a:pt x="91" y="62"/>
                    </a:cubicBezTo>
                    <a:cubicBezTo>
                      <a:pt x="98" y="62"/>
                      <a:pt x="105" y="69"/>
                      <a:pt x="110" y="69"/>
                    </a:cubicBezTo>
                    <a:cubicBezTo>
                      <a:pt x="110" y="69"/>
                      <a:pt x="110" y="69"/>
                      <a:pt x="110" y="69"/>
                    </a:cubicBezTo>
                    <a:cubicBezTo>
                      <a:pt x="116" y="69"/>
                      <a:pt x="116" y="69"/>
                      <a:pt x="116" y="69"/>
                    </a:cubicBezTo>
                    <a:cubicBezTo>
                      <a:pt x="118" y="70"/>
                      <a:pt x="114" y="70"/>
                      <a:pt x="116" y="71"/>
                    </a:cubicBezTo>
                    <a:cubicBezTo>
                      <a:pt x="122" y="71"/>
                      <a:pt x="124" y="74"/>
                      <a:pt x="129" y="74"/>
                    </a:cubicBezTo>
                    <a:cubicBezTo>
                      <a:pt x="132" y="78"/>
                      <a:pt x="142" y="77"/>
                      <a:pt x="147" y="80"/>
                    </a:cubicBezTo>
                    <a:cubicBezTo>
                      <a:pt x="147" y="80"/>
                      <a:pt x="147" y="80"/>
                      <a:pt x="147" y="80"/>
                    </a:cubicBezTo>
                    <a:cubicBezTo>
                      <a:pt x="148" y="79"/>
                      <a:pt x="148" y="81"/>
                      <a:pt x="149" y="81"/>
                    </a:cubicBezTo>
                    <a:cubicBezTo>
                      <a:pt x="149" y="80"/>
                      <a:pt x="148" y="80"/>
                      <a:pt x="149" y="80"/>
                    </a:cubicBezTo>
                    <a:cubicBezTo>
                      <a:pt x="160" y="82"/>
                      <a:pt x="171" y="87"/>
                      <a:pt x="182" y="90"/>
                    </a:cubicBezTo>
                    <a:cubicBezTo>
                      <a:pt x="186" y="91"/>
                      <a:pt x="185" y="87"/>
                      <a:pt x="190" y="90"/>
                    </a:cubicBezTo>
                    <a:cubicBezTo>
                      <a:pt x="188" y="91"/>
                      <a:pt x="188" y="91"/>
                      <a:pt x="188" y="91"/>
                    </a:cubicBezTo>
                    <a:cubicBezTo>
                      <a:pt x="196" y="91"/>
                      <a:pt x="205" y="94"/>
                      <a:pt x="213" y="95"/>
                    </a:cubicBezTo>
                    <a:cubicBezTo>
                      <a:pt x="213" y="95"/>
                      <a:pt x="212" y="95"/>
                      <a:pt x="212" y="95"/>
                    </a:cubicBezTo>
                    <a:cubicBezTo>
                      <a:pt x="213" y="96"/>
                      <a:pt x="218" y="96"/>
                      <a:pt x="218" y="96"/>
                    </a:cubicBezTo>
                    <a:cubicBezTo>
                      <a:pt x="219" y="96"/>
                      <a:pt x="218" y="96"/>
                      <a:pt x="219" y="97"/>
                    </a:cubicBezTo>
                    <a:cubicBezTo>
                      <a:pt x="221" y="98"/>
                      <a:pt x="224" y="96"/>
                      <a:pt x="224" y="98"/>
                    </a:cubicBezTo>
                    <a:cubicBezTo>
                      <a:pt x="224" y="98"/>
                      <a:pt x="224" y="98"/>
                      <a:pt x="223" y="98"/>
                    </a:cubicBezTo>
                    <a:cubicBezTo>
                      <a:pt x="225" y="97"/>
                      <a:pt x="229" y="99"/>
                      <a:pt x="228" y="98"/>
                    </a:cubicBezTo>
                    <a:cubicBezTo>
                      <a:pt x="231" y="99"/>
                      <a:pt x="234" y="98"/>
                      <a:pt x="236" y="99"/>
                    </a:cubicBezTo>
                    <a:cubicBezTo>
                      <a:pt x="238" y="98"/>
                      <a:pt x="241" y="100"/>
                      <a:pt x="242" y="99"/>
                    </a:cubicBezTo>
                    <a:cubicBezTo>
                      <a:pt x="242" y="100"/>
                      <a:pt x="247" y="101"/>
                      <a:pt x="249" y="100"/>
                    </a:cubicBezTo>
                    <a:cubicBezTo>
                      <a:pt x="249" y="101"/>
                      <a:pt x="251" y="101"/>
                      <a:pt x="250" y="102"/>
                    </a:cubicBezTo>
                    <a:cubicBezTo>
                      <a:pt x="252" y="102"/>
                      <a:pt x="254" y="102"/>
                      <a:pt x="254" y="101"/>
                    </a:cubicBezTo>
                    <a:cubicBezTo>
                      <a:pt x="258" y="103"/>
                      <a:pt x="263" y="100"/>
                      <a:pt x="265" y="103"/>
                    </a:cubicBezTo>
                    <a:cubicBezTo>
                      <a:pt x="272" y="102"/>
                      <a:pt x="278" y="102"/>
                      <a:pt x="284" y="101"/>
                    </a:cubicBezTo>
                    <a:cubicBezTo>
                      <a:pt x="284" y="103"/>
                      <a:pt x="277" y="102"/>
                      <a:pt x="277" y="104"/>
                    </a:cubicBezTo>
                    <a:cubicBezTo>
                      <a:pt x="283" y="103"/>
                      <a:pt x="286" y="101"/>
                      <a:pt x="292" y="101"/>
                    </a:cubicBezTo>
                    <a:cubicBezTo>
                      <a:pt x="294" y="101"/>
                      <a:pt x="291" y="102"/>
                      <a:pt x="291" y="103"/>
                    </a:cubicBezTo>
                    <a:cubicBezTo>
                      <a:pt x="297" y="101"/>
                      <a:pt x="302" y="102"/>
                      <a:pt x="307" y="99"/>
                    </a:cubicBezTo>
                    <a:cubicBezTo>
                      <a:pt x="307" y="100"/>
                      <a:pt x="307" y="100"/>
                      <a:pt x="306" y="100"/>
                    </a:cubicBezTo>
                    <a:cubicBezTo>
                      <a:pt x="307" y="100"/>
                      <a:pt x="309" y="100"/>
                      <a:pt x="308" y="99"/>
                    </a:cubicBezTo>
                    <a:cubicBezTo>
                      <a:pt x="308" y="100"/>
                      <a:pt x="308" y="100"/>
                      <a:pt x="308" y="100"/>
                    </a:cubicBezTo>
                    <a:cubicBezTo>
                      <a:pt x="306" y="99"/>
                      <a:pt x="311" y="96"/>
                      <a:pt x="311" y="95"/>
                    </a:cubicBezTo>
                    <a:cubicBezTo>
                      <a:pt x="310" y="98"/>
                      <a:pt x="316" y="94"/>
                      <a:pt x="314" y="98"/>
                    </a:cubicBezTo>
                    <a:cubicBezTo>
                      <a:pt x="315" y="97"/>
                      <a:pt x="316" y="97"/>
                      <a:pt x="315" y="96"/>
                    </a:cubicBezTo>
                    <a:cubicBezTo>
                      <a:pt x="316" y="96"/>
                      <a:pt x="317" y="96"/>
                      <a:pt x="316" y="97"/>
                    </a:cubicBezTo>
                    <a:cubicBezTo>
                      <a:pt x="319" y="95"/>
                      <a:pt x="318" y="95"/>
                      <a:pt x="321" y="93"/>
                    </a:cubicBezTo>
                    <a:cubicBezTo>
                      <a:pt x="321" y="94"/>
                      <a:pt x="320" y="94"/>
                      <a:pt x="320" y="95"/>
                    </a:cubicBezTo>
                    <a:cubicBezTo>
                      <a:pt x="321" y="93"/>
                      <a:pt x="323" y="91"/>
                      <a:pt x="325" y="90"/>
                    </a:cubicBezTo>
                    <a:cubicBezTo>
                      <a:pt x="325" y="90"/>
                      <a:pt x="325" y="90"/>
                      <a:pt x="325" y="90"/>
                    </a:cubicBezTo>
                    <a:cubicBezTo>
                      <a:pt x="329" y="86"/>
                      <a:pt x="329" y="81"/>
                      <a:pt x="328" y="76"/>
                    </a:cubicBezTo>
                    <a:cubicBezTo>
                      <a:pt x="330" y="77"/>
                      <a:pt x="329" y="74"/>
                      <a:pt x="330" y="73"/>
                    </a:cubicBezTo>
                    <a:cubicBezTo>
                      <a:pt x="329" y="70"/>
                      <a:pt x="329" y="70"/>
                      <a:pt x="329" y="70"/>
                    </a:cubicBezTo>
                    <a:cubicBezTo>
                      <a:pt x="328" y="72"/>
                      <a:pt x="328" y="72"/>
                      <a:pt x="328" y="72"/>
                    </a:cubicBezTo>
                    <a:cubicBezTo>
                      <a:pt x="328" y="69"/>
                      <a:pt x="325" y="67"/>
                      <a:pt x="324" y="65"/>
                    </a:cubicBezTo>
                    <a:cubicBezTo>
                      <a:pt x="326" y="67"/>
                      <a:pt x="326" y="67"/>
                      <a:pt x="326" y="67"/>
                    </a:cubicBezTo>
                    <a:cubicBezTo>
                      <a:pt x="325" y="65"/>
                      <a:pt x="324" y="64"/>
                      <a:pt x="322" y="63"/>
                    </a:cubicBezTo>
                    <a:cubicBezTo>
                      <a:pt x="324" y="65"/>
                      <a:pt x="324" y="65"/>
                      <a:pt x="324" y="65"/>
                    </a:cubicBezTo>
                    <a:cubicBezTo>
                      <a:pt x="322" y="64"/>
                      <a:pt x="323" y="67"/>
                      <a:pt x="321" y="64"/>
                    </a:cubicBezTo>
                    <a:cubicBezTo>
                      <a:pt x="321" y="64"/>
                      <a:pt x="319" y="62"/>
                      <a:pt x="318" y="61"/>
                    </a:cubicBezTo>
                    <a:cubicBezTo>
                      <a:pt x="318" y="61"/>
                      <a:pt x="318" y="61"/>
                      <a:pt x="318" y="61"/>
                    </a:cubicBezTo>
                    <a:cubicBezTo>
                      <a:pt x="317" y="61"/>
                      <a:pt x="316" y="60"/>
                      <a:pt x="314" y="59"/>
                    </a:cubicBezTo>
                    <a:cubicBezTo>
                      <a:pt x="314" y="59"/>
                      <a:pt x="315" y="58"/>
                      <a:pt x="315" y="58"/>
                    </a:cubicBezTo>
                    <a:cubicBezTo>
                      <a:pt x="314" y="58"/>
                      <a:pt x="310" y="55"/>
                      <a:pt x="308" y="56"/>
                    </a:cubicBezTo>
                    <a:cubicBezTo>
                      <a:pt x="308" y="56"/>
                      <a:pt x="309" y="55"/>
                      <a:pt x="309" y="55"/>
                    </a:cubicBezTo>
                    <a:cubicBezTo>
                      <a:pt x="307" y="55"/>
                      <a:pt x="307" y="55"/>
                      <a:pt x="307" y="55"/>
                    </a:cubicBezTo>
                    <a:cubicBezTo>
                      <a:pt x="306" y="55"/>
                      <a:pt x="306" y="54"/>
                      <a:pt x="307" y="54"/>
                    </a:cubicBezTo>
                    <a:cubicBezTo>
                      <a:pt x="304" y="53"/>
                      <a:pt x="307" y="56"/>
                      <a:pt x="304" y="54"/>
                    </a:cubicBezTo>
                    <a:cubicBezTo>
                      <a:pt x="304" y="54"/>
                      <a:pt x="304" y="54"/>
                      <a:pt x="305" y="54"/>
                    </a:cubicBezTo>
                    <a:cubicBezTo>
                      <a:pt x="301" y="52"/>
                      <a:pt x="297" y="52"/>
                      <a:pt x="293" y="51"/>
                    </a:cubicBezTo>
                    <a:cubicBezTo>
                      <a:pt x="293" y="49"/>
                      <a:pt x="297" y="51"/>
                      <a:pt x="296" y="49"/>
                    </a:cubicBezTo>
                    <a:cubicBezTo>
                      <a:pt x="291" y="48"/>
                      <a:pt x="285" y="48"/>
                      <a:pt x="280" y="47"/>
                    </a:cubicBezTo>
                    <a:cubicBezTo>
                      <a:pt x="281" y="47"/>
                      <a:pt x="281" y="47"/>
                      <a:pt x="281" y="47"/>
                    </a:cubicBezTo>
                    <a:cubicBezTo>
                      <a:pt x="279" y="49"/>
                      <a:pt x="277" y="46"/>
                      <a:pt x="274" y="46"/>
                    </a:cubicBezTo>
                    <a:cubicBezTo>
                      <a:pt x="275" y="46"/>
                      <a:pt x="275" y="45"/>
                      <a:pt x="275" y="45"/>
                    </a:cubicBezTo>
                    <a:cubicBezTo>
                      <a:pt x="272" y="44"/>
                      <a:pt x="268" y="44"/>
                      <a:pt x="263" y="44"/>
                    </a:cubicBezTo>
                    <a:cubicBezTo>
                      <a:pt x="263" y="44"/>
                      <a:pt x="263" y="44"/>
                      <a:pt x="263" y="44"/>
                    </a:cubicBezTo>
                    <a:cubicBezTo>
                      <a:pt x="261" y="43"/>
                      <a:pt x="258" y="42"/>
                      <a:pt x="256" y="42"/>
                    </a:cubicBezTo>
                    <a:cubicBezTo>
                      <a:pt x="255" y="42"/>
                      <a:pt x="254" y="42"/>
                      <a:pt x="254" y="43"/>
                    </a:cubicBezTo>
                    <a:cubicBezTo>
                      <a:pt x="248" y="38"/>
                      <a:pt x="241" y="42"/>
                      <a:pt x="236" y="38"/>
                    </a:cubicBezTo>
                    <a:cubicBezTo>
                      <a:pt x="237" y="38"/>
                      <a:pt x="238" y="38"/>
                      <a:pt x="237" y="38"/>
                    </a:cubicBezTo>
                    <a:cubicBezTo>
                      <a:pt x="232" y="37"/>
                      <a:pt x="232" y="37"/>
                      <a:pt x="232" y="37"/>
                    </a:cubicBezTo>
                    <a:cubicBezTo>
                      <a:pt x="232" y="38"/>
                      <a:pt x="232" y="38"/>
                      <a:pt x="233" y="39"/>
                    </a:cubicBezTo>
                    <a:cubicBezTo>
                      <a:pt x="233" y="39"/>
                      <a:pt x="231" y="39"/>
                      <a:pt x="230" y="39"/>
                    </a:cubicBezTo>
                    <a:cubicBezTo>
                      <a:pt x="232" y="39"/>
                      <a:pt x="230" y="38"/>
                      <a:pt x="229" y="37"/>
                    </a:cubicBezTo>
                    <a:cubicBezTo>
                      <a:pt x="229" y="37"/>
                      <a:pt x="229" y="37"/>
                      <a:pt x="229" y="38"/>
                    </a:cubicBezTo>
                    <a:cubicBezTo>
                      <a:pt x="227" y="36"/>
                      <a:pt x="228" y="40"/>
                      <a:pt x="225" y="37"/>
                    </a:cubicBezTo>
                    <a:cubicBezTo>
                      <a:pt x="225" y="37"/>
                      <a:pt x="225" y="37"/>
                      <a:pt x="225" y="37"/>
                    </a:cubicBezTo>
                    <a:cubicBezTo>
                      <a:pt x="224" y="37"/>
                      <a:pt x="222" y="37"/>
                      <a:pt x="221" y="37"/>
                    </a:cubicBezTo>
                    <a:cubicBezTo>
                      <a:pt x="221" y="36"/>
                      <a:pt x="222" y="37"/>
                      <a:pt x="223" y="36"/>
                    </a:cubicBezTo>
                    <a:cubicBezTo>
                      <a:pt x="221" y="35"/>
                      <a:pt x="218" y="37"/>
                      <a:pt x="217" y="35"/>
                    </a:cubicBezTo>
                    <a:cubicBezTo>
                      <a:pt x="220" y="35"/>
                      <a:pt x="220" y="35"/>
                      <a:pt x="220" y="35"/>
                    </a:cubicBezTo>
                    <a:cubicBezTo>
                      <a:pt x="218" y="34"/>
                      <a:pt x="218" y="34"/>
                      <a:pt x="216" y="33"/>
                    </a:cubicBezTo>
                    <a:cubicBezTo>
                      <a:pt x="217" y="33"/>
                      <a:pt x="217" y="33"/>
                      <a:pt x="217" y="33"/>
                    </a:cubicBezTo>
                    <a:cubicBezTo>
                      <a:pt x="213" y="32"/>
                      <a:pt x="213" y="32"/>
                      <a:pt x="213" y="32"/>
                    </a:cubicBezTo>
                    <a:cubicBezTo>
                      <a:pt x="214" y="32"/>
                      <a:pt x="214" y="32"/>
                      <a:pt x="214" y="32"/>
                    </a:cubicBezTo>
                    <a:cubicBezTo>
                      <a:pt x="211" y="34"/>
                      <a:pt x="209" y="31"/>
                      <a:pt x="205" y="32"/>
                    </a:cubicBezTo>
                    <a:cubicBezTo>
                      <a:pt x="209" y="31"/>
                      <a:pt x="206" y="31"/>
                      <a:pt x="207" y="30"/>
                    </a:cubicBezTo>
                    <a:cubicBezTo>
                      <a:pt x="206" y="29"/>
                      <a:pt x="205" y="28"/>
                      <a:pt x="205" y="28"/>
                    </a:cubicBezTo>
                    <a:cubicBezTo>
                      <a:pt x="203" y="28"/>
                      <a:pt x="203" y="26"/>
                      <a:pt x="201" y="27"/>
                    </a:cubicBezTo>
                    <a:cubicBezTo>
                      <a:pt x="201" y="26"/>
                      <a:pt x="199" y="26"/>
                      <a:pt x="200" y="25"/>
                    </a:cubicBezTo>
                    <a:cubicBezTo>
                      <a:pt x="198" y="25"/>
                      <a:pt x="200" y="26"/>
                      <a:pt x="200" y="26"/>
                    </a:cubicBezTo>
                    <a:cubicBezTo>
                      <a:pt x="196" y="26"/>
                      <a:pt x="194" y="22"/>
                      <a:pt x="189" y="20"/>
                    </a:cubicBezTo>
                    <a:cubicBezTo>
                      <a:pt x="186" y="18"/>
                      <a:pt x="184" y="18"/>
                      <a:pt x="181" y="16"/>
                    </a:cubicBezTo>
                    <a:cubicBezTo>
                      <a:pt x="181" y="14"/>
                      <a:pt x="183" y="16"/>
                      <a:pt x="183" y="16"/>
                    </a:cubicBezTo>
                    <a:cubicBezTo>
                      <a:pt x="183" y="14"/>
                      <a:pt x="182" y="13"/>
                      <a:pt x="180" y="11"/>
                    </a:cubicBezTo>
                    <a:cubicBezTo>
                      <a:pt x="181" y="11"/>
                      <a:pt x="181" y="11"/>
                      <a:pt x="181" y="10"/>
                    </a:cubicBezTo>
                    <a:cubicBezTo>
                      <a:pt x="181" y="9"/>
                      <a:pt x="180" y="10"/>
                      <a:pt x="179" y="8"/>
                    </a:cubicBezTo>
                    <a:cubicBezTo>
                      <a:pt x="180" y="8"/>
                      <a:pt x="181" y="8"/>
                      <a:pt x="181" y="9"/>
                    </a:cubicBezTo>
                    <a:cubicBezTo>
                      <a:pt x="180" y="7"/>
                      <a:pt x="179" y="6"/>
                      <a:pt x="179" y="4"/>
                    </a:cubicBezTo>
                    <a:cubicBezTo>
                      <a:pt x="179" y="3"/>
                      <a:pt x="180" y="5"/>
                      <a:pt x="181" y="5"/>
                    </a:cubicBezTo>
                    <a:cubicBezTo>
                      <a:pt x="180" y="3"/>
                      <a:pt x="179" y="0"/>
                      <a:pt x="178" y="0"/>
                    </a:cubicBezTo>
                    <a:cubicBezTo>
                      <a:pt x="178" y="1"/>
                      <a:pt x="178" y="1"/>
                      <a:pt x="178" y="1"/>
                    </a:cubicBezTo>
                    <a:cubicBezTo>
                      <a:pt x="178" y="0"/>
                      <a:pt x="179" y="1"/>
                      <a:pt x="179" y="1"/>
                    </a:cubicBezTo>
                    <a:cubicBezTo>
                      <a:pt x="180" y="3"/>
                      <a:pt x="179" y="4"/>
                      <a:pt x="179" y="4"/>
                    </a:cubicBezTo>
                    <a:cubicBezTo>
                      <a:pt x="178" y="3"/>
                      <a:pt x="178" y="3"/>
                      <a:pt x="178" y="3"/>
                    </a:cubicBezTo>
                    <a:cubicBezTo>
                      <a:pt x="176" y="4"/>
                      <a:pt x="179" y="8"/>
                      <a:pt x="180" y="10"/>
                    </a:cubicBezTo>
                    <a:cubicBezTo>
                      <a:pt x="178" y="10"/>
                      <a:pt x="178" y="10"/>
                      <a:pt x="178" y="10"/>
                    </a:cubicBezTo>
                    <a:cubicBezTo>
                      <a:pt x="179" y="10"/>
                      <a:pt x="180" y="11"/>
                      <a:pt x="181" y="12"/>
                    </a:cubicBezTo>
                    <a:cubicBezTo>
                      <a:pt x="180" y="12"/>
                      <a:pt x="180" y="13"/>
                      <a:pt x="179" y="12"/>
                    </a:cubicBezTo>
                    <a:cubicBezTo>
                      <a:pt x="179" y="14"/>
                      <a:pt x="180" y="13"/>
                      <a:pt x="180" y="15"/>
                    </a:cubicBezTo>
                    <a:cubicBezTo>
                      <a:pt x="180" y="16"/>
                      <a:pt x="180" y="16"/>
                      <a:pt x="180" y="16"/>
                    </a:cubicBezTo>
                    <a:cubicBezTo>
                      <a:pt x="182" y="17"/>
                      <a:pt x="182" y="17"/>
                      <a:pt x="182" y="17"/>
                    </a:cubicBezTo>
                    <a:cubicBezTo>
                      <a:pt x="181" y="17"/>
                      <a:pt x="181" y="18"/>
                      <a:pt x="180" y="17"/>
                    </a:cubicBezTo>
                    <a:cubicBezTo>
                      <a:pt x="182" y="20"/>
                      <a:pt x="185" y="20"/>
                      <a:pt x="185" y="22"/>
                    </a:cubicBezTo>
                    <a:cubicBezTo>
                      <a:pt x="185" y="22"/>
                      <a:pt x="185" y="22"/>
                      <a:pt x="185" y="22"/>
                    </a:cubicBezTo>
                    <a:cubicBezTo>
                      <a:pt x="189" y="25"/>
                      <a:pt x="186" y="21"/>
                      <a:pt x="190" y="23"/>
                    </a:cubicBezTo>
                    <a:cubicBezTo>
                      <a:pt x="190" y="27"/>
                      <a:pt x="190" y="27"/>
                      <a:pt x="190" y="27"/>
                    </a:cubicBezTo>
                    <a:cubicBezTo>
                      <a:pt x="191" y="26"/>
                      <a:pt x="191" y="26"/>
                      <a:pt x="191" y="26"/>
                    </a:cubicBezTo>
                    <a:cubicBezTo>
                      <a:pt x="192" y="26"/>
                      <a:pt x="192" y="27"/>
                      <a:pt x="192" y="27"/>
                    </a:cubicBezTo>
                    <a:cubicBezTo>
                      <a:pt x="194" y="27"/>
                      <a:pt x="192" y="26"/>
                      <a:pt x="193" y="26"/>
                    </a:cubicBezTo>
                    <a:cubicBezTo>
                      <a:pt x="195" y="29"/>
                      <a:pt x="199" y="29"/>
                      <a:pt x="199" y="31"/>
                    </a:cubicBezTo>
                    <a:cubicBezTo>
                      <a:pt x="200" y="31"/>
                      <a:pt x="197" y="29"/>
                      <a:pt x="200" y="30"/>
                    </a:cubicBezTo>
                    <a:cubicBezTo>
                      <a:pt x="200" y="32"/>
                      <a:pt x="203" y="31"/>
                      <a:pt x="204" y="33"/>
                    </a:cubicBezTo>
                    <a:cubicBezTo>
                      <a:pt x="203" y="33"/>
                      <a:pt x="202" y="32"/>
                      <a:pt x="203" y="34"/>
                    </a:cubicBezTo>
                    <a:cubicBezTo>
                      <a:pt x="205" y="33"/>
                      <a:pt x="207" y="36"/>
                      <a:pt x="209" y="36"/>
                    </a:cubicBezTo>
                    <a:cubicBezTo>
                      <a:pt x="210" y="35"/>
                      <a:pt x="213" y="37"/>
                      <a:pt x="217" y="37"/>
                    </a:cubicBezTo>
                    <a:cubicBezTo>
                      <a:pt x="216" y="38"/>
                      <a:pt x="222" y="39"/>
                      <a:pt x="225" y="41"/>
                    </a:cubicBezTo>
                    <a:cubicBezTo>
                      <a:pt x="225" y="41"/>
                      <a:pt x="225" y="41"/>
                      <a:pt x="225" y="41"/>
                    </a:cubicBezTo>
                    <a:cubicBezTo>
                      <a:pt x="225" y="40"/>
                      <a:pt x="228" y="41"/>
                      <a:pt x="231" y="41"/>
                    </a:cubicBezTo>
                    <a:cubicBezTo>
                      <a:pt x="230" y="42"/>
                      <a:pt x="230" y="42"/>
                      <a:pt x="229" y="42"/>
                    </a:cubicBezTo>
                    <a:cubicBezTo>
                      <a:pt x="231" y="42"/>
                      <a:pt x="231" y="42"/>
                      <a:pt x="231" y="42"/>
                    </a:cubicBezTo>
                    <a:cubicBezTo>
                      <a:pt x="231" y="42"/>
                      <a:pt x="232" y="42"/>
                      <a:pt x="233" y="42"/>
                    </a:cubicBezTo>
                    <a:cubicBezTo>
                      <a:pt x="232" y="43"/>
                      <a:pt x="232" y="43"/>
                      <a:pt x="232" y="43"/>
                    </a:cubicBezTo>
                    <a:cubicBezTo>
                      <a:pt x="235" y="44"/>
                      <a:pt x="238" y="43"/>
                      <a:pt x="241" y="44"/>
                    </a:cubicBezTo>
                    <a:cubicBezTo>
                      <a:pt x="242" y="43"/>
                      <a:pt x="239" y="41"/>
                      <a:pt x="243" y="41"/>
                    </a:cubicBezTo>
                    <a:cubicBezTo>
                      <a:pt x="243" y="42"/>
                      <a:pt x="243" y="43"/>
                      <a:pt x="242" y="43"/>
                    </a:cubicBezTo>
                    <a:cubicBezTo>
                      <a:pt x="242" y="43"/>
                      <a:pt x="243" y="42"/>
                      <a:pt x="244" y="43"/>
                    </a:cubicBezTo>
                    <a:cubicBezTo>
                      <a:pt x="242" y="43"/>
                      <a:pt x="242" y="43"/>
                      <a:pt x="242" y="43"/>
                    </a:cubicBezTo>
                    <a:cubicBezTo>
                      <a:pt x="244" y="44"/>
                      <a:pt x="243" y="43"/>
                      <a:pt x="244" y="43"/>
                    </a:cubicBezTo>
                    <a:cubicBezTo>
                      <a:pt x="244" y="44"/>
                      <a:pt x="245" y="44"/>
                      <a:pt x="245" y="44"/>
                    </a:cubicBezTo>
                    <a:cubicBezTo>
                      <a:pt x="244" y="44"/>
                      <a:pt x="244" y="44"/>
                      <a:pt x="243" y="44"/>
                    </a:cubicBezTo>
                    <a:cubicBezTo>
                      <a:pt x="245" y="45"/>
                      <a:pt x="246" y="45"/>
                      <a:pt x="247" y="46"/>
                    </a:cubicBezTo>
                    <a:cubicBezTo>
                      <a:pt x="247" y="46"/>
                      <a:pt x="247" y="45"/>
                      <a:pt x="248" y="45"/>
                    </a:cubicBezTo>
                    <a:cubicBezTo>
                      <a:pt x="251" y="46"/>
                      <a:pt x="249" y="46"/>
                      <a:pt x="250" y="47"/>
                    </a:cubicBezTo>
                    <a:cubicBezTo>
                      <a:pt x="251" y="47"/>
                      <a:pt x="253" y="47"/>
                      <a:pt x="253" y="46"/>
                    </a:cubicBezTo>
                    <a:cubicBezTo>
                      <a:pt x="254" y="46"/>
                      <a:pt x="254" y="47"/>
                      <a:pt x="254" y="47"/>
                    </a:cubicBezTo>
                    <a:cubicBezTo>
                      <a:pt x="255" y="47"/>
                      <a:pt x="260" y="48"/>
                      <a:pt x="259" y="47"/>
                    </a:cubicBezTo>
                    <a:cubicBezTo>
                      <a:pt x="259" y="47"/>
                      <a:pt x="259" y="47"/>
                      <a:pt x="259" y="47"/>
                    </a:cubicBezTo>
                    <a:cubicBezTo>
                      <a:pt x="259" y="47"/>
                      <a:pt x="259" y="47"/>
                      <a:pt x="259" y="47"/>
                    </a:cubicBezTo>
                    <a:cubicBezTo>
                      <a:pt x="259" y="47"/>
                      <a:pt x="259" y="47"/>
                      <a:pt x="259" y="47"/>
                    </a:cubicBezTo>
                    <a:cubicBezTo>
                      <a:pt x="259" y="47"/>
                      <a:pt x="259" y="47"/>
                      <a:pt x="259" y="47"/>
                    </a:cubicBezTo>
                    <a:cubicBezTo>
                      <a:pt x="264" y="46"/>
                      <a:pt x="268" y="49"/>
                      <a:pt x="273" y="50"/>
                    </a:cubicBezTo>
                    <a:cubicBezTo>
                      <a:pt x="273" y="50"/>
                      <a:pt x="273" y="50"/>
                      <a:pt x="273" y="50"/>
                    </a:cubicBezTo>
                    <a:cubicBezTo>
                      <a:pt x="276" y="50"/>
                      <a:pt x="279" y="51"/>
                      <a:pt x="281" y="50"/>
                    </a:cubicBezTo>
                    <a:cubicBezTo>
                      <a:pt x="282" y="51"/>
                      <a:pt x="283" y="52"/>
                      <a:pt x="282" y="52"/>
                    </a:cubicBezTo>
                    <a:cubicBezTo>
                      <a:pt x="284" y="52"/>
                      <a:pt x="285" y="52"/>
                      <a:pt x="287" y="53"/>
                    </a:cubicBezTo>
                    <a:cubicBezTo>
                      <a:pt x="285" y="53"/>
                      <a:pt x="288" y="54"/>
                      <a:pt x="285" y="53"/>
                    </a:cubicBezTo>
                    <a:cubicBezTo>
                      <a:pt x="288" y="54"/>
                      <a:pt x="288" y="55"/>
                      <a:pt x="291" y="54"/>
                    </a:cubicBezTo>
                    <a:cubicBezTo>
                      <a:pt x="290" y="55"/>
                      <a:pt x="293" y="56"/>
                      <a:pt x="294" y="56"/>
                    </a:cubicBezTo>
                    <a:cubicBezTo>
                      <a:pt x="293" y="55"/>
                      <a:pt x="293" y="55"/>
                      <a:pt x="293" y="55"/>
                    </a:cubicBezTo>
                    <a:cubicBezTo>
                      <a:pt x="294" y="55"/>
                      <a:pt x="295" y="56"/>
                      <a:pt x="296" y="56"/>
                    </a:cubicBezTo>
                    <a:cubicBezTo>
                      <a:pt x="295" y="57"/>
                      <a:pt x="295" y="57"/>
                      <a:pt x="295" y="57"/>
                    </a:cubicBezTo>
                    <a:cubicBezTo>
                      <a:pt x="300" y="60"/>
                      <a:pt x="305" y="58"/>
                      <a:pt x="308" y="62"/>
                    </a:cubicBezTo>
                    <a:cubicBezTo>
                      <a:pt x="310" y="62"/>
                      <a:pt x="306" y="60"/>
                      <a:pt x="307" y="60"/>
                    </a:cubicBezTo>
                    <a:cubicBezTo>
                      <a:pt x="310" y="61"/>
                      <a:pt x="311" y="64"/>
                      <a:pt x="312" y="64"/>
                    </a:cubicBezTo>
                    <a:cubicBezTo>
                      <a:pt x="314" y="66"/>
                      <a:pt x="315" y="64"/>
                      <a:pt x="318" y="66"/>
                    </a:cubicBezTo>
                    <a:cubicBezTo>
                      <a:pt x="317" y="66"/>
                      <a:pt x="318" y="64"/>
                      <a:pt x="320" y="66"/>
                    </a:cubicBezTo>
                    <a:cubicBezTo>
                      <a:pt x="322" y="68"/>
                      <a:pt x="321" y="69"/>
                      <a:pt x="319" y="68"/>
                    </a:cubicBezTo>
                    <a:cubicBezTo>
                      <a:pt x="319" y="68"/>
                      <a:pt x="319" y="68"/>
                      <a:pt x="319" y="68"/>
                    </a:cubicBezTo>
                    <a:cubicBezTo>
                      <a:pt x="318" y="67"/>
                      <a:pt x="318" y="67"/>
                      <a:pt x="318" y="68"/>
                    </a:cubicBezTo>
                    <a:cubicBezTo>
                      <a:pt x="318" y="68"/>
                      <a:pt x="318" y="68"/>
                      <a:pt x="318" y="68"/>
                    </a:cubicBezTo>
                    <a:cubicBezTo>
                      <a:pt x="319" y="69"/>
                      <a:pt x="321" y="71"/>
                      <a:pt x="320" y="71"/>
                    </a:cubicBezTo>
                    <a:cubicBezTo>
                      <a:pt x="321" y="72"/>
                      <a:pt x="321" y="71"/>
                      <a:pt x="320" y="70"/>
                    </a:cubicBezTo>
                    <a:cubicBezTo>
                      <a:pt x="321" y="72"/>
                      <a:pt x="322" y="73"/>
                      <a:pt x="322" y="76"/>
                    </a:cubicBezTo>
                    <a:cubicBezTo>
                      <a:pt x="323" y="76"/>
                      <a:pt x="323" y="75"/>
                      <a:pt x="323" y="76"/>
                    </a:cubicBezTo>
                    <a:cubicBezTo>
                      <a:pt x="323" y="80"/>
                      <a:pt x="324" y="77"/>
                      <a:pt x="324" y="80"/>
                    </a:cubicBezTo>
                    <a:cubicBezTo>
                      <a:pt x="323" y="82"/>
                      <a:pt x="323" y="80"/>
                      <a:pt x="323" y="83"/>
                    </a:cubicBezTo>
                    <a:cubicBezTo>
                      <a:pt x="323" y="82"/>
                      <a:pt x="321" y="83"/>
                      <a:pt x="321" y="82"/>
                    </a:cubicBezTo>
                    <a:cubicBezTo>
                      <a:pt x="322" y="82"/>
                      <a:pt x="319" y="84"/>
                      <a:pt x="318" y="85"/>
                    </a:cubicBezTo>
                    <a:cubicBezTo>
                      <a:pt x="318" y="84"/>
                      <a:pt x="318" y="84"/>
                      <a:pt x="318" y="84"/>
                    </a:cubicBezTo>
                    <a:cubicBezTo>
                      <a:pt x="318" y="84"/>
                      <a:pt x="317" y="85"/>
                      <a:pt x="317" y="85"/>
                    </a:cubicBezTo>
                    <a:cubicBezTo>
                      <a:pt x="318" y="85"/>
                      <a:pt x="318" y="85"/>
                      <a:pt x="318" y="85"/>
                    </a:cubicBezTo>
                    <a:cubicBezTo>
                      <a:pt x="318" y="86"/>
                      <a:pt x="317" y="86"/>
                      <a:pt x="317" y="86"/>
                    </a:cubicBezTo>
                    <a:cubicBezTo>
                      <a:pt x="316" y="87"/>
                      <a:pt x="318" y="86"/>
                      <a:pt x="317" y="88"/>
                    </a:cubicBezTo>
                    <a:cubicBezTo>
                      <a:pt x="316" y="89"/>
                      <a:pt x="315" y="90"/>
                      <a:pt x="314" y="89"/>
                    </a:cubicBezTo>
                    <a:cubicBezTo>
                      <a:pt x="317" y="88"/>
                      <a:pt x="313" y="88"/>
                      <a:pt x="315" y="87"/>
                    </a:cubicBezTo>
                    <a:cubicBezTo>
                      <a:pt x="315" y="87"/>
                      <a:pt x="314" y="88"/>
                      <a:pt x="313" y="88"/>
                    </a:cubicBezTo>
                    <a:cubicBezTo>
                      <a:pt x="313" y="88"/>
                      <a:pt x="313" y="88"/>
                      <a:pt x="314" y="87"/>
                    </a:cubicBezTo>
                    <a:cubicBezTo>
                      <a:pt x="310" y="88"/>
                      <a:pt x="313" y="89"/>
                      <a:pt x="310" y="91"/>
                    </a:cubicBezTo>
                    <a:cubicBezTo>
                      <a:pt x="310" y="90"/>
                      <a:pt x="308" y="90"/>
                      <a:pt x="308" y="90"/>
                    </a:cubicBezTo>
                    <a:cubicBezTo>
                      <a:pt x="309" y="89"/>
                      <a:pt x="309" y="91"/>
                      <a:pt x="308" y="92"/>
                    </a:cubicBezTo>
                    <a:cubicBezTo>
                      <a:pt x="305" y="92"/>
                      <a:pt x="305" y="93"/>
                      <a:pt x="304" y="93"/>
                    </a:cubicBezTo>
                    <a:cubicBezTo>
                      <a:pt x="305" y="93"/>
                      <a:pt x="305" y="93"/>
                      <a:pt x="305" y="93"/>
                    </a:cubicBezTo>
                    <a:cubicBezTo>
                      <a:pt x="305" y="94"/>
                      <a:pt x="304" y="94"/>
                      <a:pt x="302" y="94"/>
                    </a:cubicBezTo>
                    <a:cubicBezTo>
                      <a:pt x="302" y="94"/>
                      <a:pt x="304" y="94"/>
                      <a:pt x="303" y="94"/>
                    </a:cubicBezTo>
                    <a:cubicBezTo>
                      <a:pt x="301" y="95"/>
                      <a:pt x="299" y="93"/>
                      <a:pt x="296" y="94"/>
                    </a:cubicBezTo>
                    <a:cubicBezTo>
                      <a:pt x="295" y="94"/>
                      <a:pt x="296" y="93"/>
                      <a:pt x="295" y="93"/>
                    </a:cubicBezTo>
                    <a:cubicBezTo>
                      <a:pt x="292" y="94"/>
                      <a:pt x="292" y="92"/>
                      <a:pt x="289" y="93"/>
                    </a:cubicBezTo>
                    <a:cubicBezTo>
                      <a:pt x="289" y="94"/>
                      <a:pt x="290" y="94"/>
                      <a:pt x="287" y="95"/>
                    </a:cubicBezTo>
                    <a:cubicBezTo>
                      <a:pt x="293" y="94"/>
                      <a:pt x="293" y="94"/>
                      <a:pt x="293" y="94"/>
                    </a:cubicBezTo>
                    <a:cubicBezTo>
                      <a:pt x="289" y="95"/>
                      <a:pt x="289" y="95"/>
                      <a:pt x="289" y="95"/>
                    </a:cubicBezTo>
                    <a:cubicBezTo>
                      <a:pt x="291" y="95"/>
                      <a:pt x="293" y="94"/>
                      <a:pt x="294" y="95"/>
                    </a:cubicBezTo>
                    <a:cubicBezTo>
                      <a:pt x="292" y="95"/>
                      <a:pt x="292" y="95"/>
                      <a:pt x="293" y="96"/>
                    </a:cubicBezTo>
                    <a:cubicBezTo>
                      <a:pt x="291" y="95"/>
                      <a:pt x="289" y="97"/>
                      <a:pt x="286" y="96"/>
                    </a:cubicBezTo>
                    <a:cubicBezTo>
                      <a:pt x="286" y="94"/>
                      <a:pt x="286" y="94"/>
                      <a:pt x="286" y="94"/>
                    </a:cubicBezTo>
                    <a:cubicBezTo>
                      <a:pt x="282" y="93"/>
                      <a:pt x="280" y="95"/>
                      <a:pt x="275" y="94"/>
                    </a:cubicBezTo>
                    <a:cubicBezTo>
                      <a:pt x="276" y="95"/>
                      <a:pt x="276" y="95"/>
                      <a:pt x="276" y="95"/>
                    </a:cubicBezTo>
                    <a:cubicBezTo>
                      <a:pt x="276" y="96"/>
                      <a:pt x="273" y="95"/>
                      <a:pt x="272" y="95"/>
                    </a:cubicBezTo>
                    <a:cubicBezTo>
                      <a:pt x="272" y="94"/>
                      <a:pt x="271" y="94"/>
                      <a:pt x="270" y="93"/>
                    </a:cubicBezTo>
                    <a:cubicBezTo>
                      <a:pt x="270" y="94"/>
                      <a:pt x="267" y="93"/>
                      <a:pt x="266" y="95"/>
                    </a:cubicBezTo>
                    <a:cubicBezTo>
                      <a:pt x="264" y="94"/>
                      <a:pt x="264" y="94"/>
                      <a:pt x="264" y="94"/>
                    </a:cubicBezTo>
                    <a:cubicBezTo>
                      <a:pt x="260" y="93"/>
                      <a:pt x="259" y="95"/>
                      <a:pt x="256" y="95"/>
                    </a:cubicBezTo>
                    <a:cubicBezTo>
                      <a:pt x="257" y="94"/>
                      <a:pt x="255" y="93"/>
                      <a:pt x="258" y="93"/>
                    </a:cubicBezTo>
                    <a:cubicBezTo>
                      <a:pt x="256" y="93"/>
                      <a:pt x="255" y="93"/>
                      <a:pt x="255" y="93"/>
                    </a:cubicBezTo>
                    <a:cubicBezTo>
                      <a:pt x="255" y="93"/>
                      <a:pt x="252" y="94"/>
                      <a:pt x="251" y="93"/>
                    </a:cubicBezTo>
                    <a:cubicBezTo>
                      <a:pt x="250" y="93"/>
                      <a:pt x="250" y="94"/>
                      <a:pt x="248" y="94"/>
                    </a:cubicBezTo>
                    <a:cubicBezTo>
                      <a:pt x="248" y="94"/>
                      <a:pt x="248" y="93"/>
                      <a:pt x="248" y="93"/>
                    </a:cubicBezTo>
                    <a:cubicBezTo>
                      <a:pt x="248" y="94"/>
                      <a:pt x="246" y="94"/>
                      <a:pt x="247" y="95"/>
                    </a:cubicBezTo>
                    <a:cubicBezTo>
                      <a:pt x="244" y="92"/>
                      <a:pt x="236" y="93"/>
                      <a:pt x="233" y="91"/>
                    </a:cubicBezTo>
                    <a:cubicBezTo>
                      <a:pt x="230" y="90"/>
                      <a:pt x="227" y="90"/>
                      <a:pt x="225" y="90"/>
                    </a:cubicBezTo>
                    <a:cubicBezTo>
                      <a:pt x="225" y="89"/>
                      <a:pt x="225" y="89"/>
                      <a:pt x="225" y="89"/>
                    </a:cubicBezTo>
                    <a:cubicBezTo>
                      <a:pt x="222" y="88"/>
                      <a:pt x="223" y="91"/>
                      <a:pt x="219" y="90"/>
                    </a:cubicBezTo>
                    <a:cubicBezTo>
                      <a:pt x="217" y="88"/>
                      <a:pt x="221" y="90"/>
                      <a:pt x="220" y="89"/>
                    </a:cubicBezTo>
                    <a:cubicBezTo>
                      <a:pt x="220" y="86"/>
                      <a:pt x="215" y="88"/>
                      <a:pt x="213" y="86"/>
                    </a:cubicBezTo>
                    <a:cubicBezTo>
                      <a:pt x="213" y="86"/>
                      <a:pt x="213" y="86"/>
                      <a:pt x="213" y="86"/>
                    </a:cubicBezTo>
                    <a:cubicBezTo>
                      <a:pt x="212" y="85"/>
                      <a:pt x="208" y="86"/>
                      <a:pt x="205" y="85"/>
                    </a:cubicBezTo>
                    <a:cubicBezTo>
                      <a:pt x="205" y="85"/>
                      <a:pt x="205" y="85"/>
                      <a:pt x="205" y="85"/>
                    </a:cubicBezTo>
                    <a:cubicBezTo>
                      <a:pt x="203" y="86"/>
                      <a:pt x="198" y="85"/>
                      <a:pt x="195" y="85"/>
                    </a:cubicBezTo>
                    <a:cubicBezTo>
                      <a:pt x="196" y="84"/>
                      <a:pt x="197" y="85"/>
                      <a:pt x="196" y="84"/>
                    </a:cubicBezTo>
                    <a:cubicBezTo>
                      <a:pt x="195" y="83"/>
                      <a:pt x="196" y="85"/>
                      <a:pt x="193" y="85"/>
                    </a:cubicBezTo>
                    <a:cubicBezTo>
                      <a:pt x="193" y="84"/>
                      <a:pt x="191" y="83"/>
                      <a:pt x="191" y="82"/>
                    </a:cubicBezTo>
                    <a:cubicBezTo>
                      <a:pt x="193" y="83"/>
                      <a:pt x="193" y="83"/>
                      <a:pt x="193" y="83"/>
                    </a:cubicBezTo>
                    <a:cubicBezTo>
                      <a:pt x="192" y="81"/>
                      <a:pt x="190" y="82"/>
                      <a:pt x="189" y="81"/>
                    </a:cubicBezTo>
                    <a:cubicBezTo>
                      <a:pt x="189" y="81"/>
                      <a:pt x="189" y="81"/>
                      <a:pt x="189" y="81"/>
                    </a:cubicBezTo>
                    <a:cubicBezTo>
                      <a:pt x="185" y="80"/>
                      <a:pt x="184" y="82"/>
                      <a:pt x="180" y="81"/>
                    </a:cubicBezTo>
                    <a:cubicBezTo>
                      <a:pt x="180" y="81"/>
                      <a:pt x="180" y="81"/>
                      <a:pt x="180" y="81"/>
                    </a:cubicBezTo>
                    <a:cubicBezTo>
                      <a:pt x="178" y="82"/>
                      <a:pt x="179" y="80"/>
                      <a:pt x="176" y="80"/>
                    </a:cubicBezTo>
                    <a:cubicBezTo>
                      <a:pt x="176" y="79"/>
                      <a:pt x="176" y="79"/>
                      <a:pt x="176" y="79"/>
                    </a:cubicBezTo>
                    <a:cubicBezTo>
                      <a:pt x="174" y="79"/>
                      <a:pt x="170" y="79"/>
                      <a:pt x="167" y="78"/>
                    </a:cubicBezTo>
                    <a:cubicBezTo>
                      <a:pt x="169" y="78"/>
                      <a:pt x="172" y="78"/>
                      <a:pt x="174" y="78"/>
                    </a:cubicBezTo>
                    <a:cubicBezTo>
                      <a:pt x="173" y="77"/>
                      <a:pt x="169" y="76"/>
                      <a:pt x="168" y="77"/>
                    </a:cubicBezTo>
                    <a:cubicBezTo>
                      <a:pt x="169" y="77"/>
                      <a:pt x="170" y="77"/>
                      <a:pt x="170" y="77"/>
                    </a:cubicBezTo>
                    <a:cubicBezTo>
                      <a:pt x="168" y="78"/>
                      <a:pt x="165" y="78"/>
                      <a:pt x="162" y="77"/>
                    </a:cubicBezTo>
                    <a:cubicBezTo>
                      <a:pt x="164" y="74"/>
                      <a:pt x="154" y="74"/>
                      <a:pt x="153" y="71"/>
                    </a:cubicBezTo>
                    <a:cubicBezTo>
                      <a:pt x="147" y="71"/>
                      <a:pt x="142" y="68"/>
                      <a:pt x="136" y="66"/>
                    </a:cubicBezTo>
                    <a:cubicBezTo>
                      <a:pt x="137" y="69"/>
                      <a:pt x="134" y="66"/>
                      <a:pt x="134" y="68"/>
                    </a:cubicBezTo>
                    <a:cubicBezTo>
                      <a:pt x="132" y="68"/>
                      <a:pt x="131" y="68"/>
                      <a:pt x="131" y="68"/>
                    </a:cubicBezTo>
                    <a:cubicBezTo>
                      <a:pt x="127" y="65"/>
                      <a:pt x="127" y="65"/>
                      <a:pt x="127" y="65"/>
                    </a:cubicBezTo>
                    <a:cubicBezTo>
                      <a:pt x="126" y="64"/>
                      <a:pt x="129" y="65"/>
                      <a:pt x="129" y="64"/>
                    </a:cubicBezTo>
                    <a:cubicBezTo>
                      <a:pt x="126" y="63"/>
                      <a:pt x="128" y="63"/>
                      <a:pt x="126" y="62"/>
                    </a:cubicBezTo>
                    <a:cubicBezTo>
                      <a:pt x="126" y="63"/>
                      <a:pt x="124" y="63"/>
                      <a:pt x="123" y="62"/>
                    </a:cubicBezTo>
                    <a:cubicBezTo>
                      <a:pt x="125" y="64"/>
                      <a:pt x="125" y="64"/>
                      <a:pt x="125" y="64"/>
                    </a:cubicBezTo>
                    <a:cubicBezTo>
                      <a:pt x="120" y="63"/>
                      <a:pt x="122" y="60"/>
                      <a:pt x="117" y="60"/>
                    </a:cubicBezTo>
                    <a:cubicBezTo>
                      <a:pt x="118" y="60"/>
                      <a:pt x="118" y="60"/>
                      <a:pt x="118" y="60"/>
                    </a:cubicBezTo>
                    <a:cubicBezTo>
                      <a:pt x="116" y="60"/>
                      <a:pt x="110" y="57"/>
                      <a:pt x="107" y="59"/>
                    </a:cubicBezTo>
                    <a:cubicBezTo>
                      <a:pt x="107" y="58"/>
                      <a:pt x="106" y="57"/>
                      <a:pt x="107" y="58"/>
                    </a:cubicBezTo>
                    <a:cubicBezTo>
                      <a:pt x="102" y="56"/>
                      <a:pt x="95" y="56"/>
                      <a:pt x="91" y="53"/>
                    </a:cubicBezTo>
                    <a:cubicBezTo>
                      <a:pt x="91" y="53"/>
                      <a:pt x="91" y="53"/>
                      <a:pt x="91" y="53"/>
                    </a:cubicBezTo>
                    <a:cubicBezTo>
                      <a:pt x="90" y="53"/>
                      <a:pt x="89" y="53"/>
                      <a:pt x="88" y="52"/>
                    </a:cubicBezTo>
                    <a:cubicBezTo>
                      <a:pt x="88" y="52"/>
                      <a:pt x="89" y="52"/>
                      <a:pt x="88" y="52"/>
                    </a:cubicBezTo>
                    <a:cubicBezTo>
                      <a:pt x="88" y="52"/>
                      <a:pt x="85" y="52"/>
                      <a:pt x="84" y="51"/>
                    </a:cubicBezTo>
                    <a:cubicBezTo>
                      <a:pt x="85" y="51"/>
                      <a:pt x="85" y="51"/>
                      <a:pt x="85" y="51"/>
                    </a:cubicBezTo>
                    <a:cubicBezTo>
                      <a:pt x="80" y="48"/>
                      <a:pt x="76" y="50"/>
                      <a:pt x="72" y="48"/>
                    </a:cubicBezTo>
                    <a:cubicBezTo>
                      <a:pt x="72" y="47"/>
                      <a:pt x="68" y="45"/>
                      <a:pt x="66" y="44"/>
                    </a:cubicBezTo>
                    <a:cubicBezTo>
                      <a:pt x="67" y="44"/>
                      <a:pt x="67" y="44"/>
                      <a:pt x="67" y="44"/>
                    </a:cubicBezTo>
                    <a:cubicBezTo>
                      <a:pt x="60" y="41"/>
                      <a:pt x="56" y="41"/>
                      <a:pt x="50" y="40"/>
                    </a:cubicBezTo>
                    <a:cubicBezTo>
                      <a:pt x="47" y="37"/>
                      <a:pt x="38" y="35"/>
                      <a:pt x="33" y="32"/>
                    </a:cubicBezTo>
                    <a:cubicBezTo>
                      <a:pt x="33" y="32"/>
                      <a:pt x="32" y="33"/>
                      <a:pt x="31" y="33"/>
                    </a:cubicBezTo>
                    <a:cubicBezTo>
                      <a:pt x="30" y="32"/>
                      <a:pt x="27" y="32"/>
                      <a:pt x="28" y="31"/>
                    </a:cubicBezTo>
                    <a:cubicBezTo>
                      <a:pt x="28" y="31"/>
                      <a:pt x="28" y="31"/>
                      <a:pt x="28" y="31"/>
                    </a:cubicBezTo>
                    <a:cubicBezTo>
                      <a:pt x="28" y="29"/>
                      <a:pt x="25" y="29"/>
                      <a:pt x="23" y="28"/>
                    </a:cubicBezTo>
                    <a:cubicBezTo>
                      <a:pt x="22" y="29"/>
                      <a:pt x="22" y="29"/>
                      <a:pt x="22" y="29"/>
                    </a:cubicBezTo>
                    <a:cubicBezTo>
                      <a:pt x="19" y="27"/>
                      <a:pt x="16" y="26"/>
                      <a:pt x="13" y="24"/>
                    </a:cubicBezTo>
                    <a:cubicBezTo>
                      <a:pt x="11" y="24"/>
                      <a:pt x="10"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10" y="21"/>
                      <a:pt x="2" y="36"/>
                      <a:pt x="5" y="30"/>
                    </a:cubicBezTo>
                    <a:cubicBezTo>
                      <a:pt x="5" y="30"/>
                      <a:pt x="5" y="30"/>
                      <a:pt x="5" y="30"/>
                    </a:cubicBezTo>
                    <a:cubicBezTo>
                      <a:pt x="5" y="30"/>
                      <a:pt x="5" y="30"/>
                      <a:pt x="5" y="30"/>
                    </a:cubicBezTo>
                    <a:cubicBezTo>
                      <a:pt x="6" y="30"/>
                      <a:pt x="6" y="30"/>
                      <a:pt x="6" y="30"/>
                    </a:cubicBezTo>
                    <a:cubicBezTo>
                      <a:pt x="7" y="30"/>
                      <a:pt x="7" y="30"/>
                      <a:pt x="7" y="30"/>
                    </a:cubicBezTo>
                    <a:cubicBezTo>
                      <a:pt x="8" y="31"/>
                      <a:pt x="8" y="31"/>
                      <a:pt x="8" y="31"/>
                    </a:cubicBezTo>
                    <a:cubicBezTo>
                      <a:pt x="10" y="31"/>
                      <a:pt x="11" y="32"/>
                      <a:pt x="13" y="31"/>
                    </a:cubicBezTo>
                    <a:cubicBezTo>
                      <a:pt x="13" y="32"/>
                      <a:pt x="13" y="32"/>
                      <a:pt x="13" y="32"/>
                    </a:cubicBezTo>
                    <a:cubicBezTo>
                      <a:pt x="16" y="34"/>
                      <a:pt x="18" y="34"/>
                      <a:pt x="23" y="35"/>
                    </a:cubicBezTo>
                    <a:cubicBezTo>
                      <a:pt x="22" y="36"/>
                      <a:pt x="22" y="36"/>
                      <a:pt x="22" y="36"/>
                    </a:cubicBezTo>
                    <a:cubicBezTo>
                      <a:pt x="25" y="36"/>
                      <a:pt x="26" y="33"/>
                      <a:pt x="29" y="34"/>
                    </a:cubicBezTo>
                    <a:cubicBezTo>
                      <a:pt x="29" y="36"/>
                      <a:pt x="29" y="36"/>
                      <a:pt x="29" y="36"/>
                    </a:cubicBezTo>
                    <a:cubicBezTo>
                      <a:pt x="34" y="36"/>
                      <a:pt x="39" y="39"/>
                      <a:pt x="44" y="38"/>
                    </a:cubicBezTo>
                    <a:cubicBezTo>
                      <a:pt x="44" y="39"/>
                      <a:pt x="43" y="39"/>
                      <a:pt x="43" y="39"/>
                    </a:cubicBezTo>
                    <a:cubicBezTo>
                      <a:pt x="45" y="39"/>
                      <a:pt x="51" y="42"/>
                      <a:pt x="51" y="39"/>
                    </a:cubicBezTo>
                    <a:cubicBezTo>
                      <a:pt x="51" y="41"/>
                      <a:pt x="56" y="40"/>
                      <a:pt x="59" y="40"/>
                    </a:cubicBezTo>
                    <a:cubicBezTo>
                      <a:pt x="58" y="41"/>
                      <a:pt x="58" y="41"/>
                      <a:pt x="58" y="41"/>
                    </a:cubicBezTo>
                    <a:cubicBezTo>
                      <a:pt x="60" y="40"/>
                      <a:pt x="61" y="39"/>
                      <a:pt x="64" y="39"/>
                    </a:cubicBezTo>
                    <a:cubicBezTo>
                      <a:pt x="64" y="40"/>
                      <a:pt x="64" y="40"/>
                      <a:pt x="63" y="40"/>
                    </a:cubicBezTo>
                    <a:cubicBezTo>
                      <a:pt x="66" y="41"/>
                      <a:pt x="65" y="39"/>
                      <a:pt x="68" y="40"/>
                    </a:cubicBezTo>
                    <a:cubicBezTo>
                      <a:pt x="67" y="41"/>
                      <a:pt x="67" y="41"/>
                      <a:pt x="67" y="41"/>
                    </a:cubicBezTo>
                    <a:cubicBezTo>
                      <a:pt x="70" y="41"/>
                      <a:pt x="69" y="41"/>
                      <a:pt x="71" y="40"/>
                    </a:cubicBezTo>
                    <a:cubicBezTo>
                      <a:pt x="72" y="40"/>
                      <a:pt x="76" y="41"/>
                      <a:pt x="76" y="42"/>
                    </a:cubicBezTo>
                    <a:cubicBezTo>
                      <a:pt x="76" y="41"/>
                      <a:pt x="78" y="41"/>
                      <a:pt x="79" y="41"/>
                    </a:cubicBezTo>
                    <a:cubicBezTo>
                      <a:pt x="79" y="42"/>
                      <a:pt x="79" y="42"/>
                      <a:pt x="78" y="42"/>
                    </a:cubicBezTo>
                    <a:cubicBezTo>
                      <a:pt x="83" y="43"/>
                      <a:pt x="85" y="41"/>
                      <a:pt x="88" y="43"/>
                    </a:cubicBezTo>
                    <a:cubicBezTo>
                      <a:pt x="88" y="43"/>
                      <a:pt x="88" y="43"/>
                      <a:pt x="88" y="43"/>
                    </a:cubicBezTo>
                    <a:cubicBezTo>
                      <a:pt x="85" y="43"/>
                      <a:pt x="82" y="43"/>
                      <a:pt x="82" y="43"/>
                    </a:cubicBezTo>
                    <a:cubicBezTo>
                      <a:pt x="82" y="44"/>
                      <a:pt x="85" y="44"/>
                      <a:pt x="83" y="45"/>
                    </a:cubicBezTo>
                    <a:cubicBezTo>
                      <a:pt x="85" y="45"/>
                      <a:pt x="89" y="43"/>
                      <a:pt x="91" y="44"/>
                    </a:cubicBezTo>
                    <a:cubicBezTo>
                      <a:pt x="92" y="44"/>
                      <a:pt x="92" y="44"/>
                      <a:pt x="92" y="44"/>
                    </a:cubicBezTo>
                    <a:cubicBezTo>
                      <a:pt x="91" y="45"/>
                      <a:pt x="91" y="45"/>
                      <a:pt x="91" y="45"/>
                    </a:cubicBezTo>
                    <a:cubicBezTo>
                      <a:pt x="92" y="45"/>
                      <a:pt x="93" y="45"/>
                      <a:pt x="93" y="45"/>
                    </a:cubicBezTo>
                    <a:cubicBezTo>
                      <a:pt x="95" y="45"/>
                      <a:pt x="95" y="45"/>
                      <a:pt x="95" y="45"/>
                    </a:cubicBezTo>
                    <a:cubicBezTo>
                      <a:pt x="96" y="46"/>
                      <a:pt x="98" y="46"/>
                      <a:pt x="100" y="46"/>
                    </a:cubicBezTo>
                    <a:cubicBezTo>
                      <a:pt x="100" y="45"/>
                      <a:pt x="101" y="45"/>
                      <a:pt x="100" y="44"/>
                    </a:cubicBezTo>
                    <a:cubicBezTo>
                      <a:pt x="100" y="44"/>
                      <a:pt x="100" y="44"/>
                      <a:pt x="99" y="44"/>
                    </a:cubicBezTo>
                    <a:cubicBezTo>
                      <a:pt x="98" y="44"/>
                      <a:pt x="98" y="44"/>
                      <a:pt x="98" y="44"/>
                    </a:cubicBezTo>
                    <a:cubicBezTo>
                      <a:pt x="98" y="44"/>
                      <a:pt x="98" y="44"/>
                      <a:pt x="98" y="44"/>
                    </a:cubicBezTo>
                    <a:cubicBezTo>
                      <a:pt x="97" y="44"/>
                      <a:pt x="96" y="44"/>
                      <a:pt x="95" y="44"/>
                    </a:cubicBezTo>
                    <a:cubicBezTo>
                      <a:pt x="96" y="43"/>
                      <a:pt x="97" y="43"/>
                      <a:pt x="99" y="44"/>
                    </a:cubicBezTo>
                    <a:cubicBezTo>
                      <a:pt x="99" y="43"/>
                      <a:pt x="100" y="42"/>
                      <a:pt x="101" y="42"/>
                    </a:cubicBezTo>
                    <a:cubicBezTo>
                      <a:pt x="102" y="44"/>
                      <a:pt x="106" y="45"/>
                      <a:pt x="106" y="46"/>
                    </a:cubicBezTo>
                    <a:cubicBezTo>
                      <a:pt x="110" y="45"/>
                      <a:pt x="116" y="46"/>
                      <a:pt x="119" y="44"/>
                    </a:cubicBezTo>
                    <a:cubicBezTo>
                      <a:pt x="120" y="44"/>
                      <a:pt x="120" y="45"/>
                      <a:pt x="120" y="45"/>
                    </a:cubicBezTo>
                    <a:cubicBezTo>
                      <a:pt x="120" y="45"/>
                      <a:pt x="119" y="45"/>
                      <a:pt x="119" y="45"/>
                    </a:cubicBezTo>
                    <a:cubicBezTo>
                      <a:pt x="121" y="45"/>
                      <a:pt x="126" y="45"/>
                      <a:pt x="126" y="44"/>
                    </a:cubicBezTo>
                    <a:cubicBezTo>
                      <a:pt x="129" y="45"/>
                      <a:pt x="124" y="45"/>
                      <a:pt x="129" y="45"/>
                    </a:cubicBezTo>
                    <a:cubicBezTo>
                      <a:pt x="128" y="46"/>
                      <a:pt x="128" y="46"/>
                      <a:pt x="128" y="46"/>
                    </a:cubicBezTo>
                    <a:cubicBezTo>
                      <a:pt x="136" y="48"/>
                      <a:pt x="141" y="42"/>
                      <a:pt x="150" y="45"/>
                    </a:cubicBezTo>
                    <a:cubicBezTo>
                      <a:pt x="149" y="45"/>
                      <a:pt x="149" y="45"/>
                      <a:pt x="149" y="44"/>
                    </a:cubicBezTo>
                    <a:cubicBezTo>
                      <a:pt x="159" y="46"/>
                      <a:pt x="170" y="43"/>
                      <a:pt x="180" y="44"/>
                    </a:cubicBezTo>
                    <a:cubicBezTo>
                      <a:pt x="183" y="45"/>
                      <a:pt x="183" y="44"/>
                      <a:pt x="185" y="43"/>
                    </a:cubicBezTo>
                    <a:cubicBezTo>
                      <a:pt x="185" y="44"/>
                      <a:pt x="185" y="44"/>
                      <a:pt x="185" y="44"/>
                    </a:cubicBezTo>
                    <a:cubicBezTo>
                      <a:pt x="188" y="42"/>
                      <a:pt x="188" y="42"/>
                      <a:pt x="188" y="42"/>
                    </a:cubicBezTo>
                    <a:cubicBezTo>
                      <a:pt x="192" y="41"/>
                      <a:pt x="196" y="45"/>
                      <a:pt x="201" y="42"/>
                    </a:cubicBezTo>
                    <a:cubicBezTo>
                      <a:pt x="200" y="42"/>
                      <a:pt x="200" y="42"/>
                      <a:pt x="200" y="42"/>
                    </a:cubicBezTo>
                    <a:cubicBezTo>
                      <a:pt x="202" y="42"/>
                      <a:pt x="206" y="40"/>
                      <a:pt x="206" y="41"/>
                    </a:cubicBezTo>
                    <a:cubicBezTo>
                      <a:pt x="206" y="41"/>
                      <a:pt x="206" y="40"/>
                      <a:pt x="207" y="41"/>
                    </a:cubicBezTo>
                    <a:cubicBezTo>
                      <a:pt x="207" y="41"/>
                      <a:pt x="207" y="41"/>
                      <a:pt x="207" y="41"/>
                    </a:cubicBezTo>
                    <a:cubicBezTo>
                      <a:pt x="212" y="40"/>
                      <a:pt x="212" y="40"/>
                      <a:pt x="212" y="40"/>
                    </a:cubicBezTo>
                    <a:cubicBezTo>
                      <a:pt x="215" y="40"/>
                      <a:pt x="212" y="42"/>
                      <a:pt x="217" y="42"/>
                    </a:cubicBezTo>
                    <a:cubicBezTo>
                      <a:pt x="219" y="41"/>
                      <a:pt x="222" y="39"/>
                      <a:pt x="221" y="39"/>
                    </a:cubicBezTo>
                    <a:cubicBezTo>
                      <a:pt x="221" y="39"/>
                      <a:pt x="219" y="39"/>
                      <a:pt x="219" y="38"/>
                    </a:cubicBezTo>
                    <a:cubicBezTo>
                      <a:pt x="221" y="38"/>
                      <a:pt x="221" y="38"/>
                      <a:pt x="221" y="38"/>
                    </a:cubicBezTo>
                    <a:cubicBezTo>
                      <a:pt x="221" y="36"/>
                      <a:pt x="222" y="34"/>
                      <a:pt x="217" y="33"/>
                    </a:cubicBezTo>
                    <a:cubicBezTo>
                      <a:pt x="215" y="34"/>
                      <a:pt x="215" y="34"/>
                      <a:pt x="215" y="34"/>
                    </a:cubicBezTo>
                    <a:cubicBezTo>
                      <a:pt x="214" y="34"/>
                      <a:pt x="214" y="34"/>
                      <a:pt x="214" y="34"/>
                    </a:cubicBezTo>
                    <a:cubicBezTo>
                      <a:pt x="216" y="33"/>
                      <a:pt x="216" y="33"/>
                      <a:pt x="216" y="33"/>
                    </a:cubicBezTo>
                    <a:cubicBezTo>
                      <a:pt x="214" y="33"/>
                      <a:pt x="214" y="34"/>
                      <a:pt x="213" y="34"/>
                    </a:cubicBezTo>
                    <a:cubicBezTo>
                      <a:pt x="212" y="34"/>
                      <a:pt x="212" y="33"/>
                      <a:pt x="211" y="33"/>
                    </a:cubicBezTo>
                    <a:cubicBezTo>
                      <a:pt x="209" y="35"/>
                      <a:pt x="209" y="35"/>
                      <a:pt x="209" y="35"/>
                    </a:cubicBezTo>
                    <a:cubicBezTo>
                      <a:pt x="208" y="35"/>
                      <a:pt x="210" y="34"/>
                      <a:pt x="208" y="34"/>
                    </a:cubicBezTo>
                    <a:cubicBezTo>
                      <a:pt x="206" y="35"/>
                      <a:pt x="209" y="35"/>
                      <a:pt x="207" y="36"/>
                    </a:cubicBezTo>
                    <a:cubicBezTo>
                      <a:pt x="205" y="35"/>
                      <a:pt x="206" y="35"/>
                      <a:pt x="204" y="35"/>
                    </a:cubicBezTo>
                    <a:cubicBezTo>
                      <a:pt x="204" y="35"/>
                      <a:pt x="204" y="35"/>
                      <a:pt x="205" y="34"/>
                    </a:cubicBezTo>
                    <a:cubicBezTo>
                      <a:pt x="203" y="35"/>
                      <a:pt x="201" y="35"/>
                      <a:pt x="200" y="36"/>
                    </a:cubicBezTo>
                    <a:cubicBezTo>
                      <a:pt x="199" y="35"/>
                      <a:pt x="195" y="37"/>
                      <a:pt x="195" y="35"/>
                    </a:cubicBezTo>
                    <a:cubicBezTo>
                      <a:pt x="195" y="36"/>
                      <a:pt x="193" y="37"/>
                      <a:pt x="191" y="37"/>
                    </a:cubicBezTo>
                    <a:cubicBezTo>
                      <a:pt x="193" y="35"/>
                      <a:pt x="186" y="37"/>
                      <a:pt x="186" y="35"/>
                    </a:cubicBezTo>
                    <a:cubicBezTo>
                      <a:pt x="185" y="37"/>
                      <a:pt x="180" y="36"/>
                      <a:pt x="176" y="37"/>
                    </a:cubicBezTo>
                    <a:cubicBezTo>
                      <a:pt x="177" y="37"/>
                      <a:pt x="177" y="37"/>
                      <a:pt x="177" y="37"/>
                    </a:cubicBezTo>
                    <a:cubicBezTo>
                      <a:pt x="175" y="37"/>
                      <a:pt x="175" y="36"/>
                      <a:pt x="173" y="36"/>
                    </a:cubicBezTo>
                    <a:cubicBezTo>
                      <a:pt x="173" y="38"/>
                      <a:pt x="170" y="38"/>
                      <a:pt x="169" y="39"/>
                    </a:cubicBezTo>
                    <a:cubicBezTo>
                      <a:pt x="166" y="38"/>
                      <a:pt x="170" y="37"/>
                      <a:pt x="169" y="36"/>
                    </a:cubicBezTo>
                    <a:cubicBezTo>
                      <a:pt x="170" y="37"/>
                      <a:pt x="165" y="37"/>
                      <a:pt x="166" y="38"/>
                    </a:cubicBezTo>
                    <a:cubicBezTo>
                      <a:pt x="164" y="37"/>
                      <a:pt x="165" y="38"/>
                      <a:pt x="164" y="37"/>
                    </a:cubicBezTo>
                    <a:cubicBezTo>
                      <a:pt x="163" y="39"/>
                      <a:pt x="162" y="37"/>
                      <a:pt x="161" y="38"/>
                    </a:cubicBezTo>
                    <a:cubicBezTo>
                      <a:pt x="158" y="37"/>
                      <a:pt x="160" y="37"/>
                      <a:pt x="157" y="37"/>
                    </a:cubicBezTo>
                    <a:cubicBezTo>
                      <a:pt x="156" y="37"/>
                      <a:pt x="158" y="36"/>
                      <a:pt x="158" y="36"/>
                    </a:cubicBezTo>
                    <a:close/>
                    <a:moveTo>
                      <a:pt x="91" y="37"/>
                    </a:moveTo>
                    <a:cubicBezTo>
                      <a:pt x="91" y="37"/>
                      <a:pt x="91" y="37"/>
                      <a:pt x="91" y="37"/>
                    </a:cubicBezTo>
                    <a:cubicBezTo>
                      <a:pt x="93" y="37"/>
                      <a:pt x="93" y="37"/>
                      <a:pt x="93" y="37"/>
                    </a:cubicBezTo>
                    <a:cubicBezTo>
                      <a:pt x="92" y="37"/>
                      <a:pt x="92" y="37"/>
                      <a:pt x="91" y="37"/>
                    </a:cubicBezTo>
                    <a:close/>
                    <a:moveTo>
                      <a:pt x="86" y="37"/>
                    </a:moveTo>
                    <a:cubicBezTo>
                      <a:pt x="88" y="37"/>
                      <a:pt x="88" y="37"/>
                      <a:pt x="88" y="37"/>
                    </a:cubicBezTo>
                    <a:cubicBezTo>
                      <a:pt x="88" y="37"/>
                      <a:pt x="88" y="38"/>
                      <a:pt x="87" y="38"/>
                    </a:cubicBezTo>
                    <a:cubicBezTo>
                      <a:pt x="88" y="37"/>
                      <a:pt x="86" y="37"/>
                      <a:pt x="86" y="37"/>
                    </a:cubicBezTo>
                    <a:close/>
                    <a:moveTo>
                      <a:pt x="97" y="45"/>
                    </a:moveTo>
                    <a:cubicBezTo>
                      <a:pt x="96" y="46"/>
                      <a:pt x="96" y="45"/>
                      <a:pt x="96" y="45"/>
                    </a:cubicBezTo>
                    <a:cubicBezTo>
                      <a:pt x="97" y="45"/>
                      <a:pt x="97" y="45"/>
                      <a:pt x="97" y="45"/>
                    </a:cubicBezTo>
                    <a:cubicBezTo>
                      <a:pt x="97" y="45"/>
                      <a:pt x="97" y="45"/>
                      <a:pt x="97" y="45"/>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8" name="Freeform 1224"/>
              <p:cNvSpPr>
                <a:spLocks/>
              </p:cNvSpPr>
              <p:nvPr/>
            </p:nvSpPr>
            <p:spPr bwMode="auto">
              <a:xfrm>
                <a:off x="2935" y="3112"/>
                <a:ext cx="2" cy="0"/>
              </a:xfrm>
              <a:custGeom>
                <a:avLst/>
                <a:gdLst/>
                <a:ahLst/>
                <a:cxnLst>
                  <a:cxn ang="0">
                    <a:pos x="2" y="0"/>
                  </a:cxn>
                  <a:cxn ang="0">
                    <a:pos x="2" y="0"/>
                  </a:cxn>
                  <a:cxn ang="0">
                    <a:pos x="2" y="0"/>
                  </a:cxn>
                  <a:cxn ang="0">
                    <a:pos x="0" y="0"/>
                  </a:cxn>
                  <a:cxn ang="0">
                    <a:pos x="2" y="0"/>
                  </a:cxn>
                </a:cxnLst>
                <a:rect l="0" t="0" r="r" b="b"/>
                <a:pathLst>
                  <a:path w="2">
                    <a:moveTo>
                      <a:pt x="2" y="0"/>
                    </a:moveTo>
                    <a:lnTo>
                      <a:pt x="2" y="0"/>
                    </a:ln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9" name="Rectangle 1225"/>
              <p:cNvSpPr>
                <a:spLocks noChangeArrowheads="1"/>
              </p:cNvSpPr>
              <p:nvPr/>
            </p:nvSpPr>
            <p:spPr bwMode="auto">
              <a:xfrm>
                <a:off x="3297" y="311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0" name="Freeform 1226"/>
              <p:cNvSpPr>
                <a:spLocks/>
              </p:cNvSpPr>
              <p:nvPr/>
            </p:nvSpPr>
            <p:spPr bwMode="auto">
              <a:xfrm>
                <a:off x="2735" y="3061"/>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1" name="Freeform 1227"/>
              <p:cNvSpPr>
                <a:spLocks/>
              </p:cNvSpPr>
              <p:nvPr/>
            </p:nvSpPr>
            <p:spPr bwMode="auto">
              <a:xfrm>
                <a:off x="3230" y="309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2" name="Freeform 1228"/>
              <p:cNvSpPr>
                <a:spLocks/>
              </p:cNvSpPr>
              <p:nvPr/>
            </p:nvSpPr>
            <p:spPr bwMode="auto">
              <a:xfrm>
                <a:off x="3198" y="3085"/>
                <a:ext cx="2" cy="3"/>
              </a:xfrm>
              <a:custGeom>
                <a:avLst/>
                <a:gdLst/>
                <a:ahLst/>
                <a:cxnLst>
                  <a:cxn ang="0">
                    <a:pos x="2" y="3"/>
                  </a:cxn>
                  <a:cxn ang="0">
                    <a:pos x="0" y="0"/>
                  </a:cxn>
                  <a:cxn ang="0">
                    <a:pos x="2" y="3"/>
                  </a:cxn>
                </a:cxnLst>
                <a:rect l="0" t="0" r="r" b="b"/>
                <a:pathLst>
                  <a:path w="2" h="3">
                    <a:moveTo>
                      <a:pt x="2" y="3"/>
                    </a:moveTo>
                    <a:lnTo>
                      <a:pt x="0" y="0"/>
                    </a:lnTo>
                    <a:lnTo>
                      <a:pt x="2"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3" name="Rectangle 1229"/>
              <p:cNvSpPr>
                <a:spLocks noChangeArrowheads="1"/>
              </p:cNvSpPr>
              <p:nvPr/>
            </p:nvSpPr>
            <p:spPr bwMode="auto">
              <a:xfrm>
                <a:off x="3180" y="3079"/>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4" name="Freeform 1230"/>
              <p:cNvSpPr>
                <a:spLocks/>
              </p:cNvSpPr>
              <p:nvPr/>
            </p:nvSpPr>
            <p:spPr bwMode="auto">
              <a:xfrm>
                <a:off x="3401" y="3238"/>
                <a:ext cx="2" cy="3"/>
              </a:xfrm>
              <a:custGeom>
                <a:avLst/>
                <a:gdLst/>
                <a:ahLst/>
                <a:cxnLst>
                  <a:cxn ang="0">
                    <a:pos x="1" y="0"/>
                  </a:cxn>
                  <a:cxn ang="0">
                    <a:pos x="1" y="0"/>
                  </a:cxn>
                  <a:cxn ang="0">
                    <a:pos x="1" y="0"/>
                  </a:cxn>
                </a:cxnLst>
                <a:rect l="0" t="0" r="r" b="b"/>
                <a:pathLst>
                  <a:path w="1" h="1">
                    <a:moveTo>
                      <a:pt x="1" y="0"/>
                    </a:moveTo>
                    <a:cubicBezTo>
                      <a:pt x="1" y="0"/>
                      <a:pt x="1" y="0"/>
                      <a:pt x="1" y="0"/>
                    </a:cubicBezTo>
                    <a:cubicBezTo>
                      <a:pt x="0" y="1"/>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5" name="Freeform 1231"/>
              <p:cNvSpPr>
                <a:spLocks/>
              </p:cNvSpPr>
              <p:nvPr/>
            </p:nvSpPr>
            <p:spPr bwMode="auto">
              <a:xfrm>
                <a:off x="3430" y="3151"/>
                <a:ext cx="4" cy="2"/>
              </a:xfrm>
              <a:custGeom>
                <a:avLst/>
                <a:gdLst/>
                <a:ahLst/>
                <a:cxnLst>
                  <a:cxn ang="0">
                    <a:pos x="0" y="0"/>
                  </a:cxn>
                  <a:cxn ang="0">
                    <a:pos x="2" y="1"/>
                  </a:cxn>
                  <a:cxn ang="0">
                    <a:pos x="0" y="0"/>
                  </a:cxn>
                </a:cxnLst>
                <a:rect l="0" t="0" r="r" b="b"/>
                <a:pathLst>
                  <a:path w="2" h="1">
                    <a:moveTo>
                      <a:pt x="0" y="0"/>
                    </a:moveTo>
                    <a:cubicBezTo>
                      <a:pt x="2" y="1"/>
                      <a:pt x="2" y="1"/>
                      <a:pt x="2" y="1"/>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6" name="Rectangle 1232"/>
              <p:cNvSpPr>
                <a:spLocks noChangeArrowheads="1"/>
              </p:cNvSpPr>
              <p:nvPr/>
            </p:nvSpPr>
            <p:spPr bwMode="auto">
              <a:xfrm>
                <a:off x="3277" y="324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7" name="Freeform 1233"/>
              <p:cNvSpPr>
                <a:spLocks/>
              </p:cNvSpPr>
              <p:nvPr/>
            </p:nvSpPr>
            <p:spPr bwMode="auto">
              <a:xfrm>
                <a:off x="3434" y="3153"/>
                <a:ext cx="5" cy="2"/>
              </a:xfrm>
              <a:custGeom>
                <a:avLst/>
                <a:gdLst/>
                <a:ahLst/>
                <a:cxnLst>
                  <a:cxn ang="0">
                    <a:pos x="2" y="1"/>
                  </a:cxn>
                  <a:cxn ang="0">
                    <a:pos x="0" y="0"/>
                  </a:cxn>
                  <a:cxn ang="0">
                    <a:pos x="2" y="1"/>
                  </a:cxn>
                </a:cxnLst>
                <a:rect l="0" t="0" r="r" b="b"/>
                <a:pathLst>
                  <a:path w="2" h="1">
                    <a:moveTo>
                      <a:pt x="2" y="1"/>
                    </a:moveTo>
                    <a:cubicBezTo>
                      <a:pt x="1" y="0"/>
                      <a:pt x="1" y="0"/>
                      <a:pt x="0" y="0"/>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8" name="Freeform 1234"/>
              <p:cNvSpPr>
                <a:spLocks/>
              </p:cNvSpPr>
              <p:nvPr/>
            </p:nvSpPr>
            <p:spPr bwMode="auto">
              <a:xfrm>
                <a:off x="3119" y="3016"/>
                <a:ext cx="3" cy="0"/>
              </a:xfrm>
              <a:custGeom>
                <a:avLst/>
                <a:gdLst/>
                <a:ahLst/>
                <a:cxnLst>
                  <a:cxn ang="0">
                    <a:pos x="0" y="0"/>
                  </a:cxn>
                  <a:cxn ang="0">
                    <a:pos x="3" y="0"/>
                  </a:cxn>
                  <a:cxn ang="0">
                    <a:pos x="0" y="0"/>
                  </a:cxn>
                  <a:cxn ang="0">
                    <a:pos x="0" y="0"/>
                  </a:cxn>
                </a:cxnLst>
                <a:rect l="0" t="0" r="r" b="b"/>
                <a:pathLst>
                  <a:path w="3">
                    <a:moveTo>
                      <a:pt x="0" y="0"/>
                    </a:moveTo>
                    <a:lnTo>
                      <a:pt x="3"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9" name="Freeform 1235"/>
              <p:cNvSpPr>
                <a:spLocks/>
              </p:cNvSpPr>
              <p:nvPr/>
            </p:nvSpPr>
            <p:spPr bwMode="auto">
              <a:xfrm>
                <a:off x="3119" y="3013"/>
                <a:ext cx="0" cy="3"/>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0" name="Freeform 1236"/>
              <p:cNvSpPr>
                <a:spLocks/>
              </p:cNvSpPr>
              <p:nvPr/>
            </p:nvSpPr>
            <p:spPr bwMode="auto">
              <a:xfrm>
                <a:off x="3119" y="3011"/>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1" name="Freeform 1237"/>
              <p:cNvSpPr>
                <a:spLocks/>
              </p:cNvSpPr>
              <p:nvPr/>
            </p:nvSpPr>
            <p:spPr bwMode="auto">
              <a:xfrm>
                <a:off x="3126" y="3043"/>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2" name="Freeform 1238"/>
              <p:cNvSpPr>
                <a:spLocks/>
              </p:cNvSpPr>
              <p:nvPr/>
            </p:nvSpPr>
            <p:spPr bwMode="auto">
              <a:xfrm>
                <a:off x="3128" y="3043"/>
                <a:ext cx="5" cy="6"/>
              </a:xfrm>
              <a:custGeom>
                <a:avLst/>
                <a:gdLst/>
                <a:ahLst/>
                <a:cxnLst>
                  <a:cxn ang="0">
                    <a:pos x="2" y="3"/>
                  </a:cxn>
                  <a:cxn ang="0">
                    <a:pos x="0" y="0"/>
                  </a:cxn>
                  <a:cxn ang="0">
                    <a:pos x="0" y="0"/>
                  </a:cxn>
                  <a:cxn ang="0">
                    <a:pos x="2" y="3"/>
                  </a:cxn>
                </a:cxnLst>
                <a:rect l="0" t="0" r="r" b="b"/>
                <a:pathLst>
                  <a:path w="2" h="3">
                    <a:moveTo>
                      <a:pt x="2" y="3"/>
                    </a:moveTo>
                    <a:cubicBezTo>
                      <a:pt x="1" y="2"/>
                      <a:pt x="1" y="1"/>
                      <a:pt x="0" y="0"/>
                    </a:cubicBezTo>
                    <a:cubicBezTo>
                      <a:pt x="0" y="0"/>
                      <a:pt x="0" y="0"/>
                      <a:pt x="0" y="0"/>
                    </a:cubicBezTo>
                    <a:cubicBezTo>
                      <a:pt x="1" y="0"/>
                      <a:pt x="1" y="3"/>
                      <a:pt x="2" y="3"/>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3" name="Freeform 1239"/>
              <p:cNvSpPr>
                <a:spLocks/>
              </p:cNvSpPr>
              <p:nvPr/>
            </p:nvSpPr>
            <p:spPr bwMode="auto">
              <a:xfrm>
                <a:off x="3146" y="3076"/>
                <a:ext cx="9" cy="9"/>
              </a:xfrm>
              <a:custGeom>
                <a:avLst/>
                <a:gdLst/>
                <a:ahLst/>
                <a:cxnLst>
                  <a:cxn ang="0">
                    <a:pos x="4" y="2"/>
                  </a:cxn>
                  <a:cxn ang="0">
                    <a:pos x="1" y="0"/>
                  </a:cxn>
                  <a:cxn ang="0">
                    <a:pos x="1" y="1"/>
                  </a:cxn>
                  <a:cxn ang="0">
                    <a:pos x="4" y="2"/>
                  </a:cxn>
                </a:cxnLst>
                <a:rect l="0" t="0" r="r" b="b"/>
                <a:pathLst>
                  <a:path w="4" h="4">
                    <a:moveTo>
                      <a:pt x="4" y="2"/>
                    </a:moveTo>
                    <a:cubicBezTo>
                      <a:pt x="1" y="0"/>
                      <a:pt x="1" y="0"/>
                      <a:pt x="1" y="0"/>
                    </a:cubicBezTo>
                    <a:cubicBezTo>
                      <a:pt x="2" y="1"/>
                      <a:pt x="2" y="2"/>
                      <a:pt x="1" y="1"/>
                    </a:cubicBezTo>
                    <a:cubicBezTo>
                      <a:pt x="4" y="4"/>
                      <a:pt x="0" y="0"/>
                      <a:pt x="4"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4" name="Freeform 1240"/>
              <p:cNvSpPr>
                <a:spLocks/>
              </p:cNvSpPr>
              <p:nvPr/>
            </p:nvSpPr>
            <p:spPr bwMode="auto">
              <a:xfrm>
                <a:off x="3173" y="3092"/>
                <a:ext cx="7" cy="2"/>
              </a:xfrm>
              <a:custGeom>
                <a:avLst/>
                <a:gdLst/>
                <a:ahLst/>
                <a:cxnLst>
                  <a:cxn ang="0">
                    <a:pos x="2" y="0"/>
                  </a:cxn>
                  <a:cxn ang="0">
                    <a:pos x="2" y="1"/>
                  </a:cxn>
                  <a:cxn ang="0">
                    <a:pos x="2" y="0"/>
                  </a:cxn>
                </a:cxnLst>
                <a:rect l="0" t="0" r="r" b="b"/>
                <a:pathLst>
                  <a:path w="3" h="1">
                    <a:moveTo>
                      <a:pt x="2" y="0"/>
                    </a:moveTo>
                    <a:cubicBezTo>
                      <a:pt x="0" y="0"/>
                      <a:pt x="2" y="1"/>
                      <a:pt x="2" y="1"/>
                    </a:cubicBezTo>
                    <a:cubicBezTo>
                      <a:pt x="3" y="1"/>
                      <a:pt x="3" y="1"/>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5" name="Freeform 1241"/>
              <p:cNvSpPr>
                <a:spLocks/>
              </p:cNvSpPr>
              <p:nvPr/>
            </p:nvSpPr>
            <p:spPr bwMode="auto">
              <a:xfrm>
                <a:off x="3349" y="3133"/>
                <a:ext cx="4" cy="2"/>
              </a:xfrm>
              <a:custGeom>
                <a:avLst/>
                <a:gdLst/>
                <a:ahLst/>
                <a:cxnLst>
                  <a:cxn ang="0">
                    <a:pos x="1" y="0"/>
                  </a:cxn>
                  <a:cxn ang="0">
                    <a:pos x="0" y="0"/>
                  </a:cxn>
                  <a:cxn ang="0">
                    <a:pos x="1" y="0"/>
                  </a:cxn>
                </a:cxnLst>
                <a:rect l="0" t="0" r="r" b="b"/>
                <a:pathLst>
                  <a:path w="2" h="1">
                    <a:moveTo>
                      <a:pt x="1" y="0"/>
                    </a:moveTo>
                    <a:cubicBezTo>
                      <a:pt x="0" y="0"/>
                      <a:pt x="0" y="0"/>
                      <a:pt x="0" y="0"/>
                    </a:cubicBezTo>
                    <a:cubicBezTo>
                      <a:pt x="2" y="1"/>
                      <a:pt x="1" y="0"/>
                      <a:pt x="1"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986" name="Freeform 1242"/>
              <p:cNvSpPr>
                <a:spLocks/>
              </p:cNvSpPr>
              <p:nvPr/>
            </p:nvSpPr>
            <p:spPr bwMode="auto">
              <a:xfrm>
                <a:off x="3383" y="3126"/>
                <a:ext cx="4" cy="2"/>
              </a:xfrm>
              <a:custGeom>
                <a:avLst/>
                <a:gdLst/>
                <a:ahLst/>
                <a:cxnLst>
                  <a:cxn ang="0">
                    <a:pos x="4" y="2"/>
                  </a:cxn>
                  <a:cxn ang="0">
                    <a:pos x="0" y="0"/>
                  </a:cxn>
                  <a:cxn ang="0">
                    <a:pos x="0" y="2"/>
                  </a:cxn>
                  <a:cxn ang="0">
                    <a:pos x="4" y="2"/>
                  </a:cxn>
                </a:cxnLst>
                <a:rect l="0" t="0" r="r" b="b"/>
                <a:pathLst>
                  <a:path w="4" h="2">
                    <a:moveTo>
                      <a:pt x="4" y="2"/>
                    </a:moveTo>
                    <a:lnTo>
                      <a:pt x="0" y="0"/>
                    </a:lnTo>
                    <a:lnTo>
                      <a:pt x="0" y="2"/>
                    </a:lnTo>
                    <a:lnTo>
                      <a:pt x="4"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7" name="Freeform 1243"/>
              <p:cNvSpPr>
                <a:spLocks/>
              </p:cNvSpPr>
              <p:nvPr/>
            </p:nvSpPr>
            <p:spPr bwMode="auto">
              <a:xfrm>
                <a:off x="3398" y="3151"/>
                <a:ext cx="5" cy="0"/>
              </a:xfrm>
              <a:custGeom>
                <a:avLst/>
                <a:gdLst/>
                <a:ahLst/>
                <a:cxnLst>
                  <a:cxn ang="0">
                    <a:pos x="3" y="0"/>
                  </a:cxn>
                  <a:cxn ang="0">
                    <a:pos x="0" y="0"/>
                  </a:cxn>
                  <a:cxn ang="0">
                    <a:pos x="5" y="0"/>
                  </a:cxn>
                  <a:cxn ang="0">
                    <a:pos x="3" y="0"/>
                  </a:cxn>
                </a:cxnLst>
                <a:rect l="0" t="0" r="r" b="b"/>
                <a:pathLst>
                  <a:path w="5">
                    <a:moveTo>
                      <a:pt x="3" y="0"/>
                    </a:moveTo>
                    <a:lnTo>
                      <a:pt x="0" y="0"/>
                    </a:lnTo>
                    <a:lnTo>
                      <a:pt x="5"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8" name="Freeform 1244"/>
              <p:cNvSpPr>
                <a:spLocks/>
              </p:cNvSpPr>
              <p:nvPr/>
            </p:nvSpPr>
            <p:spPr bwMode="auto">
              <a:xfrm>
                <a:off x="3245" y="3216"/>
                <a:ext cx="5" cy="2"/>
              </a:xfrm>
              <a:custGeom>
                <a:avLst/>
                <a:gdLst/>
                <a:ahLst/>
                <a:cxnLst>
                  <a:cxn ang="0">
                    <a:pos x="0" y="0"/>
                  </a:cxn>
                  <a:cxn ang="0">
                    <a:pos x="1" y="1"/>
                  </a:cxn>
                  <a:cxn ang="0">
                    <a:pos x="0" y="0"/>
                  </a:cxn>
                </a:cxnLst>
                <a:rect l="0" t="0" r="r" b="b"/>
                <a:pathLst>
                  <a:path w="2" h="1">
                    <a:moveTo>
                      <a:pt x="0" y="0"/>
                    </a:moveTo>
                    <a:cubicBezTo>
                      <a:pt x="1" y="1"/>
                      <a:pt x="1" y="1"/>
                      <a:pt x="1" y="1"/>
                    </a:cubicBezTo>
                    <a:cubicBezTo>
                      <a:pt x="2" y="1"/>
                      <a:pt x="2"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9" name="Freeform 1245"/>
              <p:cNvSpPr>
                <a:spLocks/>
              </p:cNvSpPr>
              <p:nvPr/>
            </p:nvSpPr>
            <p:spPr bwMode="auto">
              <a:xfrm>
                <a:off x="3115" y="3189"/>
                <a:ext cx="7" cy="4"/>
              </a:xfrm>
              <a:custGeom>
                <a:avLst/>
                <a:gdLst/>
                <a:ahLst/>
                <a:cxnLst>
                  <a:cxn ang="0">
                    <a:pos x="3" y="2"/>
                  </a:cxn>
                  <a:cxn ang="0">
                    <a:pos x="0" y="1"/>
                  </a:cxn>
                  <a:cxn ang="0">
                    <a:pos x="3" y="2"/>
                  </a:cxn>
                </a:cxnLst>
                <a:rect l="0" t="0" r="r" b="b"/>
                <a:pathLst>
                  <a:path w="3" h="2">
                    <a:moveTo>
                      <a:pt x="3" y="2"/>
                    </a:moveTo>
                    <a:cubicBezTo>
                      <a:pt x="2" y="1"/>
                      <a:pt x="1" y="0"/>
                      <a:pt x="0" y="1"/>
                    </a:cubicBezTo>
                    <a:cubicBezTo>
                      <a:pt x="1" y="1"/>
                      <a:pt x="2" y="2"/>
                      <a:pt x="3"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0" name="Freeform 1246"/>
              <p:cNvSpPr>
                <a:spLocks/>
              </p:cNvSpPr>
              <p:nvPr/>
            </p:nvSpPr>
            <p:spPr bwMode="auto">
              <a:xfrm>
                <a:off x="2757" y="3072"/>
                <a:ext cx="5" cy="2"/>
              </a:xfrm>
              <a:custGeom>
                <a:avLst/>
                <a:gdLst/>
                <a:ahLst/>
                <a:cxnLst>
                  <a:cxn ang="0">
                    <a:pos x="2" y="2"/>
                  </a:cxn>
                  <a:cxn ang="0">
                    <a:pos x="5" y="2"/>
                  </a:cxn>
                  <a:cxn ang="0">
                    <a:pos x="0" y="0"/>
                  </a:cxn>
                  <a:cxn ang="0">
                    <a:pos x="2" y="2"/>
                  </a:cxn>
                </a:cxnLst>
                <a:rect l="0" t="0" r="r" b="b"/>
                <a:pathLst>
                  <a:path w="5" h="2">
                    <a:moveTo>
                      <a:pt x="2" y="2"/>
                    </a:moveTo>
                    <a:lnTo>
                      <a:pt x="5" y="2"/>
                    </a:lnTo>
                    <a:lnTo>
                      <a:pt x="0" y="0"/>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1" name="Freeform 1247"/>
              <p:cNvSpPr>
                <a:spLocks/>
              </p:cNvSpPr>
              <p:nvPr/>
            </p:nvSpPr>
            <p:spPr bwMode="auto">
              <a:xfrm>
                <a:off x="3209" y="2905"/>
                <a:ext cx="3" cy="3"/>
              </a:xfrm>
              <a:custGeom>
                <a:avLst/>
                <a:gdLst/>
                <a:ahLst/>
                <a:cxnLst>
                  <a:cxn ang="0">
                    <a:pos x="1" y="0"/>
                  </a:cxn>
                  <a:cxn ang="0">
                    <a:pos x="1" y="1"/>
                  </a:cxn>
                  <a:cxn ang="0">
                    <a:pos x="1" y="0"/>
                  </a:cxn>
                </a:cxnLst>
                <a:rect l="0" t="0" r="r" b="b"/>
                <a:pathLst>
                  <a:path w="1" h="1">
                    <a:moveTo>
                      <a:pt x="1" y="0"/>
                    </a:moveTo>
                    <a:cubicBezTo>
                      <a:pt x="1" y="0"/>
                      <a:pt x="0" y="1"/>
                      <a:pt x="1" y="1"/>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2" name="Freeform 1248"/>
              <p:cNvSpPr>
                <a:spLocks/>
              </p:cNvSpPr>
              <p:nvPr/>
            </p:nvSpPr>
            <p:spPr bwMode="auto">
              <a:xfrm>
                <a:off x="3212" y="2905"/>
                <a:ext cx="4" cy="7"/>
              </a:xfrm>
              <a:custGeom>
                <a:avLst/>
                <a:gdLst/>
                <a:ahLst/>
                <a:cxnLst>
                  <a:cxn ang="0">
                    <a:pos x="1" y="3"/>
                  </a:cxn>
                  <a:cxn ang="0">
                    <a:pos x="2" y="0"/>
                  </a:cxn>
                  <a:cxn ang="0">
                    <a:pos x="1" y="2"/>
                  </a:cxn>
                  <a:cxn ang="0">
                    <a:pos x="1" y="1"/>
                  </a:cxn>
                  <a:cxn ang="0">
                    <a:pos x="0" y="2"/>
                  </a:cxn>
                  <a:cxn ang="0">
                    <a:pos x="1" y="2"/>
                  </a:cxn>
                  <a:cxn ang="0">
                    <a:pos x="1" y="3"/>
                  </a:cxn>
                </a:cxnLst>
                <a:rect l="0" t="0" r="r" b="b"/>
                <a:pathLst>
                  <a:path w="2" h="3">
                    <a:moveTo>
                      <a:pt x="1" y="3"/>
                    </a:moveTo>
                    <a:cubicBezTo>
                      <a:pt x="2" y="3"/>
                      <a:pt x="2" y="2"/>
                      <a:pt x="2" y="0"/>
                    </a:cubicBezTo>
                    <a:cubicBezTo>
                      <a:pt x="2" y="1"/>
                      <a:pt x="2" y="1"/>
                      <a:pt x="1" y="2"/>
                    </a:cubicBezTo>
                    <a:cubicBezTo>
                      <a:pt x="1" y="2"/>
                      <a:pt x="1" y="2"/>
                      <a:pt x="1" y="1"/>
                    </a:cubicBezTo>
                    <a:cubicBezTo>
                      <a:pt x="1" y="2"/>
                      <a:pt x="0" y="1"/>
                      <a:pt x="0" y="2"/>
                    </a:cubicBezTo>
                    <a:cubicBezTo>
                      <a:pt x="0" y="3"/>
                      <a:pt x="1" y="3"/>
                      <a:pt x="1" y="2"/>
                    </a:cubicBezTo>
                    <a:lnTo>
                      <a:pt x="1"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3" name="Freeform 1249"/>
              <p:cNvSpPr>
                <a:spLocks/>
              </p:cNvSpPr>
              <p:nvPr/>
            </p:nvSpPr>
            <p:spPr bwMode="auto">
              <a:xfrm>
                <a:off x="3277" y="293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4" name="Freeform 1250"/>
              <p:cNvSpPr>
                <a:spLocks/>
              </p:cNvSpPr>
              <p:nvPr/>
            </p:nvSpPr>
            <p:spPr bwMode="auto">
              <a:xfrm>
                <a:off x="3317" y="29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5" name="Freeform 1251"/>
              <p:cNvSpPr>
                <a:spLocks/>
              </p:cNvSpPr>
              <p:nvPr/>
            </p:nvSpPr>
            <p:spPr bwMode="auto">
              <a:xfrm>
                <a:off x="3324" y="29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6" name="Freeform 1252"/>
              <p:cNvSpPr>
                <a:spLocks/>
              </p:cNvSpPr>
              <p:nvPr/>
            </p:nvSpPr>
            <p:spPr bwMode="auto">
              <a:xfrm>
                <a:off x="3277" y="2932"/>
                <a:ext cx="2" cy="3"/>
              </a:xfrm>
              <a:custGeom>
                <a:avLst/>
                <a:gdLst/>
                <a:ahLst/>
                <a:cxnLst>
                  <a:cxn ang="0">
                    <a:pos x="0" y="0"/>
                  </a:cxn>
                  <a:cxn ang="0">
                    <a:pos x="1" y="1"/>
                  </a:cxn>
                  <a:cxn ang="0">
                    <a:pos x="0" y="0"/>
                  </a:cxn>
                </a:cxnLst>
                <a:rect l="0" t="0" r="r" b="b"/>
                <a:pathLst>
                  <a:path w="1" h="1">
                    <a:moveTo>
                      <a:pt x="0" y="0"/>
                    </a:moveTo>
                    <a:cubicBezTo>
                      <a:pt x="1" y="1"/>
                      <a:pt x="1" y="1"/>
                      <a:pt x="1" y="1"/>
                    </a:cubicBezTo>
                    <a:cubicBezTo>
                      <a:pt x="1" y="0"/>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7" name="Rectangle 1253"/>
              <p:cNvSpPr>
                <a:spLocks noChangeArrowheads="1"/>
              </p:cNvSpPr>
              <p:nvPr/>
            </p:nvSpPr>
            <p:spPr bwMode="auto">
              <a:xfrm>
                <a:off x="3225" y="290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8" name="Freeform 1254"/>
              <p:cNvSpPr>
                <a:spLocks/>
              </p:cNvSpPr>
              <p:nvPr/>
            </p:nvSpPr>
            <p:spPr bwMode="auto">
              <a:xfrm>
                <a:off x="3259" y="2930"/>
                <a:ext cx="0" cy="2"/>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9" name="Freeform 1255"/>
              <p:cNvSpPr>
                <a:spLocks/>
              </p:cNvSpPr>
              <p:nvPr/>
            </p:nvSpPr>
            <p:spPr bwMode="auto">
              <a:xfrm>
                <a:off x="3245" y="2926"/>
                <a:ext cx="3" cy="2"/>
              </a:xfrm>
              <a:custGeom>
                <a:avLst/>
                <a:gdLst/>
                <a:ahLst/>
                <a:cxnLst>
                  <a:cxn ang="0">
                    <a:pos x="0" y="1"/>
                  </a:cxn>
                  <a:cxn ang="0">
                    <a:pos x="1" y="0"/>
                  </a:cxn>
                  <a:cxn ang="0">
                    <a:pos x="0" y="0"/>
                  </a:cxn>
                  <a:cxn ang="0">
                    <a:pos x="0" y="1"/>
                  </a:cxn>
                </a:cxnLst>
                <a:rect l="0" t="0" r="r" b="b"/>
                <a:pathLst>
                  <a:path w="1" h="1">
                    <a:moveTo>
                      <a:pt x="0" y="1"/>
                    </a:moveTo>
                    <a:cubicBezTo>
                      <a:pt x="0" y="1"/>
                      <a:pt x="1" y="0"/>
                      <a:pt x="1" y="0"/>
                    </a:cubicBezTo>
                    <a:cubicBezTo>
                      <a:pt x="1" y="0"/>
                      <a:pt x="0" y="0"/>
                      <a:pt x="0" y="0"/>
                    </a:cubicBezTo>
                    <a:lnTo>
                      <a:pt x="0"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0" name="Freeform 1256"/>
              <p:cNvSpPr>
                <a:spLocks/>
              </p:cNvSpPr>
              <p:nvPr/>
            </p:nvSpPr>
            <p:spPr bwMode="auto">
              <a:xfrm>
                <a:off x="3225" y="29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1" name="Freeform 1257"/>
              <p:cNvSpPr>
                <a:spLocks/>
              </p:cNvSpPr>
              <p:nvPr/>
            </p:nvSpPr>
            <p:spPr bwMode="auto">
              <a:xfrm>
                <a:off x="3270" y="29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2" name="Freeform 1258"/>
              <p:cNvSpPr>
                <a:spLocks/>
              </p:cNvSpPr>
              <p:nvPr/>
            </p:nvSpPr>
            <p:spPr bwMode="auto">
              <a:xfrm>
                <a:off x="3461" y="318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3" name="Freeform 1259"/>
              <p:cNvSpPr>
                <a:spLocks/>
              </p:cNvSpPr>
              <p:nvPr/>
            </p:nvSpPr>
            <p:spPr bwMode="auto">
              <a:xfrm>
                <a:off x="3446" y="3200"/>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4" name="Freeform 1260"/>
              <p:cNvSpPr>
                <a:spLocks/>
              </p:cNvSpPr>
              <p:nvPr/>
            </p:nvSpPr>
            <p:spPr bwMode="auto">
              <a:xfrm>
                <a:off x="3335" y="29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5" name="Freeform 1261"/>
              <p:cNvSpPr>
                <a:spLocks/>
              </p:cNvSpPr>
              <p:nvPr/>
            </p:nvSpPr>
            <p:spPr bwMode="auto">
              <a:xfrm>
                <a:off x="3441" y="2995"/>
                <a:ext cx="5" cy="5"/>
              </a:xfrm>
              <a:custGeom>
                <a:avLst/>
                <a:gdLst/>
                <a:ahLst/>
                <a:cxnLst>
                  <a:cxn ang="0">
                    <a:pos x="0" y="2"/>
                  </a:cxn>
                  <a:cxn ang="0">
                    <a:pos x="2" y="0"/>
                  </a:cxn>
                  <a:cxn ang="0">
                    <a:pos x="0" y="2"/>
                  </a:cxn>
                </a:cxnLst>
                <a:rect l="0" t="0" r="r" b="b"/>
                <a:pathLst>
                  <a:path w="2" h="2">
                    <a:moveTo>
                      <a:pt x="0" y="2"/>
                    </a:moveTo>
                    <a:cubicBezTo>
                      <a:pt x="0" y="0"/>
                      <a:pt x="1" y="1"/>
                      <a:pt x="2" y="0"/>
                    </a:cubicBezTo>
                    <a:cubicBezTo>
                      <a:pt x="1" y="0"/>
                      <a:pt x="0" y="1"/>
                      <a:pt x="0"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6" name="Freeform 1262"/>
              <p:cNvSpPr>
                <a:spLocks/>
              </p:cNvSpPr>
              <p:nvPr/>
            </p:nvSpPr>
            <p:spPr bwMode="auto">
              <a:xfrm>
                <a:off x="3225" y="29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7" name="Rectangle 1263"/>
              <p:cNvSpPr>
                <a:spLocks noChangeArrowheads="1"/>
              </p:cNvSpPr>
              <p:nvPr/>
            </p:nvSpPr>
            <p:spPr bwMode="auto">
              <a:xfrm>
                <a:off x="3446" y="299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8" name="Freeform 1264"/>
              <p:cNvSpPr>
                <a:spLocks/>
              </p:cNvSpPr>
              <p:nvPr/>
            </p:nvSpPr>
            <p:spPr bwMode="auto">
              <a:xfrm>
                <a:off x="3365" y="2962"/>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9" name="Freeform 1265"/>
              <p:cNvSpPr>
                <a:spLocks/>
              </p:cNvSpPr>
              <p:nvPr/>
            </p:nvSpPr>
            <p:spPr bwMode="auto">
              <a:xfrm>
                <a:off x="3344" y="2953"/>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0" name="Freeform 1266"/>
              <p:cNvSpPr>
                <a:spLocks/>
              </p:cNvSpPr>
              <p:nvPr/>
            </p:nvSpPr>
            <p:spPr bwMode="auto">
              <a:xfrm>
                <a:off x="3376" y="296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1" name="Rectangle 1267"/>
              <p:cNvSpPr>
                <a:spLocks noChangeArrowheads="1"/>
              </p:cNvSpPr>
              <p:nvPr/>
            </p:nvSpPr>
            <p:spPr bwMode="auto">
              <a:xfrm>
                <a:off x="3387" y="2966"/>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2" name="Freeform 1268"/>
              <p:cNvSpPr>
                <a:spLocks/>
              </p:cNvSpPr>
              <p:nvPr/>
            </p:nvSpPr>
            <p:spPr bwMode="auto">
              <a:xfrm>
                <a:off x="3466" y="3153"/>
                <a:ext cx="2" cy="2"/>
              </a:xfrm>
              <a:custGeom>
                <a:avLst/>
                <a:gdLst/>
                <a:ahLst/>
                <a:cxnLst>
                  <a:cxn ang="0">
                    <a:pos x="1" y="0"/>
                  </a:cxn>
                  <a:cxn ang="0">
                    <a:pos x="0" y="0"/>
                  </a:cxn>
                  <a:cxn ang="0">
                    <a:pos x="1" y="0"/>
                  </a:cxn>
                </a:cxnLst>
                <a:rect l="0" t="0" r="r" b="b"/>
                <a:pathLst>
                  <a:path w="1" h="1">
                    <a:moveTo>
                      <a:pt x="1" y="0"/>
                    </a:moveTo>
                    <a:cubicBezTo>
                      <a:pt x="0" y="0"/>
                      <a:pt x="0" y="0"/>
                      <a:pt x="0" y="0"/>
                    </a:cubicBezTo>
                    <a:cubicBezTo>
                      <a:pt x="1"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3" name="Rectangle 1269"/>
              <p:cNvSpPr>
                <a:spLocks noChangeArrowheads="1"/>
              </p:cNvSpPr>
              <p:nvPr/>
            </p:nvSpPr>
            <p:spPr bwMode="auto">
              <a:xfrm>
                <a:off x="3225" y="2908"/>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4" name="Freeform 1270"/>
              <p:cNvSpPr>
                <a:spLocks/>
              </p:cNvSpPr>
              <p:nvPr/>
            </p:nvSpPr>
            <p:spPr bwMode="auto">
              <a:xfrm>
                <a:off x="3383" y="2946"/>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5" name="Freeform 1271"/>
              <p:cNvSpPr>
                <a:spLocks/>
              </p:cNvSpPr>
              <p:nvPr/>
            </p:nvSpPr>
            <p:spPr bwMode="auto">
              <a:xfrm>
                <a:off x="3479" y="3065"/>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6" name="Freeform 1272"/>
              <p:cNvSpPr>
                <a:spLocks/>
              </p:cNvSpPr>
              <p:nvPr/>
            </p:nvSpPr>
            <p:spPr bwMode="auto">
              <a:xfrm>
                <a:off x="3389" y="2948"/>
                <a:ext cx="3" cy="2"/>
              </a:xfrm>
              <a:custGeom>
                <a:avLst/>
                <a:gdLst/>
                <a:ahLst/>
                <a:cxnLst>
                  <a:cxn ang="0">
                    <a:pos x="0" y="0"/>
                  </a:cxn>
                  <a:cxn ang="0">
                    <a:pos x="3" y="2"/>
                  </a:cxn>
                  <a:cxn ang="0">
                    <a:pos x="3" y="0"/>
                  </a:cxn>
                  <a:cxn ang="0">
                    <a:pos x="0" y="0"/>
                  </a:cxn>
                </a:cxnLst>
                <a:rect l="0" t="0" r="r" b="b"/>
                <a:pathLst>
                  <a:path w="3" h="2">
                    <a:moveTo>
                      <a:pt x="0" y="0"/>
                    </a:moveTo>
                    <a:lnTo>
                      <a:pt x="3" y="2"/>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7" name="Freeform 1273"/>
              <p:cNvSpPr>
                <a:spLocks/>
              </p:cNvSpPr>
              <p:nvPr/>
            </p:nvSpPr>
            <p:spPr bwMode="auto">
              <a:xfrm>
                <a:off x="3466" y="315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8" name="Freeform 1274"/>
              <p:cNvSpPr>
                <a:spLocks noEditPoints="1"/>
              </p:cNvSpPr>
              <p:nvPr/>
            </p:nvSpPr>
            <p:spPr bwMode="auto">
              <a:xfrm>
                <a:off x="3216" y="2908"/>
                <a:ext cx="270" cy="297"/>
              </a:xfrm>
              <a:custGeom>
                <a:avLst/>
                <a:gdLst/>
                <a:ahLst/>
                <a:cxnLst>
                  <a:cxn ang="0">
                    <a:pos x="111" y="109"/>
                  </a:cxn>
                  <a:cxn ang="0">
                    <a:pos x="112" y="107"/>
                  </a:cxn>
                  <a:cxn ang="0">
                    <a:pos x="113" y="102"/>
                  </a:cxn>
                  <a:cxn ang="0">
                    <a:pos x="116" y="91"/>
                  </a:cxn>
                  <a:cxn ang="0">
                    <a:pos x="115" y="83"/>
                  </a:cxn>
                  <a:cxn ang="0">
                    <a:pos x="116" y="71"/>
                  </a:cxn>
                  <a:cxn ang="0">
                    <a:pos x="118" y="66"/>
                  </a:cxn>
                  <a:cxn ang="0">
                    <a:pos x="116" y="59"/>
                  </a:cxn>
                  <a:cxn ang="0">
                    <a:pos x="116" y="52"/>
                  </a:cxn>
                  <a:cxn ang="0">
                    <a:pos x="114" y="44"/>
                  </a:cxn>
                  <a:cxn ang="0">
                    <a:pos x="102" y="30"/>
                  </a:cxn>
                  <a:cxn ang="0">
                    <a:pos x="84" y="21"/>
                  </a:cxn>
                  <a:cxn ang="0">
                    <a:pos x="76" y="19"/>
                  </a:cxn>
                  <a:cxn ang="0">
                    <a:pos x="62" y="15"/>
                  </a:cxn>
                  <a:cxn ang="0">
                    <a:pos x="57" y="12"/>
                  </a:cxn>
                  <a:cxn ang="0">
                    <a:pos x="49" y="13"/>
                  </a:cxn>
                  <a:cxn ang="0">
                    <a:pos x="47" y="12"/>
                  </a:cxn>
                  <a:cxn ang="0">
                    <a:pos x="42" y="10"/>
                  </a:cxn>
                  <a:cxn ang="0">
                    <a:pos x="34" y="9"/>
                  </a:cxn>
                  <a:cxn ang="0">
                    <a:pos x="27" y="8"/>
                  </a:cxn>
                  <a:cxn ang="0">
                    <a:pos x="19" y="6"/>
                  </a:cxn>
                  <a:cxn ang="0">
                    <a:pos x="16" y="4"/>
                  </a:cxn>
                  <a:cxn ang="0">
                    <a:pos x="11" y="3"/>
                  </a:cxn>
                  <a:cxn ang="0">
                    <a:pos x="4" y="1"/>
                  </a:cxn>
                  <a:cxn ang="0">
                    <a:pos x="1" y="1"/>
                  </a:cxn>
                  <a:cxn ang="0">
                    <a:pos x="4" y="5"/>
                  </a:cxn>
                  <a:cxn ang="0">
                    <a:pos x="8" y="7"/>
                  </a:cxn>
                  <a:cxn ang="0">
                    <a:pos x="12" y="8"/>
                  </a:cxn>
                  <a:cxn ang="0">
                    <a:pos x="19" y="10"/>
                  </a:cxn>
                  <a:cxn ang="0">
                    <a:pos x="23" y="10"/>
                  </a:cxn>
                  <a:cxn ang="0">
                    <a:pos x="25" y="11"/>
                  </a:cxn>
                  <a:cxn ang="0">
                    <a:pos x="31" y="12"/>
                  </a:cxn>
                  <a:cxn ang="0">
                    <a:pos x="37" y="15"/>
                  </a:cxn>
                  <a:cxn ang="0">
                    <a:pos x="44" y="17"/>
                  </a:cxn>
                  <a:cxn ang="0">
                    <a:pos x="46" y="18"/>
                  </a:cxn>
                  <a:cxn ang="0">
                    <a:pos x="51" y="22"/>
                  </a:cxn>
                  <a:cxn ang="0">
                    <a:pos x="53" y="21"/>
                  </a:cxn>
                  <a:cxn ang="0">
                    <a:pos x="58" y="19"/>
                  </a:cxn>
                  <a:cxn ang="0">
                    <a:pos x="61" y="21"/>
                  </a:cxn>
                  <a:cxn ang="0">
                    <a:pos x="66" y="23"/>
                  </a:cxn>
                  <a:cxn ang="0">
                    <a:pos x="71" y="25"/>
                  </a:cxn>
                  <a:cxn ang="0">
                    <a:pos x="80" y="26"/>
                  </a:cxn>
                  <a:cxn ang="0">
                    <a:pos x="86" y="30"/>
                  </a:cxn>
                  <a:cxn ang="0">
                    <a:pos x="90" y="31"/>
                  </a:cxn>
                  <a:cxn ang="0">
                    <a:pos x="95" y="33"/>
                  </a:cxn>
                  <a:cxn ang="0">
                    <a:pos x="100" y="43"/>
                  </a:cxn>
                  <a:cxn ang="0">
                    <a:pos x="107" y="48"/>
                  </a:cxn>
                  <a:cxn ang="0">
                    <a:pos x="107" y="55"/>
                  </a:cxn>
                  <a:cxn ang="0">
                    <a:pos x="108" y="66"/>
                  </a:cxn>
                  <a:cxn ang="0">
                    <a:pos x="109" y="77"/>
                  </a:cxn>
                  <a:cxn ang="0">
                    <a:pos x="109" y="87"/>
                  </a:cxn>
                  <a:cxn ang="0">
                    <a:pos x="107" y="91"/>
                  </a:cxn>
                  <a:cxn ang="0">
                    <a:pos x="105" y="94"/>
                  </a:cxn>
                  <a:cxn ang="0">
                    <a:pos x="106" y="96"/>
                  </a:cxn>
                  <a:cxn ang="0">
                    <a:pos x="105" y="102"/>
                  </a:cxn>
                  <a:cxn ang="0">
                    <a:pos x="103" y="120"/>
                  </a:cxn>
                  <a:cxn ang="0">
                    <a:pos x="101" y="126"/>
                  </a:cxn>
                  <a:cxn ang="0">
                    <a:pos x="107" y="130"/>
                  </a:cxn>
                  <a:cxn ang="0">
                    <a:pos x="106" y="128"/>
                  </a:cxn>
                  <a:cxn ang="0">
                    <a:pos x="109" y="119"/>
                  </a:cxn>
                  <a:cxn ang="0">
                    <a:pos x="110" y="115"/>
                  </a:cxn>
                  <a:cxn ang="0">
                    <a:pos x="113" y="94"/>
                  </a:cxn>
                  <a:cxn ang="0">
                    <a:pos x="105" y="96"/>
                  </a:cxn>
                </a:cxnLst>
                <a:rect l="0" t="0" r="r" b="b"/>
                <a:pathLst>
                  <a:path w="120" h="132">
                    <a:moveTo>
                      <a:pt x="113" y="115"/>
                    </a:moveTo>
                    <a:cubicBezTo>
                      <a:pt x="113" y="114"/>
                      <a:pt x="111" y="114"/>
                      <a:pt x="110" y="114"/>
                    </a:cubicBezTo>
                    <a:cubicBezTo>
                      <a:pt x="110" y="113"/>
                      <a:pt x="112" y="114"/>
                      <a:pt x="112" y="113"/>
                    </a:cubicBezTo>
                    <a:cubicBezTo>
                      <a:pt x="112" y="113"/>
                      <a:pt x="111" y="112"/>
                      <a:pt x="111" y="112"/>
                    </a:cubicBezTo>
                    <a:cubicBezTo>
                      <a:pt x="112" y="112"/>
                      <a:pt x="112" y="112"/>
                      <a:pt x="112" y="112"/>
                    </a:cubicBezTo>
                    <a:cubicBezTo>
                      <a:pt x="111" y="111"/>
                      <a:pt x="112" y="110"/>
                      <a:pt x="111" y="109"/>
                    </a:cubicBezTo>
                    <a:cubicBezTo>
                      <a:pt x="111" y="109"/>
                      <a:pt x="111" y="109"/>
                      <a:pt x="111" y="109"/>
                    </a:cubicBezTo>
                    <a:cubicBezTo>
                      <a:pt x="110" y="109"/>
                      <a:pt x="110" y="109"/>
                      <a:pt x="109" y="108"/>
                    </a:cubicBezTo>
                    <a:cubicBezTo>
                      <a:pt x="109" y="108"/>
                      <a:pt x="108" y="108"/>
                      <a:pt x="109" y="108"/>
                    </a:cubicBezTo>
                    <a:cubicBezTo>
                      <a:pt x="109" y="108"/>
                      <a:pt x="110" y="108"/>
                      <a:pt x="110" y="108"/>
                    </a:cubicBezTo>
                    <a:cubicBezTo>
                      <a:pt x="109" y="108"/>
                      <a:pt x="109" y="108"/>
                      <a:pt x="109" y="108"/>
                    </a:cubicBezTo>
                    <a:cubicBezTo>
                      <a:pt x="111" y="108"/>
                      <a:pt x="110" y="108"/>
                      <a:pt x="111" y="108"/>
                    </a:cubicBezTo>
                    <a:cubicBezTo>
                      <a:pt x="111" y="108"/>
                      <a:pt x="110" y="107"/>
                      <a:pt x="110" y="106"/>
                    </a:cubicBezTo>
                    <a:cubicBezTo>
                      <a:pt x="111" y="106"/>
                      <a:pt x="110" y="108"/>
                      <a:pt x="112" y="107"/>
                    </a:cubicBezTo>
                    <a:cubicBezTo>
                      <a:pt x="111" y="108"/>
                      <a:pt x="111" y="108"/>
                      <a:pt x="111" y="108"/>
                    </a:cubicBezTo>
                    <a:cubicBezTo>
                      <a:pt x="113" y="107"/>
                      <a:pt x="111" y="108"/>
                      <a:pt x="113" y="108"/>
                    </a:cubicBezTo>
                    <a:cubicBezTo>
                      <a:pt x="114" y="107"/>
                      <a:pt x="113" y="107"/>
                      <a:pt x="113" y="106"/>
                    </a:cubicBezTo>
                    <a:cubicBezTo>
                      <a:pt x="113" y="105"/>
                      <a:pt x="112" y="105"/>
                      <a:pt x="111" y="105"/>
                    </a:cubicBezTo>
                    <a:cubicBezTo>
                      <a:pt x="110" y="103"/>
                      <a:pt x="115" y="104"/>
                      <a:pt x="113" y="103"/>
                    </a:cubicBezTo>
                    <a:cubicBezTo>
                      <a:pt x="113" y="102"/>
                      <a:pt x="111" y="102"/>
                      <a:pt x="112" y="101"/>
                    </a:cubicBezTo>
                    <a:cubicBezTo>
                      <a:pt x="113" y="102"/>
                      <a:pt x="113" y="102"/>
                      <a:pt x="113" y="102"/>
                    </a:cubicBezTo>
                    <a:cubicBezTo>
                      <a:pt x="114" y="101"/>
                      <a:pt x="111" y="101"/>
                      <a:pt x="113" y="100"/>
                    </a:cubicBezTo>
                    <a:cubicBezTo>
                      <a:pt x="113" y="100"/>
                      <a:pt x="113" y="101"/>
                      <a:pt x="113" y="101"/>
                    </a:cubicBezTo>
                    <a:cubicBezTo>
                      <a:pt x="114" y="100"/>
                      <a:pt x="112" y="100"/>
                      <a:pt x="113" y="99"/>
                    </a:cubicBezTo>
                    <a:cubicBezTo>
                      <a:pt x="114" y="100"/>
                      <a:pt x="114" y="100"/>
                      <a:pt x="114" y="100"/>
                    </a:cubicBezTo>
                    <a:cubicBezTo>
                      <a:pt x="114" y="98"/>
                      <a:pt x="113" y="97"/>
                      <a:pt x="113" y="95"/>
                    </a:cubicBezTo>
                    <a:cubicBezTo>
                      <a:pt x="113" y="96"/>
                      <a:pt x="114" y="96"/>
                      <a:pt x="114" y="96"/>
                    </a:cubicBezTo>
                    <a:cubicBezTo>
                      <a:pt x="114" y="94"/>
                      <a:pt x="115" y="92"/>
                      <a:pt x="116" y="91"/>
                    </a:cubicBezTo>
                    <a:cubicBezTo>
                      <a:pt x="115" y="90"/>
                      <a:pt x="115" y="90"/>
                      <a:pt x="115" y="90"/>
                    </a:cubicBezTo>
                    <a:cubicBezTo>
                      <a:pt x="115" y="90"/>
                      <a:pt x="116" y="90"/>
                      <a:pt x="116" y="90"/>
                    </a:cubicBezTo>
                    <a:cubicBezTo>
                      <a:pt x="116" y="89"/>
                      <a:pt x="115" y="90"/>
                      <a:pt x="115" y="89"/>
                    </a:cubicBezTo>
                    <a:cubicBezTo>
                      <a:pt x="115" y="89"/>
                      <a:pt x="115" y="89"/>
                      <a:pt x="116" y="89"/>
                    </a:cubicBezTo>
                    <a:cubicBezTo>
                      <a:pt x="115" y="88"/>
                      <a:pt x="114" y="86"/>
                      <a:pt x="115" y="85"/>
                    </a:cubicBezTo>
                    <a:cubicBezTo>
                      <a:pt x="116" y="85"/>
                      <a:pt x="116" y="85"/>
                      <a:pt x="116" y="85"/>
                    </a:cubicBezTo>
                    <a:cubicBezTo>
                      <a:pt x="116" y="84"/>
                      <a:pt x="114" y="84"/>
                      <a:pt x="115" y="83"/>
                    </a:cubicBezTo>
                    <a:cubicBezTo>
                      <a:pt x="115" y="83"/>
                      <a:pt x="115" y="83"/>
                      <a:pt x="115" y="83"/>
                    </a:cubicBezTo>
                    <a:cubicBezTo>
                      <a:pt x="116" y="81"/>
                      <a:pt x="115" y="79"/>
                      <a:pt x="117" y="78"/>
                    </a:cubicBezTo>
                    <a:cubicBezTo>
                      <a:pt x="115" y="77"/>
                      <a:pt x="118" y="76"/>
                      <a:pt x="115" y="75"/>
                    </a:cubicBezTo>
                    <a:cubicBezTo>
                      <a:pt x="117" y="74"/>
                      <a:pt x="117" y="75"/>
                      <a:pt x="118" y="73"/>
                    </a:cubicBezTo>
                    <a:cubicBezTo>
                      <a:pt x="118" y="73"/>
                      <a:pt x="117" y="72"/>
                      <a:pt x="116" y="72"/>
                    </a:cubicBezTo>
                    <a:cubicBezTo>
                      <a:pt x="118" y="72"/>
                      <a:pt x="118" y="72"/>
                      <a:pt x="118" y="72"/>
                    </a:cubicBezTo>
                    <a:cubicBezTo>
                      <a:pt x="116" y="71"/>
                      <a:pt x="116" y="71"/>
                      <a:pt x="116" y="71"/>
                    </a:cubicBezTo>
                    <a:cubicBezTo>
                      <a:pt x="118" y="71"/>
                      <a:pt x="118" y="71"/>
                      <a:pt x="118" y="71"/>
                    </a:cubicBezTo>
                    <a:cubicBezTo>
                      <a:pt x="118" y="70"/>
                      <a:pt x="118" y="70"/>
                      <a:pt x="118" y="70"/>
                    </a:cubicBezTo>
                    <a:cubicBezTo>
                      <a:pt x="118" y="71"/>
                      <a:pt x="117" y="71"/>
                      <a:pt x="117" y="71"/>
                    </a:cubicBezTo>
                    <a:cubicBezTo>
                      <a:pt x="116" y="70"/>
                      <a:pt x="118" y="69"/>
                      <a:pt x="118" y="69"/>
                    </a:cubicBezTo>
                    <a:cubicBezTo>
                      <a:pt x="117" y="67"/>
                      <a:pt x="117" y="67"/>
                      <a:pt x="117" y="67"/>
                    </a:cubicBezTo>
                    <a:cubicBezTo>
                      <a:pt x="118" y="67"/>
                      <a:pt x="118" y="67"/>
                      <a:pt x="118" y="68"/>
                    </a:cubicBezTo>
                    <a:cubicBezTo>
                      <a:pt x="117" y="66"/>
                      <a:pt x="120" y="67"/>
                      <a:pt x="118" y="66"/>
                    </a:cubicBezTo>
                    <a:cubicBezTo>
                      <a:pt x="118" y="67"/>
                      <a:pt x="118" y="66"/>
                      <a:pt x="117" y="66"/>
                    </a:cubicBezTo>
                    <a:cubicBezTo>
                      <a:pt x="118" y="66"/>
                      <a:pt x="118" y="65"/>
                      <a:pt x="118" y="64"/>
                    </a:cubicBezTo>
                    <a:cubicBezTo>
                      <a:pt x="119" y="64"/>
                      <a:pt x="119" y="64"/>
                      <a:pt x="119" y="64"/>
                    </a:cubicBezTo>
                    <a:cubicBezTo>
                      <a:pt x="119" y="63"/>
                      <a:pt x="118" y="61"/>
                      <a:pt x="118" y="60"/>
                    </a:cubicBezTo>
                    <a:cubicBezTo>
                      <a:pt x="118" y="60"/>
                      <a:pt x="117" y="60"/>
                      <a:pt x="116" y="60"/>
                    </a:cubicBezTo>
                    <a:cubicBezTo>
                      <a:pt x="118" y="59"/>
                      <a:pt x="118" y="59"/>
                      <a:pt x="118" y="59"/>
                    </a:cubicBezTo>
                    <a:cubicBezTo>
                      <a:pt x="117" y="59"/>
                      <a:pt x="117" y="60"/>
                      <a:pt x="116" y="59"/>
                    </a:cubicBezTo>
                    <a:cubicBezTo>
                      <a:pt x="116" y="59"/>
                      <a:pt x="118" y="59"/>
                      <a:pt x="118" y="59"/>
                    </a:cubicBezTo>
                    <a:cubicBezTo>
                      <a:pt x="118" y="58"/>
                      <a:pt x="118" y="58"/>
                      <a:pt x="118" y="58"/>
                    </a:cubicBezTo>
                    <a:cubicBezTo>
                      <a:pt x="119" y="59"/>
                      <a:pt x="119" y="59"/>
                      <a:pt x="119" y="59"/>
                    </a:cubicBezTo>
                    <a:cubicBezTo>
                      <a:pt x="118" y="58"/>
                      <a:pt x="120" y="57"/>
                      <a:pt x="119" y="57"/>
                    </a:cubicBezTo>
                    <a:cubicBezTo>
                      <a:pt x="119" y="57"/>
                      <a:pt x="119" y="57"/>
                      <a:pt x="119" y="57"/>
                    </a:cubicBezTo>
                    <a:cubicBezTo>
                      <a:pt x="119" y="55"/>
                      <a:pt x="118" y="54"/>
                      <a:pt x="118" y="53"/>
                    </a:cubicBezTo>
                    <a:cubicBezTo>
                      <a:pt x="117" y="53"/>
                      <a:pt x="117" y="52"/>
                      <a:pt x="116" y="52"/>
                    </a:cubicBezTo>
                    <a:cubicBezTo>
                      <a:pt x="116" y="52"/>
                      <a:pt x="116" y="48"/>
                      <a:pt x="116" y="49"/>
                    </a:cubicBezTo>
                    <a:cubicBezTo>
                      <a:pt x="116" y="48"/>
                      <a:pt x="115" y="49"/>
                      <a:pt x="115" y="49"/>
                    </a:cubicBezTo>
                    <a:cubicBezTo>
                      <a:pt x="116" y="49"/>
                      <a:pt x="115" y="47"/>
                      <a:pt x="116" y="48"/>
                    </a:cubicBezTo>
                    <a:cubicBezTo>
                      <a:pt x="115" y="46"/>
                      <a:pt x="115" y="46"/>
                      <a:pt x="114" y="44"/>
                    </a:cubicBezTo>
                    <a:cubicBezTo>
                      <a:pt x="113" y="45"/>
                      <a:pt x="113" y="45"/>
                      <a:pt x="113" y="45"/>
                    </a:cubicBezTo>
                    <a:cubicBezTo>
                      <a:pt x="113" y="45"/>
                      <a:pt x="113" y="44"/>
                      <a:pt x="114" y="44"/>
                    </a:cubicBezTo>
                    <a:cubicBezTo>
                      <a:pt x="114" y="44"/>
                      <a:pt x="114" y="44"/>
                      <a:pt x="114" y="44"/>
                    </a:cubicBezTo>
                    <a:cubicBezTo>
                      <a:pt x="111" y="43"/>
                      <a:pt x="113" y="38"/>
                      <a:pt x="111" y="38"/>
                    </a:cubicBezTo>
                    <a:cubicBezTo>
                      <a:pt x="111" y="38"/>
                      <a:pt x="111" y="38"/>
                      <a:pt x="111" y="38"/>
                    </a:cubicBezTo>
                    <a:cubicBezTo>
                      <a:pt x="109" y="37"/>
                      <a:pt x="109" y="37"/>
                      <a:pt x="109" y="37"/>
                    </a:cubicBezTo>
                    <a:cubicBezTo>
                      <a:pt x="108" y="37"/>
                      <a:pt x="110" y="37"/>
                      <a:pt x="110" y="36"/>
                    </a:cubicBezTo>
                    <a:cubicBezTo>
                      <a:pt x="107" y="36"/>
                      <a:pt x="108" y="34"/>
                      <a:pt x="106" y="34"/>
                    </a:cubicBezTo>
                    <a:cubicBezTo>
                      <a:pt x="107" y="31"/>
                      <a:pt x="102" y="32"/>
                      <a:pt x="102" y="29"/>
                    </a:cubicBezTo>
                    <a:cubicBezTo>
                      <a:pt x="102" y="30"/>
                      <a:pt x="102" y="30"/>
                      <a:pt x="102" y="30"/>
                    </a:cubicBezTo>
                    <a:cubicBezTo>
                      <a:pt x="101" y="30"/>
                      <a:pt x="102" y="29"/>
                      <a:pt x="101" y="29"/>
                    </a:cubicBezTo>
                    <a:cubicBezTo>
                      <a:pt x="101" y="29"/>
                      <a:pt x="101" y="30"/>
                      <a:pt x="101" y="30"/>
                    </a:cubicBezTo>
                    <a:cubicBezTo>
                      <a:pt x="98" y="29"/>
                      <a:pt x="96" y="25"/>
                      <a:pt x="93" y="23"/>
                    </a:cubicBezTo>
                    <a:cubicBezTo>
                      <a:pt x="92" y="23"/>
                      <a:pt x="91" y="26"/>
                      <a:pt x="90" y="24"/>
                    </a:cubicBezTo>
                    <a:cubicBezTo>
                      <a:pt x="91" y="23"/>
                      <a:pt x="91" y="23"/>
                      <a:pt x="91" y="23"/>
                    </a:cubicBezTo>
                    <a:cubicBezTo>
                      <a:pt x="88" y="24"/>
                      <a:pt x="86" y="21"/>
                      <a:pt x="84" y="21"/>
                    </a:cubicBezTo>
                    <a:cubicBezTo>
                      <a:pt x="84" y="21"/>
                      <a:pt x="84" y="21"/>
                      <a:pt x="84" y="21"/>
                    </a:cubicBezTo>
                    <a:cubicBezTo>
                      <a:pt x="84" y="20"/>
                      <a:pt x="83" y="20"/>
                      <a:pt x="82" y="21"/>
                    </a:cubicBezTo>
                    <a:cubicBezTo>
                      <a:pt x="82" y="21"/>
                      <a:pt x="82" y="20"/>
                      <a:pt x="82" y="20"/>
                    </a:cubicBezTo>
                    <a:cubicBezTo>
                      <a:pt x="82" y="19"/>
                      <a:pt x="81" y="20"/>
                      <a:pt x="81" y="19"/>
                    </a:cubicBezTo>
                    <a:cubicBezTo>
                      <a:pt x="81" y="19"/>
                      <a:pt x="81" y="19"/>
                      <a:pt x="81" y="19"/>
                    </a:cubicBezTo>
                    <a:cubicBezTo>
                      <a:pt x="81" y="19"/>
                      <a:pt x="80" y="18"/>
                      <a:pt x="80" y="20"/>
                    </a:cubicBezTo>
                    <a:cubicBezTo>
                      <a:pt x="79" y="19"/>
                      <a:pt x="78" y="19"/>
                      <a:pt x="78" y="19"/>
                    </a:cubicBezTo>
                    <a:cubicBezTo>
                      <a:pt x="77" y="20"/>
                      <a:pt x="76" y="17"/>
                      <a:pt x="76" y="19"/>
                    </a:cubicBezTo>
                    <a:cubicBezTo>
                      <a:pt x="76" y="17"/>
                      <a:pt x="75" y="17"/>
                      <a:pt x="74" y="18"/>
                    </a:cubicBezTo>
                    <a:cubicBezTo>
                      <a:pt x="74" y="17"/>
                      <a:pt x="74" y="17"/>
                      <a:pt x="74" y="16"/>
                    </a:cubicBezTo>
                    <a:cubicBezTo>
                      <a:pt x="73" y="16"/>
                      <a:pt x="73" y="16"/>
                      <a:pt x="73" y="17"/>
                    </a:cubicBezTo>
                    <a:cubicBezTo>
                      <a:pt x="72" y="15"/>
                      <a:pt x="70" y="18"/>
                      <a:pt x="70" y="15"/>
                    </a:cubicBezTo>
                    <a:cubicBezTo>
                      <a:pt x="68" y="16"/>
                      <a:pt x="66" y="16"/>
                      <a:pt x="64" y="16"/>
                    </a:cubicBezTo>
                    <a:cubicBezTo>
                      <a:pt x="65" y="14"/>
                      <a:pt x="66" y="16"/>
                      <a:pt x="67" y="14"/>
                    </a:cubicBezTo>
                    <a:cubicBezTo>
                      <a:pt x="65" y="15"/>
                      <a:pt x="64" y="16"/>
                      <a:pt x="62" y="15"/>
                    </a:cubicBezTo>
                    <a:cubicBezTo>
                      <a:pt x="62" y="15"/>
                      <a:pt x="63" y="14"/>
                      <a:pt x="63" y="14"/>
                    </a:cubicBezTo>
                    <a:cubicBezTo>
                      <a:pt x="61" y="14"/>
                      <a:pt x="60" y="13"/>
                      <a:pt x="58" y="13"/>
                    </a:cubicBezTo>
                    <a:cubicBezTo>
                      <a:pt x="59" y="13"/>
                      <a:pt x="59" y="13"/>
                      <a:pt x="59" y="13"/>
                    </a:cubicBezTo>
                    <a:cubicBezTo>
                      <a:pt x="58" y="13"/>
                      <a:pt x="58" y="13"/>
                      <a:pt x="58" y="13"/>
                    </a:cubicBezTo>
                    <a:cubicBezTo>
                      <a:pt x="58" y="13"/>
                      <a:pt x="58" y="13"/>
                      <a:pt x="58" y="13"/>
                    </a:cubicBezTo>
                    <a:cubicBezTo>
                      <a:pt x="58" y="15"/>
                      <a:pt x="57" y="15"/>
                      <a:pt x="56" y="16"/>
                    </a:cubicBezTo>
                    <a:cubicBezTo>
                      <a:pt x="57" y="14"/>
                      <a:pt x="55" y="15"/>
                      <a:pt x="57" y="12"/>
                    </a:cubicBezTo>
                    <a:cubicBezTo>
                      <a:pt x="56" y="12"/>
                      <a:pt x="56" y="13"/>
                      <a:pt x="56" y="13"/>
                    </a:cubicBezTo>
                    <a:cubicBezTo>
                      <a:pt x="56" y="13"/>
                      <a:pt x="56" y="13"/>
                      <a:pt x="56" y="12"/>
                    </a:cubicBezTo>
                    <a:cubicBezTo>
                      <a:pt x="55" y="12"/>
                      <a:pt x="55" y="13"/>
                      <a:pt x="54" y="13"/>
                    </a:cubicBezTo>
                    <a:cubicBezTo>
                      <a:pt x="55" y="12"/>
                      <a:pt x="55" y="12"/>
                      <a:pt x="55" y="12"/>
                    </a:cubicBezTo>
                    <a:cubicBezTo>
                      <a:pt x="54" y="13"/>
                      <a:pt x="54" y="13"/>
                      <a:pt x="53" y="13"/>
                    </a:cubicBezTo>
                    <a:cubicBezTo>
                      <a:pt x="53" y="13"/>
                      <a:pt x="53" y="12"/>
                      <a:pt x="53" y="12"/>
                    </a:cubicBezTo>
                    <a:cubicBezTo>
                      <a:pt x="52" y="12"/>
                      <a:pt x="51" y="14"/>
                      <a:pt x="49" y="13"/>
                    </a:cubicBezTo>
                    <a:cubicBezTo>
                      <a:pt x="50" y="11"/>
                      <a:pt x="49" y="12"/>
                      <a:pt x="49" y="11"/>
                    </a:cubicBezTo>
                    <a:cubicBezTo>
                      <a:pt x="49" y="11"/>
                      <a:pt x="49" y="11"/>
                      <a:pt x="49" y="11"/>
                    </a:cubicBezTo>
                    <a:cubicBezTo>
                      <a:pt x="49" y="12"/>
                      <a:pt x="49" y="12"/>
                      <a:pt x="49" y="12"/>
                    </a:cubicBezTo>
                    <a:cubicBezTo>
                      <a:pt x="48" y="11"/>
                      <a:pt x="47" y="12"/>
                      <a:pt x="47" y="12"/>
                    </a:cubicBezTo>
                    <a:cubicBezTo>
                      <a:pt x="47" y="11"/>
                      <a:pt x="47" y="11"/>
                      <a:pt x="47" y="11"/>
                    </a:cubicBezTo>
                    <a:cubicBezTo>
                      <a:pt x="46" y="11"/>
                      <a:pt x="46" y="11"/>
                      <a:pt x="46" y="11"/>
                    </a:cubicBezTo>
                    <a:cubicBezTo>
                      <a:pt x="47" y="12"/>
                      <a:pt x="47" y="12"/>
                      <a:pt x="47" y="12"/>
                    </a:cubicBezTo>
                    <a:cubicBezTo>
                      <a:pt x="46" y="12"/>
                      <a:pt x="46" y="14"/>
                      <a:pt x="45" y="13"/>
                    </a:cubicBezTo>
                    <a:cubicBezTo>
                      <a:pt x="46" y="13"/>
                      <a:pt x="45" y="13"/>
                      <a:pt x="45" y="12"/>
                    </a:cubicBezTo>
                    <a:cubicBezTo>
                      <a:pt x="45" y="12"/>
                      <a:pt x="45" y="12"/>
                      <a:pt x="45" y="12"/>
                    </a:cubicBezTo>
                    <a:cubicBezTo>
                      <a:pt x="44" y="12"/>
                      <a:pt x="44" y="13"/>
                      <a:pt x="43" y="12"/>
                    </a:cubicBezTo>
                    <a:cubicBezTo>
                      <a:pt x="43" y="12"/>
                      <a:pt x="44" y="11"/>
                      <a:pt x="44" y="10"/>
                    </a:cubicBezTo>
                    <a:cubicBezTo>
                      <a:pt x="43" y="12"/>
                      <a:pt x="42" y="10"/>
                      <a:pt x="42" y="12"/>
                    </a:cubicBezTo>
                    <a:cubicBezTo>
                      <a:pt x="42" y="11"/>
                      <a:pt x="42" y="10"/>
                      <a:pt x="42" y="10"/>
                    </a:cubicBezTo>
                    <a:cubicBezTo>
                      <a:pt x="41" y="11"/>
                      <a:pt x="41" y="11"/>
                      <a:pt x="41" y="11"/>
                    </a:cubicBezTo>
                    <a:cubicBezTo>
                      <a:pt x="41" y="11"/>
                      <a:pt x="41" y="11"/>
                      <a:pt x="41" y="10"/>
                    </a:cubicBezTo>
                    <a:cubicBezTo>
                      <a:pt x="41" y="10"/>
                      <a:pt x="41" y="12"/>
                      <a:pt x="40" y="11"/>
                    </a:cubicBezTo>
                    <a:cubicBezTo>
                      <a:pt x="41" y="11"/>
                      <a:pt x="41" y="11"/>
                      <a:pt x="41" y="11"/>
                    </a:cubicBezTo>
                    <a:cubicBezTo>
                      <a:pt x="40" y="10"/>
                      <a:pt x="38" y="11"/>
                      <a:pt x="37" y="10"/>
                    </a:cubicBezTo>
                    <a:cubicBezTo>
                      <a:pt x="38" y="8"/>
                      <a:pt x="38" y="10"/>
                      <a:pt x="38" y="8"/>
                    </a:cubicBezTo>
                    <a:cubicBezTo>
                      <a:pt x="37" y="8"/>
                      <a:pt x="35" y="10"/>
                      <a:pt x="34" y="9"/>
                    </a:cubicBezTo>
                    <a:cubicBezTo>
                      <a:pt x="34" y="9"/>
                      <a:pt x="34" y="9"/>
                      <a:pt x="34" y="9"/>
                    </a:cubicBezTo>
                    <a:cubicBezTo>
                      <a:pt x="33" y="11"/>
                      <a:pt x="33" y="8"/>
                      <a:pt x="32" y="9"/>
                    </a:cubicBezTo>
                    <a:cubicBezTo>
                      <a:pt x="32" y="8"/>
                      <a:pt x="33" y="7"/>
                      <a:pt x="33" y="8"/>
                    </a:cubicBezTo>
                    <a:cubicBezTo>
                      <a:pt x="32" y="7"/>
                      <a:pt x="31" y="8"/>
                      <a:pt x="29" y="8"/>
                    </a:cubicBezTo>
                    <a:cubicBezTo>
                      <a:pt x="29" y="8"/>
                      <a:pt x="29" y="8"/>
                      <a:pt x="29" y="8"/>
                    </a:cubicBezTo>
                    <a:cubicBezTo>
                      <a:pt x="29" y="7"/>
                      <a:pt x="28" y="7"/>
                      <a:pt x="27" y="7"/>
                    </a:cubicBezTo>
                    <a:cubicBezTo>
                      <a:pt x="27" y="7"/>
                      <a:pt x="27" y="7"/>
                      <a:pt x="27" y="8"/>
                    </a:cubicBezTo>
                    <a:cubicBezTo>
                      <a:pt x="25" y="4"/>
                      <a:pt x="23" y="8"/>
                      <a:pt x="22" y="5"/>
                    </a:cubicBezTo>
                    <a:cubicBezTo>
                      <a:pt x="22" y="6"/>
                      <a:pt x="22" y="5"/>
                      <a:pt x="22" y="5"/>
                    </a:cubicBezTo>
                    <a:cubicBezTo>
                      <a:pt x="20" y="5"/>
                      <a:pt x="20" y="5"/>
                      <a:pt x="20" y="5"/>
                    </a:cubicBezTo>
                    <a:cubicBezTo>
                      <a:pt x="20" y="6"/>
                      <a:pt x="21" y="6"/>
                      <a:pt x="21" y="7"/>
                    </a:cubicBezTo>
                    <a:cubicBezTo>
                      <a:pt x="20" y="7"/>
                      <a:pt x="20" y="7"/>
                      <a:pt x="20" y="7"/>
                    </a:cubicBezTo>
                    <a:cubicBezTo>
                      <a:pt x="20" y="7"/>
                      <a:pt x="20" y="6"/>
                      <a:pt x="20" y="5"/>
                    </a:cubicBezTo>
                    <a:cubicBezTo>
                      <a:pt x="19" y="6"/>
                      <a:pt x="19" y="6"/>
                      <a:pt x="19" y="6"/>
                    </a:cubicBezTo>
                    <a:cubicBezTo>
                      <a:pt x="19" y="4"/>
                      <a:pt x="19" y="8"/>
                      <a:pt x="18" y="7"/>
                    </a:cubicBezTo>
                    <a:cubicBezTo>
                      <a:pt x="18" y="6"/>
                      <a:pt x="18" y="6"/>
                      <a:pt x="18" y="6"/>
                    </a:cubicBezTo>
                    <a:cubicBezTo>
                      <a:pt x="18" y="6"/>
                      <a:pt x="17" y="7"/>
                      <a:pt x="17" y="7"/>
                    </a:cubicBezTo>
                    <a:cubicBezTo>
                      <a:pt x="17" y="6"/>
                      <a:pt x="18" y="6"/>
                      <a:pt x="18" y="5"/>
                    </a:cubicBezTo>
                    <a:cubicBezTo>
                      <a:pt x="17" y="5"/>
                      <a:pt x="16" y="7"/>
                      <a:pt x="16" y="6"/>
                    </a:cubicBezTo>
                    <a:cubicBezTo>
                      <a:pt x="17" y="6"/>
                      <a:pt x="17" y="6"/>
                      <a:pt x="17" y="6"/>
                    </a:cubicBezTo>
                    <a:cubicBezTo>
                      <a:pt x="17" y="4"/>
                      <a:pt x="16" y="4"/>
                      <a:pt x="16" y="4"/>
                    </a:cubicBezTo>
                    <a:cubicBezTo>
                      <a:pt x="16" y="4"/>
                      <a:pt x="16" y="4"/>
                      <a:pt x="16" y="4"/>
                    </a:cubicBezTo>
                    <a:cubicBezTo>
                      <a:pt x="15" y="3"/>
                      <a:pt x="15" y="3"/>
                      <a:pt x="15" y="3"/>
                    </a:cubicBezTo>
                    <a:cubicBezTo>
                      <a:pt x="15" y="4"/>
                      <a:pt x="15" y="4"/>
                      <a:pt x="15" y="4"/>
                    </a:cubicBezTo>
                    <a:cubicBezTo>
                      <a:pt x="14" y="6"/>
                      <a:pt x="14" y="4"/>
                      <a:pt x="12" y="5"/>
                    </a:cubicBezTo>
                    <a:cubicBezTo>
                      <a:pt x="14" y="4"/>
                      <a:pt x="13" y="5"/>
                      <a:pt x="13" y="3"/>
                    </a:cubicBezTo>
                    <a:cubicBezTo>
                      <a:pt x="13" y="3"/>
                      <a:pt x="13" y="3"/>
                      <a:pt x="13" y="2"/>
                    </a:cubicBezTo>
                    <a:cubicBezTo>
                      <a:pt x="12" y="3"/>
                      <a:pt x="12" y="1"/>
                      <a:pt x="11" y="3"/>
                    </a:cubicBezTo>
                    <a:cubicBezTo>
                      <a:pt x="11" y="2"/>
                      <a:pt x="11" y="2"/>
                      <a:pt x="11" y="1"/>
                    </a:cubicBezTo>
                    <a:cubicBezTo>
                      <a:pt x="11" y="2"/>
                      <a:pt x="11" y="2"/>
                      <a:pt x="11" y="3"/>
                    </a:cubicBezTo>
                    <a:cubicBezTo>
                      <a:pt x="10" y="4"/>
                      <a:pt x="9" y="0"/>
                      <a:pt x="8" y="2"/>
                    </a:cubicBezTo>
                    <a:cubicBezTo>
                      <a:pt x="6" y="2"/>
                      <a:pt x="6" y="4"/>
                      <a:pt x="5" y="4"/>
                    </a:cubicBezTo>
                    <a:cubicBezTo>
                      <a:pt x="4" y="3"/>
                      <a:pt x="5" y="3"/>
                      <a:pt x="5" y="3"/>
                    </a:cubicBezTo>
                    <a:cubicBezTo>
                      <a:pt x="5" y="2"/>
                      <a:pt x="4" y="2"/>
                      <a:pt x="4" y="2"/>
                    </a:cubicBezTo>
                    <a:cubicBezTo>
                      <a:pt x="4" y="2"/>
                      <a:pt x="4" y="2"/>
                      <a:pt x="4" y="1"/>
                    </a:cubicBezTo>
                    <a:cubicBezTo>
                      <a:pt x="3" y="1"/>
                      <a:pt x="3" y="2"/>
                      <a:pt x="3" y="2"/>
                    </a:cubicBezTo>
                    <a:cubicBezTo>
                      <a:pt x="4" y="0"/>
                      <a:pt x="4" y="0"/>
                      <a:pt x="4" y="0"/>
                    </a:cubicBezTo>
                    <a:cubicBezTo>
                      <a:pt x="2" y="1"/>
                      <a:pt x="2" y="1"/>
                      <a:pt x="2" y="1"/>
                    </a:cubicBezTo>
                    <a:cubicBezTo>
                      <a:pt x="2" y="1"/>
                      <a:pt x="2" y="0"/>
                      <a:pt x="3" y="0"/>
                    </a:cubicBezTo>
                    <a:cubicBezTo>
                      <a:pt x="2" y="0"/>
                      <a:pt x="1" y="0"/>
                      <a:pt x="0" y="1"/>
                    </a:cubicBezTo>
                    <a:cubicBezTo>
                      <a:pt x="1" y="2"/>
                      <a:pt x="1" y="2"/>
                      <a:pt x="1" y="2"/>
                    </a:cubicBezTo>
                    <a:cubicBezTo>
                      <a:pt x="0" y="2"/>
                      <a:pt x="1" y="1"/>
                      <a:pt x="1" y="1"/>
                    </a:cubicBezTo>
                    <a:cubicBezTo>
                      <a:pt x="2" y="0"/>
                      <a:pt x="2" y="1"/>
                      <a:pt x="2" y="2"/>
                    </a:cubicBezTo>
                    <a:cubicBezTo>
                      <a:pt x="1" y="2"/>
                      <a:pt x="1" y="2"/>
                      <a:pt x="1" y="2"/>
                    </a:cubicBezTo>
                    <a:cubicBezTo>
                      <a:pt x="1" y="4"/>
                      <a:pt x="3" y="2"/>
                      <a:pt x="3" y="2"/>
                    </a:cubicBezTo>
                    <a:cubicBezTo>
                      <a:pt x="3" y="4"/>
                      <a:pt x="3" y="4"/>
                      <a:pt x="3" y="4"/>
                    </a:cubicBezTo>
                    <a:cubicBezTo>
                      <a:pt x="4" y="2"/>
                      <a:pt x="4" y="2"/>
                      <a:pt x="4" y="2"/>
                    </a:cubicBezTo>
                    <a:cubicBezTo>
                      <a:pt x="4" y="3"/>
                      <a:pt x="4" y="4"/>
                      <a:pt x="3" y="4"/>
                    </a:cubicBezTo>
                    <a:cubicBezTo>
                      <a:pt x="4" y="5"/>
                      <a:pt x="4" y="4"/>
                      <a:pt x="4" y="5"/>
                    </a:cubicBezTo>
                    <a:cubicBezTo>
                      <a:pt x="4" y="5"/>
                      <a:pt x="4" y="5"/>
                      <a:pt x="4" y="5"/>
                    </a:cubicBezTo>
                    <a:cubicBezTo>
                      <a:pt x="5" y="4"/>
                      <a:pt x="5" y="4"/>
                      <a:pt x="5" y="4"/>
                    </a:cubicBezTo>
                    <a:cubicBezTo>
                      <a:pt x="5" y="5"/>
                      <a:pt x="4" y="6"/>
                      <a:pt x="4" y="5"/>
                    </a:cubicBezTo>
                    <a:cubicBezTo>
                      <a:pt x="5" y="7"/>
                      <a:pt x="6" y="5"/>
                      <a:pt x="6" y="6"/>
                    </a:cubicBezTo>
                    <a:cubicBezTo>
                      <a:pt x="6" y="6"/>
                      <a:pt x="6" y="6"/>
                      <a:pt x="6" y="6"/>
                    </a:cubicBezTo>
                    <a:cubicBezTo>
                      <a:pt x="7" y="6"/>
                      <a:pt x="6" y="5"/>
                      <a:pt x="8" y="4"/>
                    </a:cubicBezTo>
                    <a:cubicBezTo>
                      <a:pt x="8" y="7"/>
                      <a:pt x="8" y="7"/>
                      <a:pt x="8" y="7"/>
                    </a:cubicBezTo>
                    <a:cubicBezTo>
                      <a:pt x="8" y="6"/>
                      <a:pt x="8" y="6"/>
                      <a:pt x="8" y="6"/>
                    </a:cubicBezTo>
                    <a:cubicBezTo>
                      <a:pt x="8" y="6"/>
                      <a:pt x="9" y="6"/>
                      <a:pt x="8" y="6"/>
                    </a:cubicBezTo>
                    <a:cubicBezTo>
                      <a:pt x="9" y="6"/>
                      <a:pt x="8" y="6"/>
                      <a:pt x="9" y="5"/>
                    </a:cubicBezTo>
                    <a:cubicBezTo>
                      <a:pt x="9" y="6"/>
                      <a:pt x="11" y="5"/>
                      <a:pt x="10" y="7"/>
                    </a:cubicBezTo>
                    <a:cubicBezTo>
                      <a:pt x="11" y="6"/>
                      <a:pt x="10" y="6"/>
                      <a:pt x="11" y="6"/>
                    </a:cubicBezTo>
                    <a:cubicBezTo>
                      <a:pt x="11" y="8"/>
                      <a:pt x="12" y="5"/>
                      <a:pt x="12" y="7"/>
                    </a:cubicBezTo>
                    <a:cubicBezTo>
                      <a:pt x="12" y="8"/>
                      <a:pt x="11" y="7"/>
                      <a:pt x="12" y="8"/>
                    </a:cubicBezTo>
                    <a:cubicBezTo>
                      <a:pt x="12" y="6"/>
                      <a:pt x="13" y="9"/>
                      <a:pt x="13" y="8"/>
                    </a:cubicBezTo>
                    <a:cubicBezTo>
                      <a:pt x="14" y="7"/>
                      <a:pt x="15" y="8"/>
                      <a:pt x="16" y="8"/>
                    </a:cubicBezTo>
                    <a:cubicBezTo>
                      <a:pt x="15" y="8"/>
                      <a:pt x="17" y="9"/>
                      <a:pt x="18" y="10"/>
                    </a:cubicBezTo>
                    <a:cubicBezTo>
                      <a:pt x="18" y="10"/>
                      <a:pt x="18" y="10"/>
                      <a:pt x="18" y="10"/>
                    </a:cubicBezTo>
                    <a:cubicBezTo>
                      <a:pt x="18" y="9"/>
                      <a:pt x="19" y="9"/>
                      <a:pt x="19" y="9"/>
                    </a:cubicBezTo>
                    <a:cubicBezTo>
                      <a:pt x="19" y="10"/>
                      <a:pt x="19" y="10"/>
                      <a:pt x="19" y="10"/>
                    </a:cubicBezTo>
                    <a:cubicBezTo>
                      <a:pt x="19" y="10"/>
                      <a:pt x="19" y="10"/>
                      <a:pt x="19" y="10"/>
                    </a:cubicBezTo>
                    <a:cubicBezTo>
                      <a:pt x="19" y="10"/>
                      <a:pt x="20" y="10"/>
                      <a:pt x="20" y="10"/>
                    </a:cubicBezTo>
                    <a:cubicBezTo>
                      <a:pt x="20" y="11"/>
                      <a:pt x="20" y="11"/>
                      <a:pt x="20" y="11"/>
                    </a:cubicBezTo>
                    <a:cubicBezTo>
                      <a:pt x="20" y="11"/>
                      <a:pt x="21" y="10"/>
                      <a:pt x="22" y="11"/>
                    </a:cubicBezTo>
                    <a:cubicBezTo>
                      <a:pt x="23" y="10"/>
                      <a:pt x="22" y="8"/>
                      <a:pt x="23" y="7"/>
                    </a:cubicBezTo>
                    <a:cubicBezTo>
                      <a:pt x="23" y="8"/>
                      <a:pt x="23" y="9"/>
                      <a:pt x="23" y="9"/>
                    </a:cubicBezTo>
                    <a:cubicBezTo>
                      <a:pt x="23" y="9"/>
                      <a:pt x="23" y="9"/>
                      <a:pt x="23" y="9"/>
                    </a:cubicBezTo>
                    <a:cubicBezTo>
                      <a:pt x="23" y="10"/>
                      <a:pt x="23" y="10"/>
                      <a:pt x="23" y="10"/>
                    </a:cubicBezTo>
                    <a:cubicBezTo>
                      <a:pt x="23" y="10"/>
                      <a:pt x="23" y="9"/>
                      <a:pt x="23" y="9"/>
                    </a:cubicBezTo>
                    <a:cubicBezTo>
                      <a:pt x="23" y="10"/>
                      <a:pt x="23" y="10"/>
                      <a:pt x="23" y="10"/>
                    </a:cubicBezTo>
                    <a:cubicBezTo>
                      <a:pt x="23" y="11"/>
                      <a:pt x="23" y="10"/>
                      <a:pt x="23" y="10"/>
                    </a:cubicBezTo>
                    <a:cubicBezTo>
                      <a:pt x="23" y="11"/>
                      <a:pt x="24" y="11"/>
                      <a:pt x="24" y="12"/>
                    </a:cubicBezTo>
                    <a:cubicBezTo>
                      <a:pt x="24" y="11"/>
                      <a:pt x="24" y="11"/>
                      <a:pt x="24" y="11"/>
                    </a:cubicBezTo>
                    <a:cubicBezTo>
                      <a:pt x="25" y="11"/>
                      <a:pt x="24" y="12"/>
                      <a:pt x="25" y="12"/>
                    </a:cubicBezTo>
                    <a:cubicBezTo>
                      <a:pt x="25" y="12"/>
                      <a:pt x="25" y="12"/>
                      <a:pt x="25" y="11"/>
                    </a:cubicBezTo>
                    <a:cubicBezTo>
                      <a:pt x="26" y="11"/>
                      <a:pt x="26" y="12"/>
                      <a:pt x="26" y="12"/>
                    </a:cubicBezTo>
                    <a:cubicBezTo>
                      <a:pt x="26" y="12"/>
                      <a:pt x="27" y="12"/>
                      <a:pt x="27" y="11"/>
                    </a:cubicBezTo>
                    <a:cubicBezTo>
                      <a:pt x="27" y="11"/>
                      <a:pt x="27" y="11"/>
                      <a:pt x="27" y="11"/>
                    </a:cubicBezTo>
                    <a:cubicBezTo>
                      <a:pt x="27" y="11"/>
                      <a:pt x="27" y="11"/>
                      <a:pt x="27" y="11"/>
                    </a:cubicBezTo>
                    <a:cubicBezTo>
                      <a:pt x="27" y="11"/>
                      <a:pt x="27" y="11"/>
                      <a:pt x="27" y="11"/>
                    </a:cubicBezTo>
                    <a:cubicBezTo>
                      <a:pt x="27" y="11"/>
                      <a:pt x="27" y="11"/>
                      <a:pt x="27" y="11"/>
                    </a:cubicBezTo>
                    <a:cubicBezTo>
                      <a:pt x="29" y="10"/>
                      <a:pt x="30" y="12"/>
                      <a:pt x="31" y="12"/>
                    </a:cubicBezTo>
                    <a:cubicBezTo>
                      <a:pt x="31" y="12"/>
                      <a:pt x="31" y="12"/>
                      <a:pt x="31" y="12"/>
                    </a:cubicBezTo>
                    <a:cubicBezTo>
                      <a:pt x="32" y="12"/>
                      <a:pt x="33" y="13"/>
                      <a:pt x="33" y="12"/>
                    </a:cubicBezTo>
                    <a:cubicBezTo>
                      <a:pt x="34" y="12"/>
                      <a:pt x="34" y="13"/>
                      <a:pt x="34" y="13"/>
                    </a:cubicBezTo>
                    <a:cubicBezTo>
                      <a:pt x="34" y="13"/>
                      <a:pt x="34" y="13"/>
                      <a:pt x="35" y="13"/>
                    </a:cubicBezTo>
                    <a:cubicBezTo>
                      <a:pt x="34" y="14"/>
                      <a:pt x="35" y="14"/>
                      <a:pt x="34" y="14"/>
                    </a:cubicBezTo>
                    <a:cubicBezTo>
                      <a:pt x="35" y="14"/>
                      <a:pt x="35" y="15"/>
                      <a:pt x="36" y="14"/>
                    </a:cubicBezTo>
                    <a:cubicBezTo>
                      <a:pt x="36" y="15"/>
                      <a:pt x="36" y="15"/>
                      <a:pt x="37" y="15"/>
                    </a:cubicBezTo>
                    <a:cubicBezTo>
                      <a:pt x="36" y="14"/>
                      <a:pt x="36" y="14"/>
                      <a:pt x="36" y="14"/>
                    </a:cubicBezTo>
                    <a:cubicBezTo>
                      <a:pt x="38" y="15"/>
                      <a:pt x="38" y="15"/>
                      <a:pt x="38" y="15"/>
                    </a:cubicBezTo>
                    <a:cubicBezTo>
                      <a:pt x="37" y="16"/>
                      <a:pt x="37" y="16"/>
                      <a:pt x="37" y="16"/>
                    </a:cubicBezTo>
                    <a:cubicBezTo>
                      <a:pt x="38" y="18"/>
                      <a:pt x="40" y="14"/>
                      <a:pt x="41" y="17"/>
                    </a:cubicBezTo>
                    <a:cubicBezTo>
                      <a:pt x="42" y="16"/>
                      <a:pt x="40" y="16"/>
                      <a:pt x="41" y="15"/>
                    </a:cubicBezTo>
                    <a:cubicBezTo>
                      <a:pt x="42" y="15"/>
                      <a:pt x="42" y="18"/>
                      <a:pt x="42" y="18"/>
                    </a:cubicBezTo>
                    <a:cubicBezTo>
                      <a:pt x="43" y="19"/>
                      <a:pt x="43" y="16"/>
                      <a:pt x="44" y="17"/>
                    </a:cubicBezTo>
                    <a:cubicBezTo>
                      <a:pt x="44" y="16"/>
                      <a:pt x="44" y="15"/>
                      <a:pt x="45" y="15"/>
                    </a:cubicBezTo>
                    <a:cubicBezTo>
                      <a:pt x="46" y="15"/>
                      <a:pt x="46" y="17"/>
                      <a:pt x="45" y="17"/>
                    </a:cubicBezTo>
                    <a:cubicBezTo>
                      <a:pt x="45" y="17"/>
                      <a:pt x="45" y="17"/>
                      <a:pt x="45" y="17"/>
                    </a:cubicBezTo>
                    <a:cubicBezTo>
                      <a:pt x="45" y="17"/>
                      <a:pt x="44" y="17"/>
                      <a:pt x="44" y="18"/>
                    </a:cubicBezTo>
                    <a:cubicBezTo>
                      <a:pt x="45" y="17"/>
                      <a:pt x="45" y="17"/>
                      <a:pt x="45" y="17"/>
                    </a:cubicBezTo>
                    <a:cubicBezTo>
                      <a:pt x="45" y="18"/>
                      <a:pt x="46" y="18"/>
                      <a:pt x="45" y="19"/>
                    </a:cubicBezTo>
                    <a:cubicBezTo>
                      <a:pt x="46" y="18"/>
                      <a:pt x="46" y="18"/>
                      <a:pt x="46" y="18"/>
                    </a:cubicBezTo>
                    <a:cubicBezTo>
                      <a:pt x="46" y="18"/>
                      <a:pt x="47" y="18"/>
                      <a:pt x="48" y="19"/>
                    </a:cubicBezTo>
                    <a:cubicBezTo>
                      <a:pt x="48" y="18"/>
                      <a:pt x="48" y="18"/>
                      <a:pt x="48" y="18"/>
                    </a:cubicBezTo>
                    <a:cubicBezTo>
                      <a:pt x="49" y="19"/>
                      <a:pt x="49" y="17"/>
                      <a:pt x="50" y="17"/>
                    </a:cubicBezTo>
                    <a:cubicBezTo>
                      <a:pt x="50" y="18"/>
                      <a:pt x="49" y="19"/>
                      <a:pt x="50" y="18"/>
                    </a:cubicBezTo>
                    <a:cubicBezTo>
                      <a:pt x="50" y="19"/>
                      <a:pt x="50" y="20"/>
                      <a:pt x="49" y="20"/>
                    </a:cubicBezTo>
                    <a:cubicBezTo>
                      <a:pt x="51" y="19"/>
                      <a:pt x="51" y="21"/>
                      <a:pt x="51" y="21"/>
                    </a:cubicBezTo>
                    <a:cubicBezTo>
                      <a:pt x="51" y="22"/>
                      <a:pt x="51" y="22"/>
                      <a:pt x="51" y="22"/>
                    </a:cubicBezTo>
                    <a:cubicBezTo>
                      <a:pt x="51" y="21"/>
                      <a:pt x="51" y="21"/>
                      <a:pt x="51" y="21"/>
                    </a:cubicBezTo>
                    <a:cubicBezTo>
                      <a:pt x="51" y="21"/>
                      <a:pt x="51" y="21"/>
                      <a:pt x="51" y="21"/>
                    </a:cubicBezTo>
                    <a:cubicBezTo>
                      <a:pt x="52" y="21"/>
                      <a:pt x="52" y="21"/>
                      <a:pt x="52" y="21"/>
                    </a:cubicBezTo>
                    <a:cubicBezTo>
                      <a:pt x="52" y="21"/>
                      <a:pt x="52" y="20"/>
                      <a:pt x="53" y="19"/>
                    </a:cubicBezTo>
                    <a:cubicBezTo>
                      <a:pt x="53" y="19"/>
                      <a:pt x="54" y="19"/>
                      <a:pt x="54" y="20"/>
                    </a:cubicBezTo>
                    <a:cubicBezTo>
                      <a:pt x="53" y="19"/>
                      <a:pt x="53" y="21"/>
                      <a:pt x="53" y="21"/>
                    </a:cubicBezTo>
                    <a:cubicBezTo>
                      <a:pt x="53" y="21"/>
                      <a:pt x="53" y="21"/>
                      <a:pt x="53" y="21"/>
                    </a:cubicBezTo>
                    <a:cubicBezTo>
                      <a:pt x="53" y="22"/>
                      <a:pt x="53" y="22"/>
                      <a:pt x="53" y="22"/>
                    </a:cubicBezTo>
                    <a:cubicBezTo>
                      <a:pt x="54" y="23"/>
                      <a:pt x="54" y="20"/>
                      <a:pt x="55" y="21"/>
                    </a:cubicBezTo>
                    <a:cubicBezTo>
                      <a:pt x="55" y="21"/>
                      <a:pt x="55" y="22"/>
                      <a:pt x="55" y="22"/>
                    </a:cubicBezTo>
                    <a:cubicBezTo>
                      <a:pt x="55" y="22"/>
                      <a:pt x="55" y="21"/>
                      <a:pt x="56" y="20"/>
                    </a:cubicBezTo>
                    <a:cubicBezTo>
                      <a:pt x="56" y="21"/>
                      <a:pt x="56" y="20"/>
                      <a:pt x="57" y="20"/>
                    </a:cubicBezTo>
                    <a:cubicBezTo>
                      <a:pt x="56" y="20"/>
                      <a:pt x="56" y="20"/>
                      <a:pt x="56" y="20"/>
                    </a:cubicBezTo>
                    <a:cubicBezTo>
                      <a:pt x="57" y="19"/>
                      <a:pt x="57" y="20"/>
                      <a:pt x="58" y="19"/>
                    </a:cubicBezTo>
                    <a:cubicBezTo>
                      <a:pt x="58" y="20"/>
                      <a:pt x="57" y="20"/>
                      <a:pt x="57" y="20"/>
                    </a:cubicBezTo>
                    <a:cubicBezTo>
                      <a:pt x="58" y="19"/>
                      <a:pt x="58" y="22"/>
                      <a:pt x="59" y="21"/>
                    </a:cubicBezTo>
                    <a:cubicBezTo>
                      <a:pt x="59" y="22"/>
                      <a:pt x="59" y="22"/>
                      <a:pt x="59" y="23"/>
                    </a:cubicBezTo>
                    <a:cubicBezTo>
                      <a:pt x="60" y="22"/>
                      <a:pt x="59" y="24"/>
                      <a:pt x="61" y="23"/>
                    </a:cubicBezTo>
                    <a:cubicBezTo>
                      <a:pt x="61" y="22"/>
                      <a:pt x="60" y="23"/>
                      <a:pt x="61" y="22"/>
                    </a:cubicBezTo>
                    <a:cubicBezTo>
                      <a:pt x="60" y="22"/>
                      <a:pt x="60" y="22"/>
                      <a:pt x="60" y="22"/>
                    </a:cubicBezTo>
                    <a:cubicBezTo>
                      <a:pt x="61" y="21"/>
                      <a:pt x="61" y="21"/>
                      <a:pt x="61" y="21"/>
                    </a:cubicBezTo>
                    <a:cubicBezTo>
                      <a:pt x="61" y="21"/>
                      <a:pt x="60" y="21"/>
                      <a:pt x="60" y="21"/>
                    </a:cubicBezTo>
                    <a:cubicBezTo>
                      <a:pt x="60" y="21"/>
                      <a:pt x="60" y="21"/>
                      <a:pt x="60" y="20"/>
                    </a:cubicBezTo>
                    <a:cubicBezTo>
                      <a:pt x="61" y="21"/>
                      <a:pt x="62" y="19"/>
                      <a:pt x="62" y="21"/>
                    </a:cubicBezTo>
                    <a:cubicBezTo>
                      <a:pt x="61" y="23"/>
                      <a:pt x="61" y="23"/>
                      <a:pt x="61" y="23"/>
                    </a:cubicBezTo>
                    <a:cubicBezTo>
                      <a:pt x="62" y="24"/>
                      <a:pt x="64" y="22"/>
                      <a:pt x="65" y="23"/>
                    </a:cubicBezTo>
                    <a:cubicBezTo>
                      <a:pt x="64" y="23"/>
                      <a:pt x="64" y="23"/>
                      <a:pt x="64" y="23"/>
                    </a:cubicBezTo>
                    <a:cubicBezTo>
                      <a:pt x="65" y="22"/>
                      <a:pt x="65" y="23"/>
                      <a:pt x="66" y="23"/>
                    </a:cubicBezTo>
                    <a:cubicBezTo>
                      <a:pt x="66" y="23"/>
                      <a:pt x="66" y="24"/>
                      <a:pt x="66" y="24"/>
                    </a:cubicBezTo>
                    <a:cubicBezTo>
                      <a:pt x="66" y="24"/>
                      <a:pt x="67" y="25"/>
                      <a:pt x="67" y="23"/>
                    </a:cubicBezTo>
                    <a:cubicBezTo>
                      <a:pt x="68" y="24"/>
                      <a:pt x="68" y="24"/>
                      <a:pt x="68" y="24"/>
                    </a:cubicBezTo>
                    <a:cubicBezTo>
                      <a:pt x="68" y="25"/>
                      <a:pt x="69" y="23"/>
                      <a:pt x="70" y="23"/>
                    </a:cubicBezTo>
                    <a:cubicBezTo>
                      <a:pt x="70" y="24"/>
                      <a:pt x="70" y="25"/>
                      <a:pt x="69" y="25"/>
                    </a:cubicBezTo>
                    <a:cubicBezTo>
                      <a:pt x="70" y="25"/>
                      <a:pt x="70" y="25"/>
                      <a:pt x="70" y="25"/>
                    </a:cubicBezTo>
                    <a:cubicBezTo>
                      <a:pt x="70" y="25"/>
                      <a:pt x="71" y="24"/>
                      <a:pt x="71" y="25"/>
                    </a:cubicBezTo>
                    <a:cubicBezTo>
                      <a:pt x="72" y="25"/>
                      <a:pt x="72" y="24"/>
                      <a:pt x="72" y="24"/>
                    </a:cubicBezTo>
                    <a:cubicBezTo>
                      <a:pt x="72" y="24"/>
                      <a:pt x="72" y="24"/>
                      <a:pt x="72" y="24"/>
                    </a:cubicBezTo>
                    <a:cubicBezTo>
                      <a:pt x="72" y="24"/>
                      <a:pt x="73" y="24"/>
                      <a:pt x="73" y="23"/>
                    </a:cubicBezTo>
                    <a:cubicBezTo>
                      <a:pt x="73" y="26"/>
                      <a:pt x="76" y="24"/>
                      <a:pt x="76" y="26"/>
                    </a:cubicBezTo>
                    <a:cubicBezTo>
                      <a:pt x="78" y="27"/>
                      <a:pt x="78" y="27"/>
                      <a:pt x="78" y="27"/>
                    </a:cubicBezTo>
                    <a:cubicBezTo>
                      <a:pt x="78" y="27"/>
                      <a:pt x="78" y="27"/>
                      <a:pt x="78" y="27"/>
                    </a:cubicBezTo>
                    <a:cubicBezTo>
                      <a:pt x="79" y="28"/>
                      <a:pt x="80" y="25"/>
                      <a:pt x="80" y="26"/>
                    </a:cubicBezTo>
                    <a:cubicBezTo>
                      <a:pt x="80" y="28"/>
                      <a:pt x="79" y="27"/>
                      <a:pt x="80" y="27"/>
                    </a:cubicBezTo>
                    <a:cubicBezTo>
                      <a:pt x="79" y="30"/>
                      <a:pt x="81" y="27"/>
                      <a:pt x="81" y="29"/>
                    </a:cubicBezTo>
                    <a:cubicBezTo>
                      <a:pt x="81" y="29"/>
                      <a:pt x="81" y="29"/>
                      <a:pt x="81" y="29"/>
                    </a:cubicBezTo>
                    <a:cubicBezTo>
                      <a:pt x="81" y="30"/>
                      <a:pt x="83" y="29"/>
                      <a:pt x="83" y="29"/>
                    </a:cubicBezTo>
                    <a:cubicBezTo>
                      <a:pt x="83" y="30"/>
                      <a:pt x="83" y="30"/>
                      <a:pt x="83" y="30"/>
                    </a:cubicBezTo>
                    <a:cubicBezTo>
                      <a:pt x="84" y="29"/>
                      <a:pt x="86" y="29"/>
                      <a:pt x="87" y="29"/>
                    </a:cubicBezTo>
                    <a:cubicBezTo>
                      <a:pt x="86" y="30"/>
                      <a:pt x="86" y="29"/>
                      <a:pt x="86" y="30"/>
                    </a:cubicBezTo>
                    <a:cubicBezTo>
                      <a:pt x="86" y="30"/>
                      <a:pt x="86" y="29"/>
                      <a:pt x="87" y="29"/>
                    </a:cubicBezTo>
                    <a:cubicBezTo>
                      <a:pt x="87" y="29"/>
                      <a:pt x="87" y="30"/>
                      <a:pt x="87" y="31"/>
                    </a:cubicBezTo>
                    <a:cubicBezTo>
                      <a:pt x="86" y="31"/>
                      <a:pt x="86" y="31"/>
                      <a:pt x="86" y="31"/>
                    </a:cubicBezTo>
                    <a:cubicBezTo>
                      <a:pt x="86" y="32"/>
                      <a:pt x="87" y="31"/>
                      <a:pt x="87" y="31"/>
                    </a:cubicBezTo>
                    <a:cubicBezTo>
                      <a:pt x="87" y="32"/>
                      <a:pt x="87" y="32"/>
                      <a:pt x="87" y="32"/>
                    </a:cubicBezTo>
                    <a:cubicBezTo>
                      <a:pt x="88" y="32"/>
                      <a:pt x="89" y="31"/>
                      <a:pt x="90" y="31"/>
                    </a:cubicBezTo>
                    <a:cubicBezTo>
                      <a:pt x="90" y="31"/>
                      <a:pt x="90" y="31"/>
                      <a:pt x="90" y="31"/>
                    </a:cubicBezTo>
                    <a:cubicBezTo>
                      <a:pt x="91" y="30"/>
                      <a:pt x="90" y="32"/>
                      <a:pt x="91" y="31"/>
                    </a:cubicBezTo>
                    <a:cubicBezTo>
                      <a:pt x="91" y="33"/>
                      <a:pt x="91" y="33"/>
                      <a:pt x="91" y="33"/>
                    </a:cubicBezTo>
                    <a:cubicBezTo>
                      <a:pt x="91" y="33"/>
                      <a:pt x="93" y="32"/>
                      <a:pt x="94" y="32"/>
                    </a:cubicBezTo>
                    <a:cubicBezTo>
                      <a:pt x="93" y="33"/>
                      <a:pt x="92" y="33"/>
                      <a:pt x="91" y="34"/>
                    </a:cubicBezTo>
                    <a:cubicBezTo>
                      <a:pt x="91" y="34"/>
                      <a:pt x="92" y="34"/>
                      <a:pt x="93" y="34"/>
                    </a:cubicBezTo>
                    <a:cubicBezTo>
                      <a:pt x="92" y="34"/>
                      <a:pt x="92" y="34"/>
                      <a:pt x="92" y="34"/>
                    </a:cubicBezTo>
                    <a:cubicBezTo>
                      <a:pt x="93" y="33"/>
                      <a:pt x="94" y="33"/>
                      <a:pt x="95" y="33"/>
                    </a:cubicBezTo>
                    <a:cubicBezTo>
                      <a:pt x="93" y="36"/>
                      <a:pt x="96" y="35"/>
                      <a:pt x="96" y="37"/>
                    </a:cubicBezTo>
                    <a:cubicBezTo>
                      <a:pt x="97" y="37"/>
                      <a:pt x="98" y="39"/>
                      <a:pt x="99" y="40"/>
                    </a:cubicBezTo>
                    <a:cubicBezTo>
                      <a:pt x="100" y="38"/>
                      <a:pt x="100" y="40"/>
                      <a:pt x="101" y="38"/>
                    </a:cubicBezTo>
                    <a:cubicBezTo>
                      <a:pt x="102" y="38"/>
                      <a:pt x="102" y="39"/>
                      <a:pt x="102" y="39"/>
                    </a:cubicBezTo>
                    <a:cubicBezTo>
                      <a:pt x="101" y="41"/>
                      <a:pt x="101" y="41"/>
                      <a:pt x="101" y="41"/>
                    </a:cubicBezTo>
                    <a:cubicBezTo>
                      <a:pt x="101" y="41"/>
                      <a:pt x="101" y="41"/>
                      <a:pt x="101" y="41"/>
                    </a:cubicBezTo>
                    <a:cubicBezTo>
                      <a:pt x="101" y="42"/>
                      <a:pt x="100" y="42"/>
                      <a:pt x="100" y="43"/>
                    </a:cubicBezTo>
                    <a:cubicBezTo>
                      <a:pt x="101" y="42"/>
                      <a:pt x="101" y="42"/>
                      <a:pt x="101" y="43"/>
                    </a:cubicBezTo>
                    <a:cubicBezTo>
                      <a:pt x="101" y="42"/>
                      <a:pt x="101" y="42"/>
                      <a:pt x="101" y="42"/>
                    </a:cubicBezTo>
                    <a:cubicBezTo>
                      <a:pt x="103" y="42"/>
                      <a:pt x="101" y="44"/>
                      <a:pt x="102" y="44"/>
                    </a:cubicBezTo>
                    <a:cubicBezTo>
                      <a:pt x="102" y="44"/>
                      <a:pt x="102" y="44"/>
                      <a:pt x="102" y="44"/>
                    </a:cubicBezTo>
                    <a:cubicBezTo>
                      <a:pt x="102" y="44"/>
                      <a:pt x="103" y="45"/>
                      <a:pt x="105" y="45"/>
                    </a:cubicBezTo>
                    <a:cubicBezTo>
                      <a:pt x="105" y="45"/>
                      <a:pt x="104" y="45"/>
                      <a:pt x="104" y="45"/>
                    </a:cubicBezTo>
                    <a:cubicBezTo>
                      <a:pt x="104" y="46"/>
                      <a:pt x="107" y="47"/>
                      <a:pt x="107" y="48"/>
                    </a:cubicBezTo>
                    <a:cubicBezTo>
                      <a:pt x="106" y="48"/>
                      <a:pt x="106" y="48"/>
                      <a:pt x="106" y="48"/>
                    </a:cubicBezTo>
                    <a:cubicBezTo>
                      <a:pt x="106" y="48"/>
                      <a:pt x="107" y="48"/>
                      <a:pt x="107" y="49"/>
                    </a:cubicBezTo>
                    <a:cubicBezTo>
                      <a:pt x="106" y="49"/>
                      <a:pt x="106" y="49"/>
                      <a:pt x="106" y="49"/>
                    </a:cubicBezTo>
                    <a:cubicBezTo>
                      <a:pt x="106" y="49"/>
                      <a:pt x="107" y="49"/>
                      <a:pt x="107" y="49"/>
                    </a:cubicBezTo>
                    <a:cubicBezTo>
                      <a:pt x="106" y="49"/>
                      <a:pt x="106" y="49"/>
                      <a:pt x="106" y="49"/>
                    </a:cubicBezTo>
                    <a:cubicBezTo>
                      <a:pt x="106" y="51"/>
                      <a:pt x="108" y="50"/>
                      <a:pt x="109" y="52"/>
                    </a:cubicBezTo>
                    <a:cubicBezTo>
                      <a:pt x="108" y="53"/>
                      <a:pt x="107" y="54"/>
                      <a:pt x="107" y="55"/>
                    </a:cubicBezTo>
                    <a:cubicBezTo>
                      <a:pt x="107" y="55"/>
                      <a:pt x="107" y="55"/>
                      <a:pt x="107" y="55"/>
                    </a:cubicBezTo>
                    <a:cubicBezTo>
                      <a:pt x="107" y="56"/>
                      <a:pt x="109" y="57"/>
                      <a:pt x="110" y="58"/>
                    </a:cubicBezTo>
                    <a:cubicBezTo>
                      <a:pt x="108" y="59"/>
                      <a:pt x="109" y="62"/>
                      <a:pt x="108" y="63"/>
                    </a:cubicBezTo>
                    <a:cubicBezTo>
                      <a:pt x="108" y="63"/>
                      <a:pt x="109" y="63"/>
                      <a:pt x="109" y="64"/>
                    </a:cubicBezTo>
                    <a:cubicBezTo>
                      <a:pt x="109" y="64"/>
                      <a:pt x="110" y="65"/>
                      <a:pt x="109" y="65"/>
                    </a:cubicBezTo>
                    <a:cubicBezTo>
                      <a:pt x="109" y="65"/>
                      <a:pt x="109" y="65"/>
                      <a:pt x="109" y="65"/>
                    </a:cubicBezTo>
                    <a:cubicBezTo>
                      <a:pt x="107" y="65"/>
                      <a:pt x="108" y="66"/>
                      <a:pt x="108" y="66"/>
                    </a:cubicBezTo>
                    <a:cubicBezTo>
                      <a:pt x="110" y="66"/>
                      <a:pt x="110" y="66"/>
                      <a:pt x="110" y="66"/>
                    </a:cubicBezTo>
                    <a:cubicBezTo>
                      <a:pt x="107" y="68"/>
                      <a:pt x="111" y="71"/>
                      <a:pt x="108" y="71"/>
                    </a:cubicBezTo>
                    <a:cubicBezTo>
                      <a:pt x="108" y="72"/>
                      <a:pt x="108" y="72"/>
                      <a:pt x="109" y="73"/>
                    </a:cubicBezTo>
                    <a:cubicBezTo>
                      <a:pt x="108" y="73"/>
                      <a:pt x="108" y="73"/>
                      <a:pt x="108" y="73"/>
                    </a:cubicBezTo>
                    <a:cubicBezTo>
                      <a:pt x="107" y="74"/>
                      <a:pt x="107" y="74"/>
                      <a:pt x="107" y="76"/>
                    </a:cubicBezTo>
                    <a:cubicBezTo>
                      <a:pt x="106" y="75"/>
                      <a:pt x="106" y="75"/>
                      <a:pt x="106" y="75"/>
                    </a:cubicBezTo>
                    <a:cubicBezTo>
                      <a:pt x="106" y="76"/>
                      <a:pt x="109" y="77"/>
                      <a:pt x="109" y="77"/>
                    </a:cubicBezTo>
                    <a:cubicBezTo>
                      <a:pt x="108" y="77"/>
                      <a:pt x="108" y="77"/>
                      <a:pt x="108" y="77"/>
                    </a:cubicBezTo>
                    <a:cubicBezTo>
                      <a:pt x="108" y="79"/>
                      <a:pt x="106" y="80"/>
                      <a:pt x="107" y="81"/>
                    </a:cubicBezTo>
                    <a:cubicBezTo>
                      <a:pt x="107" y="81"/>
                      <a:pt x="107" y="81"/>
                      <a:pt x="107" y="81"/>
                    </a:cubicBezTo>
                    <a:cubicBezTo>
                      <a:pt x="106" y="82"/>
                      <a:pt x="105" y="83"/>
                      <a:pt x="107" y="83"/>
                    </a:cubicBezTo>
                    <a:cubicBezTo>
                      <a:pt x="106" y="83"/>
                      <a:pt x="107" y="85"/>
                      <a:pt x="108" y="86"/>
                    </a:cubicBezTo>
                    <a:cubicBezTo>
                      <a:pt x="107" y="85"/>
                      <a:pt x="107" y="85"/>
                      <a:pt x="107" y="85"/>
                    </a:cubicBezTo>
                    <a:cubicBezTo>
                      <a:pt x="108" y="86"/>
                      <a:pt x="108" y="86"/>
                      <a:pt x="109" y="87"/>
                    </a:cubicBezTo>
                    <a:cubicBezTo>
                      <a:pt x="108" y="87"/>
                      <a:pt x="108" y="87"/>
                      <a:pt x="108" y="87"/>
                    </a:cubicBezTo>
                    <a:cubicBezTo>
                      <a:pt x="107" y="87"/>
                      <a:pt x="109" y="88"/>
                      <a:pt x="108" y="88"/>
                    </a:cubicBezTo>
                    <a:cubicBezTo>
                      <a:pt x="108" y="88"/>
                      <a:pt x="108" y="88"/>
                      <a:pt x="108" y="88"/>
                    </a:cubicBezTo>
                    <a:cubicBezTo>
                      <a:pt x="107" y="89"/>
                      <a:pt x="108" y="89"/>
                      <a:pt x="109" y="89"/>
                    </a:cubicBezTo>
                    <a:cubicBezTo>
                      <a:pt x="109" y="90"/>
                      <a:pt x="108" y="90"/>
                      <a:pt x="107" y="90"/>
                    </a:cubicBezTo>
                    <a:cubicBezTo>
                      <a:pt x="108" y="91"/>
                      <a:pt x="108" y="91"/>
                      <a:pt x="108" y="91"/>
                    </a:cubicBezTo>
                    <a:cubicBezTo>
                      <a:pt x="108" y="91"/>
                      <a:pt x="107" y="91"/>
                      <a:pt x="107" y="91"/>
                    </a:cubicBezTo>
                    <a:cubicBezTo>
                      <a:pt x="106" y="92"/>
                      <a:pt x="108" y="93"/>
                      <a:pt x="107" y="94"/>
                    </a:cubicBezTo>
                    <a:cubicBezTo>
                      <a:pt x="106" y="94"/>
                      <a:pt x="106" y="94"/>
                      <a:pt x="106" y="94"/>
                    </a:cubicBezTo>
                    <a:cubicBezTo>
                      <a:pt x="107" y="93"/>
                      <a:pt x="107" y="92"/>
                      <a:pt x="107" y="92"/>
                    </a:cubicBezTo>
                    <a:cubicBezTo>
                      <a:pt x="106" y="92"/>
                      <a:pt x="106" y="93"/>
                      <a:pt x="104" y="92"/>
                    </a:cubicBezTo>
                    <a:cubicBezTo>
                      <a:pt x="105" y="93"/>
                      <a:pt x="106" y="94"/>
                      <a:pt x="106" y="95"/>
                    </a:cubicBezTo>
                    <a:cubicBezTo>
                      <a:pt x="105" y="95"/>
                      <a:pt x="105" y="95"/>
                      <a:pt x="105" y="95"/>
                    </a:cubicBezTo>
                    <a:cubicBezTo>
                      <a:pt x="105" y="94"/>
                      <a:pt x="105" y="94"/>
                      <a:pt x="105" y="94"/>
                    </a:cubicBezTo>
                    <a:cubicBezTo>
                      <a:pt x="105" y="95"/>
                      <a:pt x="105" y="95"/>
                      <a:pt x="105" y="95"/>
                    </a:cubicBezTo>
                    <a:cubicBezTo>
                      <a:pt x="105" y="95"/>
                      <a:pt x="105" y="95"/>
                      <a:pt x="105" y="95"/>
                    </a:cubicBezTo>
                    <a:cubicBezTo>
                      <a:pt x="104" y="95"/>
                      <a:pt x="104" y="96"/>
                      <a:pt x="104" y="97"/>
                    </a:cubicBezTo>
                    <a:cubicBezTo>
                      <a:pt x="105" y="97"/>
                      <a:pt x="105" y="97"/>
                      <a:pt x="106" y="97"/>
                    </a:cubicBezTo>
                    <a:cubicBezTo>
                      <a:pt x="106" y="97"/>
                      <a:pt x="106" y="97"/>
                      <a:pt x="106" y="97"/>
                    </a:cubicBezTo>
                    <a:cubicBezTo>
                      <a:pt x="106" y="96"/>
                      <a:pt x="106" y="96"/>
                      <a:pt x="106" y="96"/>
                    </a:cubicBezTo>
                    <a:cubicBezTo>
                      <a:pt x="106" y="96"/>
                      <a:pt x="106" y="96"/>
                      <a:pt x="106" y="96"/>
                    </a:cubicBezTo>
                    <a:cubicBezTo>
                      <a:pt x="106" y="96"/>
                      <a:pt x="106" y="96"/>
                      <a:pt x="106" y="96"/>
                    </a:cubicBezTo>
                    <a:cubicBezTo>
                      <a:pt x="107" y="96"/>
                      <a:pt x="107" y="96"/>
                      <a:pt x="106" y="97"/>
                    </a:cubicBezTo>
                    <a:cubicBezTo>
                      <a:pt x="107" y="97"/>
                      <a:pt x="108" y="97"/>
                      <a:pt x="108" y="97"/>
                    </a:cubicBezTo>
                    <a:cubicBezTo>
                      <a:pt x="107" y="98"/>
                      <a:pt x="106" y="98"/>
                      <a:pt x="105" y="98"/>
                    </a:cubicBezTo>
                    <a:cubicBezTo>
                      <a:pt x="105" y="100"/>
                      <a:pt x="104" y="101"/>
                      <a:pt x="106" y="102"/>
                    </a:cubicBezTo>
                    <a:cubicBezTo>
                      <a:pt x="107" y="103"/>
                      <a:pt x="106" y="103"/>
                      <a:pt x="105" y="103"/>
                    </a:cubicBezTo>
                    <a:cubicBezTo>
                      <a:pt x="105" y="102"/>
                      <a:pt x="105" y="102"/>
                      <a:pt x="105" y="102"/>
                    </a:cubicBezTo>
                    <a:cubicBezTo>
                      <a:pt x="105" y="103"/>
                      <a:pt x="105" y="104"/>
                      <a:pt x="106" y="104"/>
                    </a:cubicBezTo>
                    <a:cubicBezTo>
                      <a:pt x="106" y="105"/>
                      <a:pt x="105" y="104"/>
                      <a:pt x="105" y="105"/>
                    </a:cubicBezTo>
                    <a:cubicBezTo>
                      <a:pt x="105" y="105"/>
                      <a:pt x="105" y="105"/>
                      <a:pt x="105" y="105"/>
                    </a:cubicBezTo>
                    <a:cubicBezTo>
                      <a:pt x="102" y="106"/>
                      <a:pt x="108" y="109"/>
                      <a:pt x="104" y="111"/>
                    </a:cubicBezTo>
                    <a:cubicBezTo>
                      <a:pt x="105" y="111"/>
                      <a:pt x="105" y="111"/>
                      <a:pt x="105" y="111"/>
                    </a:cubicBezTo>
                    <a:cubicBezTo>
                      <a:pt x="103" y="113"/>
                      <a:pt x="105" y="116"/>
                      <a:pt x="102" y="119"/>
                    </a:cubicBezTo>
                    <a:cubicBezTo>
                      <a:pt x="102" y="119"/>
                      <a:pt x="103" y="120"/>
                      <a:pt x="103" y="120"/>
                    </a:cubicBezTo>
                    <a:cubicBezTo>
                      <a:pt x="102" y="120"/>
                      <a:pt x="102" y="120"/>
                      <a:pt x="102" y="120"/>
                    </a:cubicBezTo>
                    <a:cubicBezTo>
                      <a:pt x="103" y="121"/>
                      <a:pt x="103" y="121"/>
                      <a:pt x="103" y="121"/>
                    </a:cubicBezTo>
                    <a:cubicBezTo>
                      <a:pt x="104" y="123"/>
                      <a:pt x="100" y="123"/>
                      <a:pt x="101" y="125"/>
                    </a:cubicBezTo>
                    <a:cubicBezTo>
                      <a:pt x="102" y="125"/>
                      <a:pt x="102" y="125"/>
                      <a:pt x="102" y="125"/>
                    </a:cubicBezTo>
                    <a:cubicBezTo>
                      <a:pt x="102" y="125"/>
                      <a:pt x="102" y="126"/>
                      <a:pt x="101" y="126"/>
                    </a:cubicBezTo>
                    <a:cubicBezTo>
                      <a:pt x="102" y="126"/>
                      <a:pt x="102" y="126"/>
                      <a:pt x="102" y="127"/>
                    </a:cubicBezTo>
                    <a:cubicBezTo>
                      <a:pt x="101" y="126"/>
                      <a:pt x="101" y="126"/>
                      <a:pt x="101" y="126"/>
                    </a:cubicBezTo>
                    <a:cubicBezTo>
                      <a:pt x="102" y="128"/>
                      <a:pt x="102" y="128"/>
                      <a:pt x="102" y="128"/>
                    </a:cubicBezTo>
                    <a:cubicBezTo>
                      <a:pt x="101" y="129"/>
                      <a:pt x="100" y="127"/>
                      <a:pt x="99" y="129"/>
                    </a:cubicBezTo>
                    <a:cubicBezTo>
                      <a:pt x="99" y="129"/>
                      <a:pt x="101" y="131"/>
                      <a:pt x="101" y="130"/>
                    </a:cubicBezTo>
                    <a:cubicBezTo>
                      <a:pt x="101" y="130"/>
                      <a:pt x="102" y="130"/>
                      <a:pt x="102" y="130"/>
                    </a:cubicBezTo>
                    <a:cubicBezTo>
                      <a:pt x="102" y="131"/>
                      <a:pt x="102" y="131"/>
                      <a:pt x="102" y="131"/>
                    </a:cubicBezTo>
                    <a:cubicBezTo>
                      <a:pt x="104" y="131"/>
                      <a:pt x="106" y="132"/>
                      <a:pt x="107" y="131"/>
                    </a:cubicBezTo>
                    <a:cubicBezTo>
                      <a:pt x="107" y="130"/>
                      <a:pt x="107" y="130"/>
                      <a:pt x="107" y="130"/>
                    </a:cubicBezTo>
                    <a:cubicBezTo>
                      <a:pt x="108" y="130"/>
                      <a:pt x="108" y="130"/>
                      <a:pt x="108" y="130"/>
                    </a:cubicBezTo>
                    <a:cubicBezTo>
                      <a:pt x="107" y="131"/>
                      <a:pt x="107" y="131"/>
                      <a:pt x="107" y="131"/>
                    </a:cubicBezTo>
                    <a:cubicBezTo>
                      <a:pt x="108" y="130"/>
                      <a:pt x="108" y="130"/>
                      <a:pt x="107" y="130"/>
                    </a:cubicBezTo>
                    <a:cubicBezTo>
                      <a:pt x="108" y="129"/>
                      <a:pt x="108" y="129"/>
                      <a:pt x="108" y="129"/>
                    </a:cubicBezTo>
                    <a:cubicBezTo>
                      <a:pt x="107" y="128"/>
                      <a:pt x="107" y="128"/>
                      <a:pt x="107" y="128"/>
                    </a:cubicBezTo>
                    <a:cubicBezTo>
                      <a:pt x="107" y="128"/>
                      <a:pt x="108" y="129"/>
                      <a:pt x="109" y="128"/>
                    </a:cubicBezTo>
                    <a:cubicBezTo>
                      <a:pt x="108" y="128"/>
                      <a:pt x="107" y="128"/>
                      <a:pt x="106" y="128"/>
                    </a:cubicBezTo>
                    <a:cubicBezTo>
                      <a:pt x="107" y="127"/>
                      <a:pt x="108" y="128"/>
                      <a:pt x="107" y="127"/>
                    </a:cubicBezTo>
                    <a:cubicBezTo>
                      <a:pt x="108" y="127"/>
                      <a:pt x="108" y="127"/>
                      <a:pt x="108" y="128"/>
                    </a:cubicBezTo>
                    <a:cubicBezTo>
                      <a:pt x="108" y="127"/>
                      <a:pt x="108" y="126"/>
                      <a:pt x="107" y="126"/>
                    </a:cubicBezTo>
                    <a:cubicBezTo>
                      <a:pt x="109" y="126"/>
                      <a:pt x="108" y="124"/>
                      <a:pt x="109" y="125"/>
                    </a:cubicBezTo>
                    <a:cubicBezTo>
                      <a:pt x="109" y="125"/>
                      <a:pt x="108" y="124"/>
                      <a:pt x="108" y="123"/>
                    </a:cubicBezTo>
                    <a:cubicBezTo>
                      <a:pt x="110" y="125"/>
                      <a:pt x="108" y="122"/>
                      <a:pt x="111" y="123"/>
                    </a:cubicBezTo>
                    <a:cubicBezTo>
                      <a:pt x="109" y="122"/>
                      <a:pt x="110" y="121"/>
                      <a:pt x="109" y="119"/>
                    </a:cubicBezTo>
                    <a:cubicBezTo>
                      <a:pt x="110" y="119"/>
                      <a:pt x="110" y="120"/>
                      <a:pt x="110" y="120"/>
                    </a:cubicBezTo>
                    <a:cubicBezTo>
                      <a:pt x="110" y="119"/>
                      <a:pt x="111" y="119"/>
                      <a:pt x="111" y="119"/>
                    </a:cubicBezTo>
                    <a:cubicBezTo>
                      <a:pt x="109" y="119"/>
                      <a:pt x="109" y="118"/>
                      <a:pt x="108" y="117"/>
                    </a:cubicBezTo>
                    <a:cubicBezTo>
                      <a:pt x="110" y="117"/>
                      <a:pt x="110" y="118"/>
                      <a:pt x="112" y="118"/>
                    </a:cubicBezTo>
                    <a:cubicBezTo>
                      <a:pt x="110" y="118"/>
                      <a:pt x="111" y="116"/>
                      <a:pt x="109" y="116"/>
                    </a:cubicBezTo>
                    <a:cubicBezTo>
                      <a:pt x="111" y="116"/>
                      <a:pt x="110" y="116"/>
                      <a:pt x="111" y="116"/>
                    </a:cubicBezTo>
                    <a:cubicBezTo>
                      <a:pt x="109" y="116"/>
                      <a:pt x="111" y="116"/>
                      <a:pt x="110" y="115"/>
                    </a:cubicBezTo>
                    <a:cubicBezTo>
                      <a:pt x="111" y="114"/>
                      <a:pt x="112" y="115"/>
                      <a:pt x="111" y="114"/>
                    </a:cubicBezTo>
                    <a:cubicBezTo>
                      <a:pt x="112" y="114"/>
                      <a:pt x="113" y="115"/>
                      <a:pt x="113" y="115"/>
                    </a:cubicBezTo>
                    <a:close/>
                    <a:moveTo>
                      <a:pt x="113" y="95"/>
                    </a:moveTo>
                    <a:cubicBezTo>
                      <a:pt x="113" y="95"/>
                      <a:pt x="113" y="95"/>
                      <a:pt x="113" y="95"/>
                    </a:cubicBezTo>
                    <a:cubicBezTo>
                      <a:pt x="113" y="96"/>
                      <a:pt x="113" y="96"/>
                      <a:pt x="113" y="96"/>
                    </a:cubicBezTo>
                    <a:lnTo>
                      <a:pt x="113" y="95"/>
                    </a:lnTo>
                    <a:close/>
                    <a:moveTo>
                      <a:pt x="113" y="94"/>
                    </a:moveTo>
                    <a:cubicBezTo>
                      <a:pt x="113" y="95"/>
                      <a:pt x="113" y="95"/>
                      <a:pt x="113" y="95"/>
                    </a:cubicBezTo>
                    <a:cubicBezTo>
                      <a:pt x="112" y="95"/>
                      <a:pt x="112" y="94"/>
                      <a:pt x="112" y="94"/>
                    </a:cubicBezTo>
                    <a:cubicBezTo>
                      <a:pt x="112" y="94"/>
                      <a:pt x="113" y="94"/>
                      <a:pt x="113" y="94"/>
                    </a:cubicBezTo>
                    <a:close/>
                    <a:moveTo>
                      <a:pt x="105" y="96"/>
                    </a:moveTo>
                    <a:cubicBezTo>
                      <a:pt x="105" y="96"/>
                      <a:pt x="105" y="96"/>
                      <a:pt x="105" y="96"/>
                    </a:cubicBezTo>
                    <a:cubicBezTo>
                      <a:pt x="105" y="96"/>
                      <a:pt x="105" y="96"/>
                      <a:pt x="105" y="96"/>
                    </a:cubicBezTo>
                    <a:cubicBezTo>
                      <a:pt x="105" y="96"/>
                      <a:pt x="105" y="96"/>
                      <a:pt x="105" y="96"/>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9" name="Freeform 1275"/>
              <p:cNvSpPr>
                <a:spLocks/>
              </p:cNvSpPr>
              <p:nvPr/>
            </p:nvSpPr>
            <p:spPr bwMode="auto">
              <a:xfrm>
                <a:off x="3455" y="3124"/>
                <a:ext cx="0" cy="2"/>
              </a:xfrm>
              <a:custGeom>
                <a:avLst/>
                <a:gdLst/>
                <a:ahLst/>
                <a:cxnLst>
                  <a:cxn ang="0">
                    <a:pos x="0" y="2"/>
                  </a:cxn>
                  <a:cxn ang="0">
                    <a:pos x="0" y="2"/>
                  </a:cxn>
                  <a:cxn ang="0">
                    <a:pos x="0" y="2"/>
                  </a:cxn>
                  <a:cxn ang="0">
                    <a:pos x="0" y="0"/>
                  </a:cxn>
                  <a:cxn ang="0">
                    <a:pos x="0" y="2"/>
                  </a:cxn>
                </a:cxnLst>
                <a:rect l="0" t="0" r="r" b="b"/>
                <a:pathLst>
                  <a:path h="2">
                    <a:moveTo>
                      <a:pt x="0" y="2"/>
                    </a:moveTo>
                    <a:lnTo>
                      <a:pt x="0" y="2"/>
                    </a:ln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0" name="Rectangle 1276"/>
              <p:cNvSpPr>
                <a:spLocks noChangeArrowheads="1"/>
              </p:cNvSpPr>
              <p:nvPr/>
            </p:nvSpPr>
            <p:spPr bwMode="auto">
              <a:xfrm>
                <a:off x="3277" y="293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1" name="Rectangle 1277"/>
              <p:cNvSpPr>
                <a:spLocks noChangeArrowheads="1"/>
              </p:cNvSpPr>
              <p:nvPr/>
            </p:nvSpPr>
            <p:spPr bwMode="auto">
              <a:xfrm>
                <a:off x="3482" y="30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2" name="Freeform 1278"/>
              <p:cNvSpPr>
                <a:spLocks/>
              </p:cNvSpPr>
              <p:nvPr/>
            </p:nvSpPr>
            <p:spPr bwMode="auto">
              <a:xfrm>
                <a:off x="3261" y="29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3" name="Freeform 1279"/>
              <p:cNvSpPr>
                <a:spLocks/>
              </p:cNvSpPr>
              <p:nvPr/>
            </p:nvSpPr>
            <p:spPr bwMode="auto">
              <a:xfrm>
                <a:off x="3252" y="29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4" name="Rectangle 1280"/>
              <p:cNvSpPr>
                <a:spLocks noChangeArrowheads="1"/>
              </p:cNvSpPr>
              <p:nvPr/>
            </p:nvSpPr>
            <p:spPr bwMode="auto">
              <a:xfrm>
                <a:off x="3245" y="291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5" name="Freeform 1281"/>
              <p:cNvSpPr>
                <a:spLocks/>
              </p:cNvSpPr>
              <p:nvPr/>
            </p:nvSpPr>
            <p:spPr bwMode="auto">
              <a:xfrm>
                <a:off x="3349" y="29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6" name="Freeform 1282"/>
              <p:cNvSpPr>
                <a:spLocks/>
              </p:cNvSpPr>
              <p:nvPr/>
            </p:nvSpPr>
            <p:spPr bwMode="auto">
              <a:xfrm>
                <a:off x="3317" y="2932"/>
                <a:ext cx="0" cy="3"/>
              </a:xfrm>
              <a:custGeom>
                <a:avLst/>
                <a:gdLst/>
                <a:ahLst/>
                <a:cxnLst>
                  <a:cxn ang="0">
                    <a:pos x="0" y="1"/>
                  </a:cxn>
                  <a:cxn ang="0">
                    <a:pos x="0" y="1"/>
                  </a:cxn>
                  <a:cxn ang="0">
                    <a:pos x="0" y="1"/>
                  </a:cxn>
                </a:cxnLst>
                <a:rect l="0" t="0" r="r" b="b"/>
                <a:pathLst>
                  <a:path h="1">
                    <a:moveTo>
                      <a:pt x="0" y="1"/>
                    </a:moveTo>
                    <a:cubicBezTo>
                      <a:pt x="0" y="1"/>
                      <a:pt x="0" y="1"/>
                      <a:pt x="0" y="1"/>
                    </a:cubicBezTo>
                    <a:cubicBezTo>
                      <a:pt x="0"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7" name="Freeform 1283"/>
              <p:cNvSpPr>
                <a:spLocks/>
              </p:cNvSpPr>
              <p:nvPr/>
            </p:nvSpPr>
            <p:spPr bwMode="auto">
              <a:xfrm>
                <a:off x="3383" y="2944"/>
                <a:ext cx="0" cy="2"/>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8" name="Freeform 1284"/>
              <p:cNvSpPr>
                <a:spLocks/>
              </p:cNvSpPr>
              <p:nvPr/>
            </p:nvSpPr>
            <p:spPr bwMode="auto">
              <a:xfrm>
                <a:off x="3317" y="2932"/>
                <a:ext cx="3" cy="3"/>
              </a:xfrm>
              <a:custGeom>
                <a:avLst/>
                <a:gdLst/>
                <a:ahLst/>
                <a:cxnLst>
                  <a:cxn ang="0">
                    <a:pos x="1" y="1"/>
                  </a:cxn>
                  <a:cxn ang="0">
                    <a:pos x="0" y="1"/>
                  </a:cxn>
                  <a:cxn ang="0">
                    <a:pos x="1" y="1"/>
                  </a:cxn>
                </a:cxnLst>
                <a:rect l="0" t="0" r="r" b="b"/>
                <a:pathLst>
                  <a:path w="1" h="1">
                    <a:moveTo>
                      <a:pt x="1" y="1"/>
                    </a:moveTo>
                    <a:cubicBezTo>
                      <a:pt x="1" y="0"/>
                      <a:pt x="0" y="0"/>
                      <a:pt x="0" y="1"/>
                    </a:cubicBezTo>
                    <a:cubicBezTo>
                      <a:pt x="0"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9" name="Rectangle 1285"/>
              <p:cNvSpPr>
                <a:spLocks noChangeArrowheads="1"/>
              </p:cNvSpPr>
              <p:nvPr/>
            </p:nvSpPr>
            <p:spPr bwMode="auto">
              <a:xfrm>
                <a:off x="3218" y="2905"/>
                <a:ext cx="1" cy="1"/>
              </a:xfrm>
              <a:prstGeom prst="rect">
                <a:avLst/>
              </a:pr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030" name="Freeform 1286"/>
              <p:cNvSpPr>
                <a:spLocks/>
              </p:cNvSpPr>
              <p:nvPr/>
            </p:nvSpPr>
            <p:spPr bwMode="auto">
              <a:xfrm>
                <a:off x="3218" y="290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1" name="Freeform 1287"/>
              <p:cNvSpPr>
                <a:spLocks/>
              </p:cNvSpPr>
              <p:nvPr/>
            </p:nvSpPr>
            <p:spPr bwMode="auto">
              <a:xfrm>
                <a:off x="3218" y="2905"/>
                <a:ext cx="0" cy="3"/>
              </a:xfrm>
              <a:custGeom>
                <a:avLst/>
                <a:gdLst/>
                <a:ahLst/>
                <a:cxnLst>
                  <a:cxn ang="0">
                    <a:pos x="0" y="1"/>
                  </a:cxn>
                  <a:cxn ang="0">
                    <a:pos x="0" y="0"/>
                  </a:cxn>
                  <a:cxn ang="0">
                    <a:pos x="0" y="1"/>
                  </a:cxn>
                </a:cxnLst>
                <a:rect l="0" t="0" r="r" b="b"/>
                <a:pathLst>
                  <a:path h="1">
                    <a:moveTo>
                      <a:pt x="0" y="1"/>
                    </a:moveTo>
                    <a:cubicBezTo>
                      <a:pt x="0" y="0"/>
                      <a:pt x="0" y="0"/>
                      <a:pt x="0" y="0"/>
                    </a:cubicBezTo>
                    <a:cubicBezTo>
                      <a:pt x="0"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2" name="Freeform 1288"/>
              <p:cNvSpPr>
                <a:spLocks/>
              </p:cNvSpPr>
              <p:nvPr/>
            </p:nvSpPr>
            <p:spPr bwMode="auto">
              <a:xfrm>
                <a:off x="3227" y="2908"/>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3" name="Freeform 1289"/>
              <p:cNvSpPr>
                <a:spLocks/>
              </p:cNvSpPr>
              <p:nvPr/>
            </p:nvSpPr>
            <p:spPr bwMode="auto">
              <a:xfrm>
                <a:off x="3227" y="2908"/>
                <a:ext cx="3" cy="4"/>
              </a:xfrm>
              <a:custGeom>
                <a:avLst/>
                <a:gdLst/>
                <a:ahLst/>
                <a:cxnLst>
                  <a:cxn ang="0">
                    <a:pos x="1" y="1"/>
                  </a:cxn>
                  <a:cxn ang="0">
                    <a:pos x="0" y="0"/>
                  </a:cxn>
                  <a:cxn ang="0">
                    <a:pos x="0" y="0"/>
                  </a:cxn>
                  <a:cxn ang="0">
                    <a:pos x="1" y="1"/>
                  </a:cxn>
                </a:cxnLst>
                <a:rect l="0" t="0" r="r" b="b"/>
                <a:pathLst>
                  <a:path w="1" h="2">
                    <a:moveTo>
                      <a:pt x="1" y="1"/>
                    </a:moveTo>
                    <a:cubicBezTo>
                      <a:pt x="1" y="1"/>
                      <a:pt x="1" y="0"/>
                      <a:pt x="0" y="0"/>
                    </a:cubicBezTo>
                    <a:cubicBezTo>
                      <a:pt x="0" y="0"/>
                      <a:pt x="0" y="0"/>
                      <a:pt x="0" y="0"/>
                    </a:cubicBezTo>
                    <a:cubicBezTo>
                      <a:pt x="0" y="0"/>
                      <a:pt x="1" y="2"/>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4" name="Freeform 1290"/>
              <p:cNvSpPr>
                <a:spLocks/>
              </p:cNvSpPr>
              <p:nvPr/>
            </p:nvSpPr>
            <p:spPr bwMode="auto">
              <a:xfrm>
                <a:off x="3234" y="2921"/>
                <a:ext cx="5" cy="7"/>
              </a:xfrm>
              <a:custGeom>
                <a:avLst/>
                <a:gdLst/>
                <a:ahLst/>
                <a:cxnLst>
                  <a:cxn ang="0">
                    <a:pos x="2" y="1"/>
                  </a:cxn>
                  <a:cxn ang="0">
                    <a:pos x="1" y="0"/>
                  </a:cxn>
                  <a:cxn ang="0">
                    <a:pos x="0" y="2"/>
                  </a:cxn>
                  <a:cxn ang="0">
                    <a:pos x="2" y="1"/>
                  </a:cxn>
                </a:cxnLst>
                <a:rect l="0" t="0" r="r" b="b"/>
                <a:pathLst>
                  <a:path w="2" h="3">
                    <a:moveTo>
                      <a:pt x="2" y="1"/>
                    </a:moveTo>
                    <a:cubicBezTo>
                      <a:pt x="1" y="0"/>
                      <a:pt x="1" y="0"/>
                      <a:pt x="1" y="0"/>
                    </a:cubicBezTo>
                    <a:cubicBezTo>
                      <a:pt x="1" y="1"/>
                      <a:pt x="1" y="2"/>
                      <a:pt x="0" y="2"/>
                    </a:cubicBezTo>
                    <a:cubicBezTo>
                      <a:pt x="1" y="3"/>
                      <a:pt x="0"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5" name="Freeform 1291"/>
              <p:cNvSpPr>
                <a:spLocks/>
              </p:cNvSpPr>
              <p:nvPr/>
            </p:nvSpPr>
            <p:spPr bwMode="auto">
              <a:xfrm>
                <a:off x="3243" y="2926"/>
                <a:ext cx="2" cy="2"/>
              </a:xfrm>
              <a:custGeom>
                <a:avLst/>
                <a:gdLst/>
                <a:ahLst/>
                <a:cxnLst>
                  <a:cxn ang="0">
                    <a:pos x="0" y="0"/>
                  </a:cxn>
                  <a:cxn ang="0">
                    <a:pos x="0" y="1"/>
                  </a:cxn>
                  <a:cxn ang="0">
                    <a:pos x="0" y="0"/>
                  </a:cxn>
                </a:cxnLst>
                <a:rect l="0" t="0" r="r" b="b"/>
                <a:pathLst>
                  <a:path w="1" h="1">
                    <a:moveTo>
                      <a:pt x="0" y="0"/>
                    </a:moveTo>
                    <a:cubicBezTo>
                      <a:pt x="0" y="0"/>
                      <a:pt x="0" y="1"/>
                      <a:pt x="0" y="1"/>
                    </a:cubicBezTo>
                    <a:cubicBezTo>
                      <a:pt x="1" y="1"/>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6" name="Freeform 1292"/>
              <p:cNvSpPr>
                <a:spLocks/>
              </p:cNvSpPr>
              <p:nvPr/>
            </p:nvSpPr>
            <p:spPr bwMode="auto">
              <a:xfrm>
                <a:off x="3290" y="2939"/>
                <a:ext cx="3" cy="2"/>
              </a:xfrm>
              <a:custGeom>
                <a:avLst/>
                <a:gdLst/>
                <a:ahLst/>
                <a:cxnLst>
                  <a:cxn ang="0">
                    <a:pos x="1" y="0"/>
                  </a:cxn>
                  <a:cxn ang="0">
                    <a:pos x="0" y="1"/>
                  </a:cxn>
                  <a:cxn ang="0">
                    <a:pos x="1" y="0"/>
                  </a:cxn>
                </a:cxnLst>
                <a:rect l="0" t="0" r="r" b="b"/>
                <a:pathLst>
                  <a:path w="1" h="1">
                    <a:moveTo>
                      <a:pt x="1" y="0"/>
                    </a:moveTo>
                    <a:cubicBezTo>
                      <a:pt x="0" y="1"/>
                      <a:pt x="0" y="1"/>
                      <a:pt x="0" y="1"/>
                    </a:cubicBezTo>
                    <a:cubicBezTo>
                      <a:pt x="1" y="1"/>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7" name="Freeform 1293"/>
              <p:cNvSpPr>
                <a:spLocks/>
              </p:cNvSpPr>
              <p:nvPr/>
            </p:nvSpPr>
            <p:spPr bwMode="auto">
              <a:xfrm>
                <a:off x="3302" y="2928"/>
                <a:ext cx="2" cy="2"/>
              </a:xfrm>
              <a:custGeom>
                <a:avLst/>
                <a:gdLst/>
                <a:ahLst/>
                <a:cxnLst>
                  <a:cxn ang="0">
                    <a:pos x="2" y="0"/>
                  </a:cxn>
                  <a:cxn ang="0">
                    <a:pos x="2" y="0"/>
                  </a:cxn>
                  <a:cxn ang="0">
                    <a:pos x="0" y="2"/>
                  </a:cxn>
                  <a:cxn ang="0">
                    <a:pos x="2" y="0"/>
                  </a:cxn>
                </a:cxnLst>
                <a:rect l="0" t="0" r="r" b="b"/>
                <a:pathLst>
                  <a:path w="2" h="2">
                    <a:moveTo>
                      <a:pt x="2" y="0"/>
                    </a:moveTo>
                    <a:lnTo>
                      <a:pt x="2" y="0"/>
                    </a:lnTo>
                    <a:lnTo>
                      <a:pt x="0" y="2"/>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8" name="Rectangle 1294"/>
              <p:cNvSpPr>
                <a:spLocks noChangeArrowheads="1"/>
              </p:cNvSpPr>
              <p:nvPr/>
            </p:nvSpPr>
            <p:spPr bwMode="auto">
              <a:xfrm>
                <a:off x="3306" y="294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9" name="Freeform 1295"/>
              <p:cNvSpPr>
                <a:spLocks/>
              </p:cNvSpPr>
              <p:nvPr/>
            </p:nvSpPr>
            <p:spPr bwMode="auto">
              <a:xfrm>
                <a:off x="3383" y="2966"/>
                <a:ext cx="2" cy="2"/>
              </a:xfrm>
              <a:custGeom>
                <a:avLst/>
                <a:gdLst/>
                <a:ahLst/>
                <a:cxnLst>
                  <a:cxn ang="0">
                    <a:pos x="1" y="1"/>
                  </a:cxn>
                  <a:cxn ang="0">
                    <a:pos x="1" y="0"/>
                  </a:cxn>
                  <a:cxn ang="0">
                    <a:pos x="1" y="1"/>
                  </a:cxn>
                </a:cxnLst>
                <a:rect l="0" t="0" r="r" b="b"/>
                <a:pathLst>
                  <a:path w="1" h="1">
                    <a:moveTo>
                      <a:pt x="1" y="1"/>
                    </a:moveTo>
                    <a:cubicBezTo>
                      <a:pt x="1" y="0"/>
                      <a:pt x="1" y="0"/>
                      <a:pt x="1" y="0"/>
                    </a:cubicBezTo>
                    <a:cubicBezTo>
                      <a:pt x="1" y="0"/>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0" name="Freeform 1296"/>
              <p:cNvSpPr>
                <a:spLocks/>
              </p:cNvSpPr>
              <p:nvPr/>
            </p:nvSpPr>
            <p:spPr bwMode="auto">
              <a:xfrm>
                <a:off x="3416" y="2980"/>
                <a:ext cx="3" cy="2"/>
              </a:xfrm>
              <a:custGeom>
                <a:avLst/>
                <a:gdLst/>
                <a:ahLst/>
                <a:cxnLst>
                  <a:cxn ang="0">
                    <a:pos x="1" y="0"/>
                  </a:cxn>
                  <a:cxn ang="0">
                    <a:pos x="1" y="1"/>
                  </a:cxn>
                  <a:cxn ang="0">
                    <a:pos x="1" y="0"/>
                  </a:cxn>
                </a:cxnLst>
                <a:rect l="0" t="0" r="r" b="b"/>
                <a:pathLst>
                  <a:path w="1" h="1">
                    <a:moveTo>
                      <a:pt x="1" y="0"/>
                    </a:moveTo>
                    <a:cubicBezTo>
                      <a:pt x="0" y="1"/>
                      <a:pt x="1" y="1"/>
                      <a:pt x="1" y="1"/>
                    </a:cubicBezTo>
                    <a:cubicBezTo>
                      <a:pt x="1" y="1"/>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1" name="Rectangle 1297"/>
              <p:cNvSpPr>
                <a:spLocks noChangeArrowheads="1"/>
              </p:cNvSpPr>
              <p:nvPr/>
            </p:nvSpPr>
            <p:spPr bwMode="auto">
              <a:xfrm>
                <a:off x="3459" y="305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2" name="Freeform 1298"/>
              <p:cNvSpPr>
                <a:spLocks/>
              </p:cNvSpPr>
              <p:nvPr/>
            </p:nvSpPr>
            <p:spPr bwMode="auto">
              <a:xfrm>
                <a:off x="3394" y="3121"/>
                <a:ext cx="4" cy="3"/>
              </a:xfrm>
              <a:custGeom>
                <a:avLst/>
                <a:gdLst/>
                <a:ahLst/>
                <a:cxnLst>
                  <a:cxn ang="0">
                    <a:pos x="1" y="0"/>
                  </a:cxn>
                  <a:cxn ang="0">
                    <a:pos x="2" y="1"/>
                  </a:cxn>
                  <a:cxn ang="0">
                    <a:pos x="0" y="0"/>
                  </a:cxn>
                  <a:cxn ang="0">
                    <a:pos x="1" y="0"/>
                  </a:cxn>
                </a:cxnLst>
                <a:rect l="0" t="0" r="r" b="b"/>
                <a:pathLst>
                  <a:path w="2" h="1">
                    <a:moveTo>
                      <a:pt x="1" y="0"/>
                    </a:moveTo>
                    <a:cubicBezTo>
                      <a:pt x="1" y="0"/>
                      <a:pt x="2" y="1"/>
                      <a:pt x="2" y="1"/>
                    </a:cubicBezTo>
                    <a:cubicBezTo>
                      <a:pt x="0" y="0"/>
                      <a:pt x="0" y="0"/>
                      <a:pt x="0" y="0"/>
                    </a:cubicBezTo>
                    <a:lnTo>
                      <a:pt x="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3" name="Freeform 1299"/>
              <p:cNvSpPr>
                <a:spLocks/>
              </p:cNvSpPr>
              <p:nvPr/>
            </p:nvSpPr>
            <p:spPr bwMode="auto">
              <a:xfrm>
                <a:off x="3396" y="3119"/>
                <a:ext cx="5" cy="5"/>
              </a:xfrm>
              <a:custGeom>
                <a:avLst/>
                <a:gdLst/>
                <a:ahLst/>
                <a:cxnLst>
                  <a:cxn ang="0">
                    <a:pos x="2" y="2"/>
                  </a:cxn>
                  <a:cxn ang="0">
                    <a:pos x="0" y="0"/>
                  </a:cxn>
                  <a:cxn ang="0">
                    <a:pos x="2" y="2"/>
                  </a:cxn>
                  <a:cxn ang="0">
                    <a:pos x="1" y="1"/>
                  </a:cxn>
                  <a:cxn ang="0">
                    <a:pos x="1" y="2"/>
                  </a:cxn>
                  <a:cxn ang="0">
                    <a:pos x="1" y="1"/>
                  </a:cxn>
                  <a:cxn ang="0">
                    <a:pos x="2" y="2"/>
                  </a:cxn>
                </a:cxnLst>
                <a:rect l="0" t="0" r="r" b="b"/>
                <a:pathLst>
                  <a:path w="2" h="2">
                    <a:moveTo>
                      <a:pt x="2" y="2"/>
                    </a:moveTo>
                    <a:cubicBezTo>
                      <a:pt x="2" y="1"/>
                      <a:pt x="1" y="1"/>
                      <a:pt x="0" y="0"/>
                    </a:cubicBezTo>
                    <a:cubicBezTo>
                      <a:pt x="1" y="1"/>
                      <a:pt x="0" y="1"/>
                      <a:pt x="2" y="2"/>
                    </a:cubicBezTo>
                    <a:cubicBezTo>
                      <a:pt x="2" y="2"/>
                      <a:pt x="1" y="2"/>
                      <a:pt x="1" y="1"/>
                    </a:cubicBezTo>
                    <a:cubicBezTo>
                      <a:pt x="1" y="1"/>
                      <a:pt x="0" y="1"/>
                      <a:pt x="1" y="2"/>
                    </a:cubicBezTo>
                    <a:cubicBezTo>
                      <a:pt x="2" y="2"/>
                      <a:pt x="2" y="2"/>
                      <a:pt x="1" y="1"/>
                    </a:cubicBez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4" name="Freeform 1300"/>
              <p:cNvSpPr>
                <a:spLocks/>
              </p:cNvSpPr>
              <p:nvPr/>
            </p:nvSpPr>
            <p:spPr bwMode="auto">
              <a:xfrm>
                <a:off x="3412" y="310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5" name="Freeform 1301"/>
              <p:cNvSpPr>
                <a:spLocks/>
              </p:cNvSpPr>
              <p:nvPr/>
            </p:nvSpPr>
            <p:spPr bwMode="auto">
              <a:xfrm>
                <a:off x="3416" y="3092"/>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6" name="Freeform 1302"/>
              <p:cNvSpPr>
                <a:spLocks/>
              </p:cNvSpPr>
              <p:nvPr/>
            </p:nvSpPr>
            <p:spPr bwMode="auto">
              <a:xfrm>
                <a:off x="3421" y="309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7" name="Freeform 1303"/>
              <p:cNvSpPr>
                <a:spLocks/>
              </p:cNvSpPr>
              <p:nvPr/>
            </p:nvSpPr>
            <p:spPr bwMode="auto">
              <a:xfrm>
                <a:off x="3412" y="3106"/>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8" name="Freeform 1304"/>
              <p:cNvSpPr>
                <a:spLocks/>
              </p:cNvSpPr>
              <p:nvPr/>
            </p:nvSpPr>
            <p:spPr bwMode="auto">
              <a:xfrm>
                <a:off x="3396" y="3117"/>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49" name="Rectangle 1305"/>
              <p:cNvSpPr>
                <a:spLocks noChangeArrowheads="1"/>
              </p:cNvSpPr>
              <p:nvPr/>
            </p:nvSpPr>
            <p:spPr bwMode="auto">
              <a:xfrm>
                <a:off x="3414" y="311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0" name="Freeform 1306"/>
              <p:cNvSpPr>
                <a:spLocks/>
              </p:cNvSpPr>
              <p:nvPr/>
            </p:nvSpPr>
            <p:spPr bwMode="auto">
              <a:xfrm>
                <a:off x="3410" y="3115"/>
                <a:ext cx="2" cy="2"/>
              </a:xfrm>
              <a:custGeom>
                <a:avLst/>
                <a:gdLst/>
                <a:ahLst/>
                <a:cxnLst>
                  <a:cxn ang="0">
                    <a:pos x="1" y="1"/>
                  </a:cxn>
                  <a:cxn ang="0">
                    <a:pos x="0" y="0"/>
                  </a:cxn>
                  <a:cxn ang="0">
                    <a:pos x="0" y="0"/>
                  </a:cxn>
                  <a:cxn ang="0">
                    <a:pos x="1" y="1"/>
                  </a:cxn>
                </a:cxnLst>
                <a:rect l="0" t="0" r="r" b="b"/>
                <a:pathLst>
                  <a:path w="1" h="1">
                    <a:moveTo>
                      <a:pt x="1" y="1"/>
                    </a:moveTo>
                    <a:cubicBezTo>
                      <a:pt x="1" y="1"/>
                      <a:pt x="0" y="0"/>
                      <a:pt x="0" y="0"/>
                    </a:cubicBez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1" name="Freeform 1307"/>
              <p:cNvSpPr>
                <a:spLocks/>
              </p:cNvSpPr>
              <p:nvPr/>
            </p:nvSpPr>
            <p:spPr bwMode="auto">
              <a:xfrm>
                <a:off x="3405" y="312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2" name="Freeform 1308"/>
              <p:cNvSpPr>
                <a:spLocks/>
              </p:cNvSpPr>
              <p:nvPr/>
            </p:nvSpPr>
            <p:spPr bwMode="auto">
              <a:xfrm>
                <a:off x="3414" y="3108"/>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3" name="Freeform 1309"/>
              <p:cNvSpPr>
                <a:spLocks/>
              </p:cNvSpPr>
              <p:nvPr/>
            </p:nvSpPr>
            <p:spPr bwMode="auto">
              <a:xfrm>
                <a:off x="3410" y="298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4" name="Rectangle 1310"/>
              <p:cNvSpPr>
                <a:spLocks noChangeArrowheads="1"/>
              </p:cNvSpPr>
              <p:nvPr/>
            </p:nvSpPr>
            <p:spPr bwMode="auto">
              <a:xfrm>
                <a:off x="3421" y="2980"/>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5" name="Freeform 1311"/>
              <p:cNvSpPr>
                <a:spLocks/>
              </p:cNvSpPr>
              <p:nvPr/>
            </p:nvSpPr>
            <p:spPr bwMode="auto">
              <a:xfrm>
                <a:off x="3425" y="30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6" name="Freeform 1312"/>
              <p:cNvSpPr>
                <a:spLocks/>
              </p:cNvSpPr>
              <p:nvPr/>
            </p:nvSpPr>
            <p:spPr bwMode="auto">
              <a:xfrm>
                <a:off x="3423" y="3049"/>
                <a:ext cx="5" cy="0"/>
              </a:xfrm>
              <a:custGeom>
                <a:avLst/>
                <a:gdLst/>
                <a:ahLst/>
                <a:cxnLst>
                  <a:cxn ang="0">
                    <a:pos x="2" y="0"/>
                  </a:cxn>
                  <a:cxn ang="0">
                    <a:pos x="0" y="0"/>
                  </a:cxn>
                  <a:cxn ang="0">
                    <a:pos x="2" y="0"/>
                  </a:cxn>
                </a:cxnLst>
                <a:rect l="0" t="0" r="r" b="b"/>
                <a:pathLst>
                  <a:path w="2">
                    <a:moveTo>
                      <a:pt x="2" y="0"/>
                    </a:moveTo>
                    <a:cubicBezTo>
                      <a:pt x="1" y="0"/>
                      <a:pt x="1" y="0"/>
                      <a:pt x="0" y="0"/>
                    </a:cubicBezTo>
                    <a:cubicBezTo>
                      <a:pt x="0"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7" name="Freeform 1313"/>
              <p:cNvSpPr>
                <a:spLocks/>
              </p:cNvSpPr>
              <p:nvPr/>
            </p:nvSpPr>
            <p:spPr bwMode="auto">
              <a:xfrm>
                <a:off x="3396" y="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058" name="Rectangle 1314"/>
              <p:cNvSpPr>
                <a:spLocks noChangeArrowheads="1"/>
              </p:cNvSpPr>
              <p:nvPr/>
            </p:nvSpPr>
            <p:spPr bwMode="auto">
              <a:xfrm>
                <a:off x="3423" y="304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9" name="Freeform 1315"/>
              <p:cNvSpPr>
                <a:spLocks/>
              </p:cNvSpPr>
              <p:nvPr/>
            </p:nvSpPr>
            <p:spPr bwMode="auto">
              <a:xfrm>
                <a:off x="3423" y="3079"/>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0" name="Freeform 1316"/>
              <p:cNvSpPr>
                <a:spLocks/>
              </p:cNvSpPr>
              <p:nvPr/>
            </p:nvSpPr>
            <p:spPr bwMode="auto">
              <a:xfrm>
                <a:off x="3421" y="30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1" name="Freeform 1317"/>
              <p:cNvSpPr>
                <a:spLocks/>
              </p:cNvSpPr>
              <p:nvPr/>
            </p:nvSpPr>
            <p:spPr bwMode="auto">
              <a:xfrm>
                <a:off x="3423" y="307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2" name="Rectangle 1318"/>
              <p:cNvSpPr>
                <a:spLocks noChangeArrowheads="1"/>
              </p:cNvSpPr>
              <p:nvPr/>
            </p:nvSpPr>
            <p:spPr bwMode="auto">
              <a:xfrm>
                <a:off x="3423" y="30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3" name="Freeform 1319"/>
              <p:cNvSpPr>
                <a:spLocks/>
              </p:cNvSpPr>
              <p:nvPr/>
            </p:nvSpPr>
            <p:spPr bwMode="auto">
              <a:xfrm>
                <a:off x="3410" y="2995"/>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4" name="Rectangle 1320"/>
              <p:cNvSpPr>
                <a:spLocks noChangeArrowheads="1"/>
              </p:cNvSpPr>
              <p:nvPr/>
            </p:nvSpPr>
            <p:spPr bwMode="auto">
              <a:xfrm>
                <a:off x="3396" y="311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5" name="Freeform 1321"/>
              <p:cNvSpPr>
                <a:spLocks/>
              </p:cNvSpPr>
              <p:nvPr/>
            </p:nvSpPr>
            <p:spPr bwMode="auto">
              <a:xfrm>
                <a:off x="3403" y="30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6" name="Freeform 1322"/>
              <p:cNvSpPr>
                <a:spLocks/>
              </p:cNvSpPr>
              <p:nvPr/>
            </p:nvSpPr>
            <p:spPr bwMode="auto">
              <a:xfrm>
                <a:off x="3410" y="302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7" name="Rectangle 1323"/>
              <p:cNvSpPr>
                <a:spLocks noChangeArrowheads="1"/>
              </p:cNvSpPr>
              <p:nvPr/>
            </p:nvSpPr>
            <p:spPr bwMode="auto">
              <a:xfrm>
                <a:off x="3403" y="3067"/>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8" name="Freeform 1324"/>
              <p:cNvSpPr>
                <a:spLocks/>
              </p:cNvSpPr>
              <p:nvPr/>
            </p:nvSpPr>
            <p:spPr bwMode="auto">
              <a:xfrm>
                <a:off x="3412" y="299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9" name="Freeform 1325"/>
              <p:cNvSpPr>
                <a:spLocks noEditPoints="1"/>
              </p:cNvSpPr>
              <p:nvPr/>
            </p:nvSpPr>
            <p:spPr bwMode="auto">
              <a:xfrm>
                <a:off x="3396" y="2980"/>
                <a:ext cx="38" cy="144"/>
              </a:xfrm>
              <a:custGeom>
                <a:avLst/>
                <a:gdLst/>
                <a:ahLst/>
                <a:cxnLst>
                  <a:cxn ang="0">
                    <a:pos x="7" y="7"/>
                  </a:cxn>
                  <a:cxn ang="0">
                    <a:pos x="7" y="8"/>
                  </a:cxn>
                  <a:cxn ang="0">
                    <a:pos x="6" y="10"/>
                  </a:cxn>
                  <a:cxn ang="0">
                    <a:pos x="5" y="13"/>
                  </a:cxn>
                  <a:cxn ang="0">
                    <a:pos x="8" y="15"/>
                  </a:cxn>
                  <a:cxn ang="0">
                    <a:pos x="7" y="19"/>
                  </a:cxn>
                  <a:cxn ang="0">
                    <a:pos x="5" y="20"/>
                  </a:cxn>
                  <a:cxn ang="0">
                    <a:pos x="7" y="22"/>
                  </a:cxn>
                  <a:cxn ang="0">
                    <a:pos x="7" y="24"/>
                  </a:cxn>
                  <a:cxn ang="0">
                    <a:pos x="6" y="27"/>
                  </a:cxn>
                  <a:cxn ang="0">
                    <a:pos x="4" y="32"/>
                  </a:cxn>
                  <a:cxn ang="0">
                    <a:pos x="4" y="37"/>
                  </a:cxn>
                  <a:cxn ang="0">
                    <a:pos x="5" y="40"/>
                  </a:cxn>
                  <a:cxn ang="0">
                    <a:pos x="4" y="44"/>
                  </a:cxn>
                  <a:cxn ang="0">
                    <a:pos x="3" y="46"/>
                  </a:cxn>
                  <a:cxn ang="0">
                    <a:pos x="5" y="48"/>
                  </a:cxn>
                  <a:cxn ang="0">
                    <a:pos x="5" y="49"/>
                  </a:cxn>
                  <a:cxn ang="0">
                    <a:pos x="4" y="50"/>
                  </a:cxn>
                  <a:cxn ang="0">
                    <a:pos x="4" y="53"/>
                  </a:cxn>
                  <a:cxn ang="0">
                    <a:pos x="4" y="55"/>
                  </a:cxn>
                  <a:cxn ang="0">
                    <a:pos x="3" y="57"/>
                  </a:cxn>
                  <a:cxn ang="0">
                    <a:pos x="2" y="58"/>
                  </a:cxn>
                  <a:cxn ang="0">
                    <a:pos x="1" y="59"/>
                  </a:cxn>
                  <a:cxn ang="0">
                    <a:pos x="1" y="62"/>
                  </a:cxn>
                  <a:cxn ang="0">
                    <a:pos x="1" y="63"/>
                  </a:cxn>
                  <a:cxn ang="0">
                    <a:pos x="4" y="63"/>
                  </a:cxn>
                  <a:cxn ang="0">
                    <a:pos x="5" y="62"/>
                  </a:cxn>
                  <a:cxn ang="0">
                    <a:pos x="6" y="61"/>
                  </a:cxn>
                  <a:cxn ang="0">
                    <a:pos x="8" y="59"/>
                  </a:cxn>
                  <a:cxn ang="0">
                    <a:pos x="7" y="57"/>
                  </a:cxn>
                  <a:cxn ang="0">
                    <a:pos x="8" y="56"/>
                  </a:cxn>
                  <a:cxn ang="0">
                    <a:pos x="8" y="55"/>
                  </a:cxn>
                  <a:cxn ang="0">
                    <a:pos x="10" y="53"/>
                  </a:cxn>
                  <a:cxn ang="0">
                    <a:pos x="10" y="51"/>
                  </a:cxn>
                  <a:cxn ang="0">
                    <a:pos x="10" y="50"/>
                  </a:cxn>
                  <a:cxn ang="0">
                    <a:pos x="13" y="49"/>
                  </a:cxn>
                  <a:cxn ang="0">
                    <a:pos x="13" y="48"/>
                  </a:cxn>
                  <a:cxn ang="0">
                    <a:pos x="10" y="46"/>
                  </a:cxn>
                  <a:cxn ang="0">
                    <a:pos x="11" y="45"/>
                  </a:cxn>
                  <a:cxn ang="0">
                    <a:pos x="11" y="43"/>
                  </a:cxn>
                  <a:cxn ang="0">
                    <a:pos x="12" y="42"/>
                  </a:cxn>
                  <a:cxn ang="0">
                    <a:pos x="10" y="39"/>
                  </a:cxn>
                  <a:cxn ang="0">
                    <a:pos x="12" y="37"/>
                  </a:cxn>
                  <a:cxn ang="0">
                    <a:pos x="11" y="35"/>
                  </a:cxn>
                  <a:cxn ang="0">
                    <a:pos x="11" y="34"/>
                  </a:cxn>
                  <a:cxn ang="0">
                    <a:pos x="16" y="31"/>
                  </a:cxn>
                  <a:cxn ang="0">
                    <a:pos x="14" y="27"/>
                  </a:cxn>
                  <a:cxn ang="0">
                    <a:pos x="16" y="25"/>
                  </a:cxn>
                  <a:cxn ang="0">
                    <a:pos x="16" y="21"/>
                  </a:cxn>
                  <a:cxn ang="0">
                    <a:pos x="14" y="17"/>
                  </a:cxn>
                  <a:cxn ang="0">
                    <a:pos x="13" y="14"/>
                  </a:cxn>
                  <a:cxn ang="0">
                    <a:pos x="14" y="13"/>
                  </a:cxn>
                  <a:cxn ang="0">
                    <a:pos x="15" y="12"/>
                  </a:cxn>
                  <a:cxn ang="0">
                    <a:pos x="14" y="11"/>
                  </a:cxn>
                  <a:cxn ang="0">
                    <a:pos x="15" y="9"/>
                  </a:cxn>
                  <a:cxn ang="0">
                    <a:pos x="13" y="3"/>
                  </a:cxn>
                  <a:cxn ang="0">
                    <a:pos x="14" y="1"/>
                  </a:cxn>
                  <a:cxn ang="0">
                    <a:pos x="8" y="1"/>
                  </a:cxn>
                  <a:cxn ang="0">
                    <a:pos x="8" y="1"/>
                  </a:cxn>
                  <a:cxn ang="0">
                    <a:pos x="7" y="4"/>
                  </a:cxn>
                  <a:cxn ang="0">
                    <a:pos x="7" y="5"/>
                  </a:cxn>
                  <a:cxn ang="0">
                    <a:pos x="8" y="12"/>
                  </a:cxn>
                  <a:cxn ang="0">
                    <a:pos x="16" y="11"/>
                  </a:cxn>
                </a:cxnLst>
                <a:rect l="0" t="0" r="r" b="b"/>
                <a:pathLst>
                  <a:path w="17" h="64">
                    <a:moveTo>
                      <a:pt x="5" y="6"/>
                    </a:moveTo>
                    <a:cubicBezTo>
                      <a:pt x="5" y="6"/>
                      <a:pt x="6" y="6"/>
                      <a:pt x="7" y="6"/>
                    </a:cubicBezTo>
                    <a:cubicBezTo>
                      <a:pt x="7" y="6"/>
                      <a:pt x="6" y="6"/>
                      <a:pt x="5" y="6"/>
                    </a:cubicBezTo>
                    <a:cubicBezTo>
                      <a:pt x="6" y="6"/>
                      <a:pt x="7" y="6"/>
                      <a:pt x="7" y="6"/>
                    </a:cubicBezTo>
                    <a:cubicBezTo>
                      <a:pt x="6" y="6"/>
                      <a:pt x="6" y="6"/>
                      <a:pt x="6" y="6"/>
                    </a:cubicBezTo>
                    <a:cubicBezTo>
                      <a:pt x="7" y="7"/>
                      <a:pt x="6" y="7"/>
                      <a:pt x="8" y="7"/>
                    </a:cubicBezTo>
                    <a:cubicBezTo>
                      <a:pt x="7" y="7"/>
                      <a:pt x="7" y="7"/>
                      <a:pt x="7" y="7"/>
                    </a:cubicBezTo>
                    <a:cubicBezTo>
                      <a:pt x="9" y="7"/>
                      <a:pt x="9" y="7"/>
                      <a:pt x="9" y="7"/>
                    </a:cubicBezTo>
                    <a:cubicBezTo>
                      <a:pt x="9" y="7"/>
                      <a:pt x="10" y="8"/>
                      <a:pt x="9" y="8"/>
                    </a:cubicBezTo>
                    <a:cubicBezTo>
                      <a:pt x="9" y="8"/>
                      <a:pt x="9" y="8"/>
                      <a:pt x="9" y="7"/>
                    </a:cubicBezTo>
                    <a:cubicBezTo>
                      <a:pt x="9" y="8"/>
                      <a:pt x="9" y="8"/>
                      <a:pt x="9" y="8"/>
                    </a:cubicBezTo>
                    <a:cubicBezTo>
                      <a:pt x="8" y="8"/>
                      <a:pt x="9" y="7"/>
                      <a:pt x="8" y="7"/>
                    </a:cubicBezTo>
                    <a:cubicBezTo>
                      <a:pt x="8" y="8"/>
                      <a:pt x="9" y="8"/>
                      <a:pt x="9" y="8"/>
                    </a:cubicBezTo>
                    <a:cubicBezTo>
                      <a:pt x="7" y="8"/>
                      <a:pt x="8" y="8"/>
                      <a:pt x="7" y="8"/>
                    </a:cubicBezTo>
                    <a:cubicBezTo>
                      <a:pt x="8" y="8"/>
                      <a:pt x="8" y="8"/>
                      <a:pt x="8" y="8"/>
                    </a:cubicBezTo>
                    <a:cubicBezTo>
                      <a:pt x="6" y="8"/>
                      <a:pt x="8" y="7"/>
                      <a:pt x="6" y="8"/>
                    </a:cubicBezTo>
                    <a:cubicBezTo>
                      <a:pt x="5" y="8"/>
                      <a:pt x="6" y="8"/>
                      <a:pt x="6" y="8"/>
                    </a:cubicBezTo>
                    <a:cubicBezTo>
                      <a:pt x="8" y="8"/>
                      <a:pt x="8" y="8"/>
                      <a:pt x="8" y="8"/>
                    </a:cubicBezTo>
                    <a:cubicBezTo>
                      <a:pt x="9" y="9"/>
                      <a:pt x="4" y="9"/>
                      <a:pt x="6" y="9"/>
                    </a:cubicBezTo>
                    <a:cubicBezTo>
                      <a:pt x="7" y="9"/>
                      <a:pt x="9" y="9"/>
                      <a:pt x="8" y="10"/>
                    </a:cubicBezTo>
                    <a:cubicBezTo>
                      <a:pt x="6" y="10"/>
                      <a:pt x="6" y="10"/>
                      <a:pt x="6" y="10"/>
                    </a:cubicBezTo>
                    <a:cubicBezTo>
                      <a:pt x="6" y="10"/>
                      <a:pt x="8" y="10"/>
                      <a:pt x="7" y="10"/>
                    </a:cubicBezTo>
                    <a:cubicBezTo>
                      <a:pt x="7" y="10"/>
                      <a:pt x="7" y="10"/>
                      <a:pt x="7" y="10"/>
                    </a:cubicBezTo>
                    <a:cubicBezTo>
                      <a:pt x="6" y="10"/>
                      <a:pt x="8" y="10"/>
                      <a:pt x="8" y="10"/>
                    </a:cubicBezTo>
                    <a:cubicBezTo>
                      <a:pt x="6" y="10"/>
                      <a:pt x="6" y="10"/>
                      <a:pt x="6" y="10"/>
                    </a:cubicBezTo>
                    <a:cubicBezTo>
                      <a:pt x="6" y="11"/>
                      <a:pt x="7" y="11"/>
                      <a:pt x="8" y="11"/>
                    </a:cubicBezTo>
                    <a:cubicBezTo>
                      <a:pt x="6" y="11"/>
                      <a:pt x="6" y="11"/>
                      <a:pt x="6" y="11"/>
                    </a:cubicBezTo>
                    <a:cubicBezTo>
                      <a:pt x="7" y="12"/>
                      <a:pt x="6" y="13"/>
                      <a:pt x="5" y="13"/>
                    </a:cubicBezTo>
                    <a:cubicBezTo>
                      <a:pt x="7" y="13"/>
                      <a:pt x="7" y="13"/>
                      <a:pt x="7" y="13"/>
                    </a:cubicBezTo>
                    <a:cubicBezTo>
                      <a:pt x="7" y="13"/>
                      <a:pt x="6" y="13"/>
                      <a:pt x="6" y="13"/>
                    </a:cubicBezTo>
                    <a:cubicBezTo>
                      <a:pt x="5" y="13"/>
                      <a:pt x="7" y="13"/>
                      <a:pt x="7" y="13"/>
                    </a:cubicBezTo>
                    <a:cubicBezTo>
                      <a:pt x="7" y="13"/>
                      <a:pt x="6" y="13"/>
                      <a:pt x="6" y="13"/>
                    </a:cubicBezTo>
                    <a:cubicBezTo>
                      <a:pt x="7" y="14"/>
                      <a:pt x="8" y="14"/>
                      <a:pt x="7" y="15"/>
                    </a:cubicBezTo>
                    <a:cubicBezTo>
                      <a:pt x="6" y="15"/>
                      <a:pt x="6" y="15"/>
                      <a:pt x="6" y="15"/>
                    </a:cubicBezTo>
                    <a:cubicBezTo>
                      <a:pt x="6" y="15"/>
                      <a:pt x="9" y="15"/>
                      <a:pt x="8" y="15"/>
                    </a:cubicBezTo>
                    <a:cubicBezTo>
                      <a:pt x="8" y="15"/>
                      <a:pt x="8" y="15"/>
                      <a:pt x="8" y="15"/>
                    </a:cubicBezTo>
                    <a:cubicBezTo>
                      <a:pt x="7" y="16"/>
                      <a:pt x="8" y="17"/>
                      <a:pt x="6" y="17"/>
                    </a:cubicBezTo>
                    <a:cubicBezTo>
                      <a:pt x="8" y="17"/>
                      <a:pt x="5" y="17"/>
                      <a:pt x="8" y="18"/>
                    </a:cubicBezTo>
                    <a:cubicBezTo>
                      <a:pt x="7" y="18"/>
                      <a:pt x="6" y="18"/>
                      <a:pt x="5" y="18"/>
                    </a:cubicBezTo>
                    <a:cubicBezTo>
                      <a:pt x="5" y="18"/>
                      <a:pt x="7" y="19"/>
                      <a:pt x="7" y="19"/>
                    </a:cubicBezTo>
                    <a:cubicBezTo>
                      <a:pt x="6" y="19"/>
                      <a:pt x="6" y="19"/>
                      <a:pt x="6" y="19"/>
                    </a:cubicBezTo>
                    <a:cubicBezTo>
                      <a:pt x="7" y="19"/>
                      <a:pt x="7" y="19"/>
                      <a:pt x="7" y="19"/>
                    </a:cubicBezTo>
                    <a:cubicBezTo>
                      <a:pt x="6" y="19"/>
                      <a:pt x="6" y="19"/>
                      <a:pt x="6" y="19"/>
                    </a:cubicBezTo>
                    <a:cubicBezTo>
                      <a:pt x="6" y="19"/>
                      <a:pt x="6" y="19"/>
                      <a:pt x="6" y="19"/>
                    </a:cubicBezTo>
                    <a:cubicBezTo>
                      <a:pt x="6" y="19"/>
                      <a:pt x="7" y="19"/>
                      <a:pt x="7" y="19"/>
                    </a:cubicBezTo>
                    <a:cubicBezTo>
                      <a:pt x="7" y="19"/>
                      <a:pt x="6" y="20"/>
                      <a:pt x="5" y="20"/>
                    </a:cubicBezTo>
                    <a:cubicBezTo>
                      <a:pt x="6" y="20"/>
                      <a:pt x="6" y="20"/>
                      <a:pt x="6" y="20"/>
                    </a:cubicBezTo>
                    <a:cubicBezTo>
                      <a:pt x="6" y="20"/>
                      <a:pt x="6" y="20"/>
                      <a:pt x="5" y="20"/>
                    </a:cubicBezTo>
                    <a:cubicBezTo>
                      <a:pt x="7" y="20"/>
                      <a:pt x="4" y="20"/>
                      <a:pt x="5" y="20"/>
                    </a:cubicBezTo>
                    <a:cubicBezTo>
                      <a:pt x="6" y="20"/>
                      <a:pt x="6" y="20"/>
                      <a:pt x="6" y="20"/>
                    </a:cubicBezTo>
                    <a:cubicBezTo>
                      <a:pt x="5" y="20"/>
                      <a:pt x="5" y="21"/>
                      <a:pt x="6" y="21"/>
                    </a:cubicBezTo>
                    <a:cubicBezTo>
                      <a:pt x="5" y="21"/>
                      <a:pt x="5" y="21"/>
                      <a:pt x="5" y="21"/>
                    </a:cubicBezTo>
                    <a:cubicBezTo>
                      <a:pt x="5" y="21"/>
                      <a:pt x="5" y="22"/>
                      <a:pt x="5" y="22"/>
                    </a:cubicBezTo>
                    <a:cubicBezTo>
                      <a:pt x="6" y="22"/>
                      <a:pt x="7" y="22"/>
                      <a:pt x="7" y="22"/>
                    </a:cubicBezTo>
                    <a:cubicBezTo>
                      <a:pt x="6" y="22"/>
                      <a:pt x="6" y="22"/>
                      <a:pt x="6" y="22"/>
                    </a:cubicBezTo>
                    <a:cubicBezTo>
                      <a:pt x="7" y="22"/>
                      <a:pt x="6" y="22"/>
                      <a:pt x="7" y="22"/>
                    </a:cubicBezTo>
                    <a:cubicBezTo>
                      <a:pt x="7" y="23"/>
                      <a:pt x="6" y="22"/>
                      <a:pt x="5" y="22"/>
                    </a:cubicBezTo>
                    <a:cubicBezTo>
                      <a:pt x="6" y="23"/>
                      <a:pt x="6" y="23"/>
                      <a:pt x="6" y="23"/>
                    </a:cubicBezTo>
                    <a:cubicBezTo>
                      <a:pt x="5" y="22"/>
                      <a:pt x="5" y="22"/>
                      <a:pt x="5" y="22"/>
                    </a:cubicBezTo>
                    <a:cubicBezTo>
                      <a:pt x="6" y="23"/>
                      <a:pt x="3" y="23"/>
                      <a:pt x="5" y="23"/>
                    </a:cubicBezTo>
                    <a:cubicBezTo>
                      <a:pt x="4" y="23"/>
                      <a:pt x="4" y="23"/>
                      <a:pt x="4" y="23"/>
                    </a:cubicBezTo>
                    <a:cubicBezTo>
                      <a:pt x="4" y="23"/>
                      <a:pt x="5" y="24"/>
                      <a:pt x="5" y="24"/>
                    </a:cubicBezTo>
                    <a:cubicBezTo>
                      <a:pt x="6" y="24"/>
                      <a:pt x="6" y="24"/>
                      <a:pt x="7" y="24"/>
                    </a:cubicBezTo>
                    <a:cubicBezTo>
                      <a:pt x="6" y="25"/>
                      <a:pt x="5" y="25"/>
                      <a:pt x="5" y="25"/>
                    </a:cubicBezTo>
                    <a:cubicBezTo>
                      <a:pt x="6" y="26"/>
                      <a:pt x="6" y="25"/>
                      <a:pt x="7" y="26"/>
                    </a:cubicBezTo>
                    <a:cubicBezTo>
                      <a:pt x="6" y="25"/>
                      <a:pt x="6" y="26"/>
                      <a:pt x="5" y="26"/>
                    </a:cubicBezTo>
                    <a:cubicBezTo>
                      <a:pt x="6" y="26"/>
                      <a:pt x="6" y="26"/>
                      <a:pt x="6" y="27"/>
                    </a:cubicBezTo>
                    <a:cubicBezTo>
                      <a:pt x="7" y="27"/>
                      <a:pt x="7" y="27"/>
                      <a:pt x="7" y="27"/>
                    </a:cubicBezTo>
                    <a:cubicBezTo>
                      <a:pt x="7" y="27"/>
                      <a:pt x="7" y="27"/>
                      <a:pt x="6" y="27"/>
                    </a:cubicBezTo>
                    <a:cubicBezTo>
                      <a:pt x="6" y="27"/>
                      <a:pt x="6" y="27"/>
                      <a:pt x="6" y="27"/>
                    </a:cubicBezTo>
                    <a:cubicBezTo>
                      <a:pt x="8" y="27"/>
                      <a:pt x="3" y="28"/>
                      <a:pt x="5" y="28"/>
                    </a:cubicBezTo>
                    <a:cubicBezTo>
                      <a:pt x="5" y="28"/>
                      <a:pt x="5" y="28"/>
                      <a:pt x="5" y="28"/>
                    </a:cubicBezTo>
                    <a:cubicBezTo>
                      <a:pt x="6" y="29"/>
                      <a:pt x="6" y="29"/>
                      <a:pt x="6" y="29"/>
                    </a:cubicBezTo>
                    <a:cubicBezTo>
                      <a:pt x="6" y="29"/>
                      <a:pt x="5" y="29"/>
                      <a:pt x="5" y="29"/>
                    </a:cubicBezTo>
                    <a:cubicBezTo>
                      <a:pt x="6" y="30"/>
                      <a:pt x="4" y="30"/>
                      <a:pt x="6" y="30"/>
                    </a:cubicBezTo>
                    <a:cubicBezTo>
                      <a:pt x="3" y="30"/>
                      <a:pt x="6" y="31"/>
                      <a:pt x="4" y="32"/>
                    </a:cubicBezTo>
                    <a:cubicBezTo>
                      <a:pt x="4" y="32"/>
                      <a:pt x="4" y="32"/>
                      <a:pt x="4" y="32"/>
                    </a:cubicBezTo>
                    <a:cubicBezTo>
                      <a:pt x="5" y="32"/>
                      <a:pt x="4" y="32"/>
                      <a:pt x="4" y="32"/>
                    </a:cubicBezTo>
                    <a:cubicBezTo>
                      <a:pt x="4" y="32"/>
                      <a:pt x="4" y="32"/>
                      <a:pt x="5" y="32"/>
                    </a:cubicBezTo>
                    <a:cubicBezTo>
                      <a:pt x="6" y="33"/>
                      <a:pt x="4" y="34"/>
                      <a:pt x="3" y="35"/>
                    </a:cubicBezTo>
                    <a:cubicBezTo>
                      <a:pt x="3" y="35"/>
                      <a:pt x="7" y="35"/>
                      <a:pt x="5" y="35"/>
                    </a:cubicBezTo>
                    <a:cubicBezTo>
                      <a:pt x="3" y="35"/>
                      <a:pt x="3" y="35"/>
                      <a:pt x="3" y="35"/>
                    </a:cubicBezTo>
                    <a:cubicBezTo>
                      <a:pt x="5" y="36"/>
                      <a:pt x="3" y="37"/>
                      <a:pt x="4" y="37"/>
                    </a:cubicBezTo>
                    <a:cubicBezTo>
                      <a:pt x="4" y="37"/>
                      <a:pt x="4" y="37"/>
                      <a:pt x="4" y="37"/>
                    </a:cubicBezTo>
                    <a:cubicBezTo>
                      <a:pt x="3" y="37"/>
                      <a:pt x="4" y="38"/>
                      <a:pt x="4" y="38"/>
                    </a:cubicBezTo>
                    <a:cubicBezTo>
                      <a:pt x="4" y="38"/>
                      <a:pt x="4" y="38"/>
                      <a:pt x="3" y="38"/>
                    </a:cubicBezTo>
                    <a:cubicBezTo>
                      <a:pt x="3" y="38"/>
                      <a:pt x="4" y="38"/>
                      <a:pt x="4" y="38"/>
                    </a:cubicBezTo>
                    <a:cubicBezTo>
                      <a:pt x="3" y="38"/>
                      <a:pt x="3" y="38"/>
                      <a:pt x="3" y="38"/>
                    </a:cubicBezTo>
                    <a:cubicBezTo>
                      <a:pt x="4" y="38"/>
                      <a:pt x="3" y="39"/>
                      <a:pt x="4" y="39"/>
                    </a:cubicBezTo>
                    <a:cubicBezTo>
                      <a:pt x="4" y="39"/>
                      <a:pt x="5" y="39"/>
                      <a:pt x="4" y="39"/>
                    </a:cubicBezTo>
                    <a:cubicBezTo>
                      <a:pt x="5" y="40"/>
                      <a:pt x="3" y="40"/>
                      <a:pt x="5" y="40"/>
                    </a:cubicBezTo>
                    <a:cubicBezTo>
                      <a:pt x="3" y="40"/>
                      <a:pt x="3" y="40"/>
                      <a:pt x="4" y="41"/>
                    </a:cubicBezTo>
                    <a:cubicBezTo>
                      <a:pt x="4" y="40"/>
                      <a:pt x="4" y="41"/>
                      <a:pt x="3" y="40"/>
                    </a:cubicBezTo>
                    <a:cubicBezTo>
                      <a:pt x="3" y="41"/>
                      <a:pt x="3" y="41"/>
                      <a:pt x="4" y="41"/>
                    </a:cubicBezTo>
                    <a:cubicBezTo>
                      <a:pt x="2" y="41"/>
                      <a:pt x="6" y="42"/>
                      <a:pt x="3" y="42"/>
                    </a:cubicBezTo>
                    <a:cubicBezTo>
                      <a:pt x="4" y="42"/>
                      <a:pt x="4" y="43"/>
                      <a:pt x="5" y="44"/>
                    </a:cubicBezTo>
                    <a:cubicBezTo>
                      <a:pt x="3" y="43"/>
                      <a:pt x="5" y="43"/>
                      <a:pt x="3" y="43"/>
                    </a:cubicBezTo>
                    <a:cubicBezTo>
                      <a:pt x="3" y="43"/>
                      <a:pt x="5" y="44"/>
                      <a:pt x="4" y="44"/>
                    </a:cubicBezTo>
                    <a:cubicBezTo>
                      <a:pt x="4" y="44"/>
                      <a:pt x="4" y="44"/>
                      <a:pt x="3" y="44"/>
                    </a:cubicBezTo>
                    <a:cubicBezTo>
                      <a:pt x="4" y="44"/>
                      <a:pt x="3" y="45"/>
                      <a:pt x="4" y="45"/>
                    </a:cubicBezTo>
                    <a:cubicBezTo>
                      <a:pt x="3" y="45"/>
                      <a:pt x="3" y="45"/>
                      <a:pt x="3" y="45"/>
                    </a:cubicBezTo>
                    <a:cubicBezTo>
                      <a:pt x="3" y="45"/>
                      <a:pt x="3" y="45"/>
                      <a:pt x="4" y="45"/>
                    </a:cubicBezTo>
                    <a:cubicBezTo>
                      <a:pt x="4" y="45"/>
                      <a:pt x="4" y="45"/>
                      <a:pt x="4" y="45"/>
                    </a:cubicBezTo>
                    <a:cubicBezTo>
                      <a:pt x="5" y="45"/>
                      <a:pt x="6" y="46"/>
                      <a:pt x="7" y="46"/>
                    </a:cubicBezTo>
                    <a:cubicBezTo>
                      <a:pt x="4" y="46"/>
                      <a:pt x="6" y="47"/>
                      <a:pt x="3" y="46"/>
                    </a:cubicBezTo>
                    <a:cubicBezTo>
                      <a:pt x="3" y="46"/>
                      <a:pt x="4" y="46"/>
                      <a:pt x="4" y="46"/>
                    </a:cubicBezTo>
                    <a:cubicBezTo>
                      <a:pt x="4" y="46"/>
                      <a:pt x="4" y="46"/>
                      <a:pt x="3" y="46"/>
                    </a:cubicBezTo>
                    <a:cubicBezTo>
                      <a:pt x="4" y="46"/>
                      <a:pt x="4" y="46"/>
                      <a:pt x="4" y="47"/>
                    </a:cubicBezTo>
                    <a:cubicBezTo>
                      <a:pt x="3" y="46"/>
                      <a:pt x="3" y="46"/>
                      <a:pt x="3" y="46"/>
                    </a:cubicBezTo>
                    <a:cubicBezTo>
                      <a:pt x="4" y="47"/>
                      <a:pt x="5" y="47"/>
                      <a:pt x="4" y="47"/>
                    </a:cubicBezTo>
                    <a:cubicBezTo>
                      <a:pt x="4" y="47"/>
                      <a:pt x="4" y="47"/>
                      <a:pt x="4" y="47"/>
                    </a:cubicBezTo>
                    <a:cubicBezTo>
                      <a:pt x="4" y="47"/>
                      <a:pt x="6" y="48"/>
                      <a:pt x="5" y="48"/>
                    </a:cubicBezTo>
                    <a:cubicBezTo>
                      <a:pt x="3" y="48"/>
                      <a:pt x="4" y="48"/>
                      <a:pt x="3" y="48"/>
                    </a:cubicBezTo>
                    <a:cubicBezTo>
                      <a:pt x="3" y="48"/>
                      <a:pt x="3" y="48"/>
                      <a:pt x="3" y="48"/>
                    </a:cubicBezTo>
                    <a:cubicBezTo>
                      <a:pt x="4" y="48"/>
                      <a:pt x="4" y="48"/>
                      <a:pt x="4" y="48"/>
                    </a:cubicBezTo>
                    <a:cubicBezTo>
                      <a:pt x="4" y="49"/>
                      <a:pt x="5" y="49"/>
                      <a:pt x="5" y="49"/>
                    </a:cubicBezTo>
                    <a:cubicBezTo>
                      <a:pt x="4" y="49"/>
                      <a:pt x="4" y="49"/>
                      <a:pt x="4" y="49"/>
                    </a:cubicBezTo>
                    <a:cubicBezTo>
                      <a:pt x="4" y="49"/>
                      <a:pt x="4" y="49"/>
                      <a:pt x="4" y="49"/>
                    </a:cubicBezTo>
                    <a:cubicBezTo>
                      <a:pt x="5" y="49"/>
                      <a:pt x="5" y="49"/>
                      <a:pt x="5" y="49"/>
                    </a:cubicBezTo>
                    <a:cubicBezTo>
                      <a:pt x="5" y="49"/>
                      <a:pt x="7" y="49"/>
                      <a:pt x="6" y="50"/>
                    </a:cubicBezTo>
                    <a:cubicBezTo>
                      <a:pt x="6" y="50"/>
                      <a:pt x="6" y="50"/>
                      <a:pt x="5" y="50"/>
                    </a:cubicBezTo>
                    <a:cubicBezTo>
                      <a:pt x="5" y="50"/>
                      <a:pt x="5" y="50"/>
                      <a:pt x="5" y="50"/>
                    </a:cubicBezTo>
                    <a:cubicBezTo>
                      <a:pt x="6" y="50"/>
                      <a:pt x="6" y="50"/>
                      <a:pt x="6" y="50"/>
                    </a:cubicBezTo>
                    <a:cubicBezTo>
                      <a:pt x="5" y="50"/>
                      <a:pt x="4" y="50"/>
                      <a:pt x="4" y="50"/>
                    </a:cubicBezTo>
                    <a:cubicBezTo>
                      <a:pt x="5" y="50"/>
                      <a:pt x="4" y="50"/>
                      <a:pt x="5" y="51"/>
                    </a:cubicBezTo>
                    <a:cubicBezTo>
                      <a:pt x="5" y="51"/>
                      <a:pt x="4" y="50"/>
                      <a:pt x="4" y="50"/>
                    </a:cubicBezTo>
                    <a:cubicBezTo>
                      <a:pt x="5" y="51"/>
                      <a:pt x="5" y="51"/>
                      <a:pt x="5" y="51"/>
                    </a:cubicBezTo>
                    <a:cubicBezTo>
                      <a:pt x="5" y="51"/>
                      <a:pt x="5" y="51"/>
                      <a:pt x="4" y="51"/>
                    </a:cubicBezTo>
                    <a:cubicBezTo>
                      <a:pt x="4" y="51"/>
                      <a:pt x="6" y="51"/>
                      <a:pt x="5" y="51"/>
                    </a:cubicBezTo>
                    <a:cubicBezTo>
                      <a:pt x="5" y="51"/>
                      <a:pt x="5" y="51"/>
                      <a:pt x="5" y="51"/>
                    </a:cubicBezTo>
                    <a:cubicBezTo>
                      <a:pt x="4" y="51"/>
                      <a:pt x="5" y="52"/>
                      <a:pt x="4" y="52"/>
                    </a:cubicBezTo>
                    <a:cubicBezTo>
                      <a:pt x="3" y="52"/>
                      <a:pt x="4" y="52"/>
                      <a:pt x="3" y="51"/>
                    </a:cubicBezTo>
                    <a:cubicBezTo>
                      <a:pt x="3" y="52"/>
                      <a:pt x="4" y="53"/>
                      <a:pt x="4" y="53"/>
                    </a:cubicBezTo>
                    <a:cubicBezTo>
                      <a:pt x="4" y="53"/>
                      <a:pt x="4" y="53"/>
                      <a:pt x="4" y="53"/>
                    </a:cubicBezTo>
                    <a:cubicBezTo>
                      <a:pt x="6" y="54"/>
                      <a:pt x="3" y="53"/>
                      <a:pt x="4" y="54"/>
                    </a:cubicBezTo>
                    <a:cubicBezTo>
                      <a:pt x="4" y="53"/>
                      <a:pt x="3" y="53"/>
                      <a:pt x="3" y="53"/>
                    </a:cubicBezTo>
                    <a:cubicBezTo>
                      <a:pt x="3" y="53"/>
                      <a:pt x="3" y="54"/>
                      <a:pt x="4" y="55"/>
                    </a:cubicBezTo>
                    <a:cubicBezTo>
                      <a:pt x="3" y="54"/>
                      <a:pt x="3" y="54"/>
                      <a:pt x="3" y="54"/>
                    </a:cubicBezTo>
                    <a:cubicBezTo>
                      <a:pt x="3" y="54"/>
                      <a:pt x="3" y="55"/>
                      <a:pt x="3" y="55"/>
                    </a:cubicBezTo>
                    <a:cubicBezTo>
                      <a:pt x="3" y="55"/>
                      <a:pt x="3" y="55"/>
                      <a:pt x="4" y="55"/>
                    </a:cubicBezTo>
                    <a:cubicBezTo>
                      <a:pt x="1" y="55"/>
                      <a:pt x="5" y="57"/>
                      <a:pt x="3" y="57"/>
                    </a:cubicBezTo>
                    <a:cubicBezTo>
                      <a:pt x="3" y="57"/>
                      <a:pt x="2" y="56"/>
                      <a:pt x="2" y="56"/>
                    </a:cubicBezTo>
                    <a:cubicBezTo>
                      <a:pt x="2" y="57"/>
                      <a:pt x="2" y="57"/>
                      <a:pt x="2" y="57"/>
                    </a:cubicBezTo>
                    <a:cubicBezTo>
                      <a:pt x="3" y="57"/>
                      <a:pt x="3" y="57"/>
                      <a:pt x="4" y="57"/>
                    </a:cubicBezTo>
                    <a:cubicBezTo>
                      <a:pt x="4" y="57"/>
                      <a:pt x="5" y="58"/>
                      <a:pt x="5" y="58"/>
                    </a:cubicBezTo>
                    <a:cubicBezTo>
                      <a:pt x="4" y="57"/>
                      <a:pt x="3" y="57"/>
                      <a:pt x="3" y="57"/>
                    </a:cubicBezTo>
                    <a:cubicBezTo>
                      <a:pt x="3" y="57"/>
                      <a:pt x="3" y="57"/>
                      <a:pt x="3" y="57"/>
                    </a:cubicBezTo>
                    <a:cubicBezTo>
                      <a:pt x="2" y="57"/>
                      <a:pt x="5" y="58"/>
                      <a:pt x="4" y="58"/>
                    </a:cubicBezTo>
                    <a:cubicBezTo>
                      <a:pt x="4" y="58"/>
                      <a:pt x="4" y="58"/>
                      <a:pt x="4" y="58"/>
                    </a:cubicBezTo>
                    <a:cubicBezTo>
                      <a:pt x="4" y="58"/>
                      <a:pt x="4" y="58"/>
                      <a:pt x="4" y="58"/>
                    </a:cubicBezTo>
                    <a:cubicBezTo>
                      <a:pt x="3" y="58"/>
                      <a:pt x="4" y="58"/>
                      <a:pt x="3" y="58"/>
                    </a:cubicBezTo>
                    <a:cubicBezTo>
                      <a:pt x="3" y="58"/>
                      <a:pt x="5" y="59"/>
                      <a:pt x="4" y="59"/>
                    </a:cubicBezTo>
                    <a:cubicBezTo>
                      <a:pt x="3" y="58"/>
                      <a:pt x="3" y="58"/>
                      <a:pt x="3" y="58"/>
                    </a:cubicBezTo>
                    <a:cubicBezTo>
                      <a:pt x="2" y="58"/>
                      <a:pt x="2" y="58"/>
                      <a:pt x="2" y="58"/>
                    </a:cubicBezTo>
                    <a:cubicBezTo>
                      <a:pt x="2" y="58"/>
                      <a:pt x="2" y="58"/>
                      <a:pt x="2" y="58"/>
                    </a:cubicBezTo>
                    <a:cubicBezTo>
                      <a:pt x="1" y="58"/>
                      <a:pt x="1" y="58"/>
                      <a:pt x="1" y="58"/>
                    </a:cubicBezTo>
                    <a:cubicBezTo>
                      <a:pt x="2" y="58"/>
                      <a:pt x="2" y="58"/>
                      <a:pt x="2" y="58"/>
                    </a:cubicBezTo>
                    <a:cubicBezTo>
                      <a:pt x="4" y="59"/>
                      <a:pt x="2" y="59"/>
                      <a:pt x="4" y="60"/>
                    </a:cubicBezTo>
                    <a:cubicBezTo>
                      <a:pt x="2" y="59"/>
                      <a:pt x="3" y="59"/>
                      <a:pt x="2" y="59"/>
                    </a:cubicBezTo>
                    <a:cubicBezTo>
                      <a:pt x="1" y="59"/>
                      <a:pt x="1" y="59"/>
                      <a:pt x="1" y="59"/>
                    </a:cubicBezTo>
                    <a:cubicBezTo>
                      <a:pt x="2" y="59"/>
                      <a:pt x="0" y="59"/>
                      <a:pt x="1" y="59"/>
                    </a:cubicBezTo>
                    <a:cubicBezTo>
                      <a:pt x="1" y="59"/>
                      <a:pt x="1" y="60"/>
                      <a:pt x="0" y="59"/>
                    </a:cubicBezTo>
                    <a:cubicBezTo>
                      <a:pt x="1" y="60"/>
                      <a:pt x="1" y="60"/>
                      <a:pt x="1" y="60"/>
                    </a:cubicBezTo>
                    <a:cubicBezTo>
                      <a:pt x="2" y="60"/>
                      <a:pt x="0" y="60"/>
                      <a:pt x="1" y="61"/>
                    </a:cubicBezTo>
                    <a:cubicBezTo>
                      <a:pt x="2" y="61"/>
                      <a:pt x="3" y="62"/>
                      <a:pt x="3" y="62"/>
                    </a:cubicBezTo>
                    <a:cubicBezTo>
                      <a:pt x="3" y="62"/>
                      <a:pt x="2" y="62"/>
                      <a:pt x="2" y="62"/>
                    </a:cubicBezTo>
                    <a:cubicBezTo>
                      <a:pt x="1" y="62"/>
                      <a:pt x="1" y="62"/>
                      <a:pt x="2" y="62"/>
                    </a:cubicBezTo>
                    <a:cubicBezTo>
                      <a:pt x="1" y="62"/>
                      <a:pt x="1" y="62"/>
                      <a:pt x="1" y="62"/>
                    </a:cubicBezTo>
                    <a:cubicBezTo>
                      <a:pt x="1" y="62"/>
                      <a:pt x="2" y="62"/>
                      <a:pt x="1" y="62"/>
                    </a:cubicBezTo>
                    <a:cubicBezTo>
                      <a:pt x="0" y="62"/>
                      <a:pt x="0" y="62"/>
                      <a:pt x="0" y="62"/>
                    </a:cubicBezTo>
                    <a:cubicBezTo>
                      <a:pt x="1" y="63"/>
                      <a:pt x="1" y="63"/>
                      <a:pt x="1" y="63"/>
                    </a:cubicBezTo>
                    <a:cubicBezTo>
                      <a:pt x="1" y="62"/>
                      <a:pt x="0" y="62"/>
                      <a:pt x="0" y="62"/>
                    </a:cubicBezTo>
                    <a:cubicBezTo>
                      <a:pt x="0" y="62"/>
                      <a:pt x="0" y="63"/>
                      <a:pt x="1" y="63"/>
                    </a:cubicBezTo>
                    <a:cubicBezTo>
                      <a:pt x="2" y="63"/>
                      <a:pt x="2" y="63"/>
                      <a:pt x="2" y="63"/>
                    </a:cubicBezTo>
                    <a:cubicBezTo>
                      <a:pt x="2" y="63"/>
                      <a:pt x="1" y="63"/>
                      <a:pt x="1" y="63"/>
                    </a:cubicBezTo>
                    <a:cubicBezTo>
                      <a:pt x="0" y="62"/>
                      <a:pt x="1" y="63"/>
                      <a:pt x="1" y="63"/>
                    </a:cubicBezTo>
                    <a:cubicBezTo>
                      <a:pt x="2" y="63"/>
                      <a:pt x="2" y="63"/>
                      <a:pt x="2" y="63"/>
                    </a:cubicBezTo>
                    <a:cubicBezTo>
                      <a:pt x="4" y="64"/>
                      <a:pt x="1" y="62"/>
                      <a:pt x="2" y="62"/>
                    </a:cubicBezTo>
                    <a:cubicBezTo>
                      <a:pt x="3" y="63"/>
                      <a:pt x="3" y="63"/>
                      <a:pt x="3" y="63"/>
                    </a:cubicBezTo>
                    <a:cubicBezTo>
                      <a:pt x="2" y="62"/>
                      <a:pt x="2" y="62"/>
                      <a:pt x="2" y="62"/>
                    </a:cubicBezTo>
                    <a:cubicBezTo>
                      <a:pt x="2" y="62"/>
                      <a:pt x="3" y="63"/>
                      <a:pt x="3" y="63"/>
                    </a:cubicBezTo>
                    <a:cubicBezTo>
                      <a:pt x="4" y="63"/>
                      <a:pt x="3" y="62"/>
                      <a:pt x="4" y="63"/>
                    </a:cubicBezTo>
                    <a:cubicBezTo>
                      <a:pt x="4" y="63"/>
                      <a:pt x="4" y="63"/>
                      <a:pt x="4" y="63"/>
                    </a:cubicBezTo>
                    <a:cubicBezTo>
                      <a:pt x="4" y="62"/>
                      <a:pt x="4" y="62"/>
                      <a:pt x="4" y="62"/>
                    </a:cubicBezTo>
                    <a:cubicBezTo>
                      <a:pt x="4" y="63"/>
                      <a:pt x="5" y="63"/>
                      <a:pt x="5" y="63"/>
                    </a:cubicBezTo>
                    <a:cubicBezTo>
                      <a:pt x="6" y="63"/>
                      <a:pt x="4" y="62"/>
                      <a:pt x="5" y="62"/>
                    </a:cubicBezTo>
                    <a:cubicBezTo>
                      <a:pt x="5" y="62"/>
                      <a:pt x="5" y="62"/>
                      <a:pt x="5" y="62"/>
                    </a:cubicBezTo>
                    <a:cubicBezTo>
                      <a:pt x="5" y="62"/>
                      <a:pt x="4" y="62"/>
                      <a:pt x="3" y="61"/>
                    </a:cubicBezTo>
                    <a:cubicBezTo>
                      <a:pt x="5" y="62"/>
                      <a:pt x="5" y="62"/>
                      <a:pt x="5" y="62"/>
                    </a:cubicBezTo>
                    <a:cubicBezTo>
                      <a:pt x="4" y="61"/>
                      <a:pt x="4" y="61"/>
                      <a:pt x="4" y="61"/>
                    </a:cubicBezTo>
                    <a:cubicBezTo>
                      <a:pt x="4" y="61"/>
                      <a:pt x="5" y="61"/>
                      <a:pt x="5" y="62"/>
                    </a:cubicBezTo>
                    <a:cubicBezTo>
                      <a:pt x="4" y="61"/>
                      <a:pt x="4" y="61"/>
                      <a:pt x="4" y="61"/>
                    </a:cubicBezTo>
                    <a:cubicBezTo>
                      <a:pt x="5" y="61"/>
                      <a:pt x="4" y="60"/>
                      <a:pt x="5" y="61"/>
                    </a:cubicBezTo>
                    <a:cubicBezTo>
                      <a:pt x="5" y="61"/>
                      <a:pt x="5" y="61"/>
                      <a:pt x="4" y="60"/>
                    </a:cubicBezTo>
                    <a:cubicBezTo>
                      <a:pt x="6" y="61"/>
                      <a:pt x="4" y="60"/>
                      <a:pt x="5" y="60"/>
                    </a:cubicBezTo>
                    <a:cubicBezTo>
                      <a:pt x="6" y="61"/>
                      <a:pt x="5" y="61"/>
                      <a:pt x="6" y="61"/>
                    </a:cubicBezTo>
                    <a:cubicBezTo>
                      <a:pt x="4" y="60"/>
                      <a:pt x="7" y="61"/>
                      <a:pt x="6" y="60"/>
                    </a:cubicBezTo>
                    <a:cubicBezTo>
                      <a:pt x="5" y="60"/>
                      <a:pt x="6" y="60"/>
                      <a:pt x="6" y="59"/>
                    </a:cubicBezTo>
                    <a:cubicBezTo>
                      <a:pt x="6" y="59"/>
                      <a:pt x="6" y="59"/>
                      <a:pt x="7" y="59"/>
                    </a:cubicBezTo>
                    <a:cubicBezTo>
                      <a:pt x="7" y="59"/>
                      <a:pt x="7" y="59"/>
                      <a:pt x="7" y="59"/>
                    </a:cubicBezTo>
                    <a:cubicBezTo>
                      <a:pt x="6" y="59"/>
                      <a:pt x="6" y="58"/>
                      <a:pt x="6" y="58"/>
                    </a:cubicBezTo>
                    <a:cubicBezTo>
                      <a:pt x="7" y="58"/>
                      <a:pt x="7" y="59"/>
                      <a:pt x="8" y="59"/>
                    </a:cubicBezTo>
                    <a:cubicBezTo>
                      <a:pt x="8" y="59"/>
                      <a:pt x="8" y="59"/>
                      <a:pt x="8" y="59"/>
                    </a:cubicBezTo>
                    <a:cubicBezTo>
                      <a:pt x="7" y="58"/>
                      <a:pt x="7" y="58"/>
                      <a:pt x="7" y="58"/>
                    </a:cubicBezTo>
                    <a:cubicBezTo>
                      <a:pt x="8" y="58"/>
                      <a:pt x="8" y="58"/>
                      <a:pt x="8" y="58"/>
                    </a:cubicBezTo>
                    <a:cubicBezTo>
                      <a:pt x="8" y="58"/>
                      <a:pt x="7" y="58"/>
                      <a:pt x="8" y="58"/>
                    </a:cubicBezTo>
                    <a:cubicBezTo>
                      <a:pt x="7" y="57"/>
                      <a:pt x="5" y="57"/>
                      <a:pt x="4" y="56"/>
                    </a:cubicBezTo>
                    <a:cubicBezTo>
                      <a:pt x="5" y="57"/>
                      <a:pt x="6" y="57"/>
                      <a:pt x="6" y="57"/>
                    </a:cubicBezTo>
                    <a:cubicBezTo>
                      <a:pt x="6" y="57"/>
                      <a:pt x="5" y="57"/>
                      <a:pt x="6" y="57"/>
                    </a:cubicBezTo>
                    <a:cubicBezTo>
                      <a:pt x="7" y="57"/>
                      <a:pt x="7" y="57"/>
                      <a:pt x="7" y="57"/>
                    </a:cubicBezTo>
                    <a:cubicBezTo>
                      <a:pt x="7" y="57"/>
                      <a:pt x="6" y="57"/>
                      <a:pt x="6" y="57"/>
                    </a:cubicBezTo>
                    <a:cubicBezTo>
                      <a:pt x="7" y="57"/>
                      <a:pt x="7" y="57"/>
                      <a:pt x="7" y="57"/>
                    </a:cubicBezTo>
                    <a:cubicBezTo>
                      <a:pt x="7" y="57"/>
                      <a:pt x="7" y="57"/>
                      <a:pt x="7" y="57"/>
                    </a:cubicBezTo>
                    <a:cubicBezTo>
                      <a:pt x="7" y="57"/>
                      <a:pt x="8" y="57"/>
                      <a:pt x="8" y="57"/>
                    </a:cubicBezTo>
                    <a:cubicBezTo>
                      <a:pt x="8" y="57"/>
                      <a:pt x="7" y="57"/>
                      <a:pt x="7" y="57"/>
                    </a:cubicBezTo>
                    <a:cubicBezTo>
                      <a:pt x="7" y="57"/>
                      <a:pt x="8" y="57"/>
                      <a:pt x="9" y="57"/>
                    </a:cubicBezTo>
                    <a:cubicBezTo>
                      <a:pt x="8" y="57"/>
                      <a:pt x="9" y="57"/>
                      <a:pt x="8" y="56"/>
                    </a:cubicBezTo>
                    <a:cubicBezTo>
                      <a:pt x="8" y="56"/>
                      <a:pt x="8" y="56"/>
                      <a:pt x="8" y="57"/>
                    </a:cubicBezTo>
                    <a:cubicBezTo>
                      <a:pt x="8" y="56"/>
                      <a:pt x="8" y="56"/>
                      <a:pt x="7" y="56"/>
                    </a:cubicBezTo>
                    <a:cubicBezTo>
                      <a:pt x="7" y="56"/>
                      <a:pt x="7" y="56"/>
                      <a:pt x="7" y="56"/>
                    </a:cubicBezTo>
                    <a:cubicBezTo>
                      <a:pt x="7" y="56"/>
                      <a:pt x="7" y="56"/>
                      <a:pt x="7" y="56"/>
                    </a:cubicBezTo>
                    <a:cubicBezTo>
                      <a:pt x="7" y="56"/>
                      <a:pt x="7" y="56"/>
                      <a:pt x="7" y="56"/>
                    </a:cubicBezTo>
                    <a:cubicBezTo>
                      <a:pt x="7" y="56"/>
                      <a:pt x="7" y="56"/>
                      <a:pt x="7" y="56"/>
                    </a:cubicBezTo>
                    <a:cubicBezTo>
                      <a:pt x="6" y="55"/>
                      <a:pt x="8" y="55"/>
                      <a:pt x="8" y="55"/>
                    </a:cubicBezTo>
                    <a:cubicBezTo>
                      <a:pt x="8" y="55"/>
                      <a:pt x="8" y="55"/>
                      <a:pt x="8" y="55"/>
                    </a:cubicBezTo>
                    <a:cubicBezTo>
                      <a:pt x="8" y="54"/>
                      <a:pt x="8" y="54"/>
                      <a:pt x="7" y="54"/>
                    </a:cubicBezTo>
                    <a:cubicBezTo>
                      <a:pt x="7" y="54"/>
                      <a:pt x="8" y="54"/>
                      <a:pt x="8" y="54"/>
                    </a:cubicBezTo>
                    <a:cubicBezTo>
                      <a:pt x="8" y="54"/>
                      <a:pt x="8" y="53"/>
                      <a:pt x="8" y="53"/>
                    </a:cubicBezTo>
                    <a:cubicBezTo>
                      <a:pt x="9" y="54"/>
                      <a:pt x="9" y="53"/>
                      <a:pt x="9" y="54"/>
                    </a:cubicBezTo>
                    <a:cubicBezTo>
                      <a:pt x="9" y="54"/>
                      <a:pt x="10" y="54"/>
                      <a:pt x="9" y="53"/>
                    </a:cubicBezTo>
                    <a:cubicBezTo>
                      <a:pt x="10" y="53"/>
                      <a:pt x="10" y="53"/>
                      <a:pt x="10" y="53"/>
                    </a:cubicBezTo>
                    <a:cubicBezTo>
                      <a:pt x="9" y="53"/>
                      <a:pt x="9" y="53"/>
                      <a:pt x="9" y="53"/>
                    </a:cubicBezTo>
                    <a:cubicBezTo>
                      <a:pt x="9" y="53"/>
                      <a:pt x="9" y="53"/>
                      <a:pt x="9" y="53"/>
                    </a:cubicBezTo>
                    <a:cubicBezTo>
                      <a:pt x="10" y="53"/>
                      <a:pt x="10" y="53"/>
                      <a:pt x="10" y="53"/>
                    </a:cubicBezTo>
                    <a:cubicBezTo>
                      <a:pt x="12" y="53"/>
                      <a:pt x="8" y="52"/>
                      <a:pt x="11" y="52"/>
                    </a:cubicBezTo>
                    <a:cubicBezTo>
                      <a:pt x="10" y="51"/>
                      <a:pt x="10" y="52"/>
                      <a:pt x="9" y="52"/>
                    </a:cubicBezTo>
                    <a:cubicBezTo>
                      <a:pt x="9" y="51"/>
                      <a:pt x="11" y="52"/>
                      <a:pt x="11" y="51"/>
                    </a:cubicBezTo>
                    <a:cubicBezTo>
                      <a:pt x="12" y="51"/>
                      <a:pt x="9" y="51"/>
                      <a:pt x="10" y="51"/>
                    </a:cubicBezTo>
                    <a:cubicBezTo>
                      <a:pt x="9" y="50"/>
                      <a:pt x="8" y="50"/>
                      <a:pt x="8" y="50"/>
                    </a:cubicBezTo>
                    <a:cubicBezTo>
                      <a:pt x="8" y="50"/>
                      <a:pt x="10" y="50"/>
                      <a:pt x="10" y="50"/>
                    </a:cubicBezTo>
                    <a:cubicBezTo>
                      <a:pt x="10" y="50"/>
                      <a:pt x="10" y="50"/>
                      <a:pt x="10" y="50"/>
                    </a:cubicBezTo>
                    <a:cubicBezTo>
                      <a:pt x="10" y="50"/>
                      <a:pt x="10" y="51"/>
                      <a:pt x="11" y="51"/>
                    </a:cubicBezTo>
                    <a:cubicBezTo>
                      <a:pt x="10" y="50"/>
                      <a:pt x="10" y="50"/>
                      <a:pt x="10" y="50"/>
                    </a:cubicBezTo>
                    <a:cubicBezTo>
                      <a:pt x="11" y="50"/>
                      <a:pt x="11" y="50"/>
                      <a:pt x="11" y="50"/>
                    </a:cubicBezTo>
                    <a:cubicBezTo>
                      <a:pt x="11" y="50"/>
                      <a:pt x="11" y="50"/>
                      <a:pt x="10" y="50"/>
                    </a:cubicBezTo>
                    <a:cubicBezTo>
                      <a:pt x="11" y="50"/>
                      <a:pt x="10" y="50"/>
                      <a:pt x="11" y="50"/>
                    </a:cubicBezTo>
                    <a:cubicBezTo>
                      <a:pt x="11" y="50"/>
                      <a:pt x="10" y="49"/>
                      <a:pt x="10" y="49"/>
                    </a:cubicBezTo>
                    <a:cubicBezTo>
                      <a:pt x="11" y="49"/>
                      <a:pt x="9" y="49"/>
                      <a:pt x="9" y="49"/>
                    </a:cubicBezTo>
                    <a:cubicBezTo>
                      <a:pt x="10" y="49"/>
                      <a:pt x="11" y="49"/>
                      <a:pt x="10" y="49"/>
                    </a:cubicBezTo>
                    <a:cubicBezTo>
                      <a:pt x="11" y="49"/>
                      <a:pt x="12" y="49"/>
                      <a:pt x="12" y="49"/>
                    </a:cubicBezTo>
                    <a:cubicBezTo>
                      <a:pt x="11" y="49"/>
                      <a:pt x="13" y="49"/>
                      <a:pt x="13" y="49"/>
                    </a:cubicBezTo>
                    <a:cubicBezTo>
                      <a:pt x="13" y="49"/>
                      <a:pt x="13" y="49"/>
                      <a:pt x="13" y="49"/>
                    </a:cubicBezTo>
                    <a:cubicBezTo>
                      <a:pt x="13" y="49"/>
                      <a:pt x="13" y="49"/>
                      <a:pt x="13" y="48"/>
                    </a:cubicBezTo>
                    <a:cubicBezTo>
                      <a:pt x="12" y="48"/>
                      <a:pt x="12" y="48"/>
                      <a:pt x="12" y="48"/>
                    </a:cubicBezTo>
                    <a:cubicBezTo>
                      <a:pt x="12" y="48"/>
                      <a:pt x="12" y="48"/>
                      <a:pt x="13" y="48"/>
                    </a:cubicBezTo>
                    <a:cubicBezTo>
                      <a:pt x="12" y="48"/>
                      <a:pt x="11" y="48"/>
                      <a:pt x="10" y="48"/>
                    </a:cubicBezTo>
                    <a:cubicBezTo>
                      <a:pt x="11" y="48"/>
                      <a:pt x="10" y="47"/>
                      <a:pt x="11" y="48"/>
                    </a:cubicBezTo>
                    <a:cubicBezTo>
                      <a:pt x="11" y="48"/>
                      <a:pt x="12" y="48"/>
                      <a:pt x="12" y="48"/>
                    </a:cubicBezTo>
                    <a:cubicBezTo>
                      <a:pt x="12" y="48"/>
                      <a:pt x="12" y="48"/>
                      <a:pt x="13" y="48"/>
                    </a:cubicBezTo>
                    <a:cubicBezTo>
                      <a:pt x="13" y="48"/>
                      <a:pt x="13" y="48"/>
                      <a:pt x="13" y="48"/>
                    </a:cubicBezTo>
                    <a:cubicBezTo>
                      <a:pt x="14" y="48"/>
                      <a:pt x="12" y="48"/>
                      <a:pt x="12" y="47"/>
                    </a:cubicBezTo>
                    <a:cubicBezTo>
                      <a:pt x="12" y="47"/>
                      <a:pt x="13" y="47"/>
                      <a:pt x="13" y="47"/>
                    </a:cubicBezTo>
                    <a:cubicBezTo>
                      <a:pt x="13" y="47"/>
                      <a:pt x="12" y="47"/>
                      <a:pt x="11" y="47"/>
                    </a:cubicBezTo>
                    <a:cubicBezTo>
                      <a:pt x="12" y="47"/>
                      <a:pt x="11" y="47"/>
                      <a:pt x="11" y="46"/>
                    </a:cubicBezTo>
                    <a:cubicBezTo>
                      <a:pt x="11" y="47"/>
                      <a:pt x="11" y="47"/>
                      <a:pt x="11" y="47"/>
                    </a:cubicBezTo>
                    <a:cubicBezTo>
                      <a:pt x="10" y="46"/>
                      <a:pt x="10" y="46"/>
                      <a:pt x="10" y="46"/>
                    </a:cubicBezTo>
                    <a:cubicBezTo>
                      <a:pt x="10" y="46"/>
                      <a:pt x="10" y="46"/>
                      <a:pt x="10" y="46"/>
                    </a:cubicBezTo>
                    <a:cubicBezTo>
                      <a:pt x="9" y="46"/>
                      <a:pt x="12" y="46"/>
                      <a:pt x="11" y="46"/>
                    </a:cubicBezTo>
                    <a:cubicBezTo>
                      <a:pt x="11" y="46"/>
                      <a:pt x="12" y="46"/>
                      <a:pt x="13" y="46"/>
                    </a:cubicBezTo>
                    <a:cubicBezTo>
                      <a:pt x="12" y="45"/>
                      <a:pt x="14" y="46"/>
                      <a:pt x="13" y="45"/>
                    </a:cubicBezTo>
                    <a:cubicBezTo>
                      <a:pt x="12" y="45"/>
                      <a:pt x="12" y="45"/>
                      <a:pt x="11" y="45"/>
                    </a:cubicBezTo>
                    <a:cubicBezTo>
                      <a:pt x="12" y="46"/>
                      <a:pt x="12" y="46"/>
                      <a:pt x="12" y="46"/>
                    </a:cubicBezTo>
                    <a:cubicBezTo>
                      <a:pt x="11" y="45"/>
                      <a:pt x="11" y="45"/>
                      <a:pt x="11" y="45"/>
                    </a:cubicBezTo>
                    <a:cubicBezTo>
                      <a:pt x="11" y="45"/>
                      <a:pt x="11" y="45"/>
                      <a:pt x="11" y="45"/>
                    </a:cubicBezTo>
                    <a:cubicBezTo>
                      <a:pt x="10" y="45"/>
                      <a:pt x="10" y="45"/>
                      <a:pt x="10" y="45"/>
                    </a:cubicBezTo>
                    <a:cubicBezTo>
                      <a:pt x="11" y="45"/>
                      <a:pt x="9" y="45"/>
                      <a:pt x="10" y="45"/>
                    </a:cubicBezTo>
                    <a:cubicBezTo>
                      <a:pt x="12" y="45"/>
                      <a:pt x="12" y="45"/>
                      <a:pt x="12" y="45"/>
                    </a:cubicBezTo>
                    <a:cubicBezTo>
                      <a:pt x="13" y="45"/>
                      <a:pt x="11" y="44"/>
                      <a:pt x="12" y="44"/>
                    </a:cubicBezTo>
                    <a:cubicBezTo>
                      <a:pt x="11" y="44"/>
                      <a:pt x="11" y="44"/>
                      <a:pt x="11" y="44"/>
                    </a:cubicBezTo>
                    <a:cubicBezTo>
                      <a:pt x="10" y="44"/>
                      <a:pt x="11" y="44"/>
                      <a:pt x="11" y="43"/>
                    </a:cubicBezTo>
                    <a:cubicBezTo>
                      <a:pt x="12" y="44"/>
                      <a:pt x="12" y="44"/>
                      <a:pt x="12" y="44"/>
                    </a:cubicBezTo>
                    <a:cubicBezTo>
                      <a:pt x="12" y="43"/>
                      <a:pt x="13" y="43"/>
                      <a:pt x="11" y="43"/>
                    </a:cubicBezTo>
                    <a:cubicBezTo>
                      <a:pt x="12" y="43"/>
                      <a:pt x="12" y="43"/>
                      <a:pt x="12" y="43"/>
                    </a:cubicBezTo>
                    <a:cubicBezTo>
                      <a:pt x="13" y="43"/>
                      <a:pt x="10" y="42"/>
                      <a:pt x="10" y="42"/>
                    </a:cubicBezTo>
                    <a:cubicBezTo>
                      <a:pt x="11" y="42"/>
                      <a:pt x="12" y="42"/>
                      <a:pt x="12" y="42"/>
                    </a:cubicBezTo>
                    <a:cubicBezTo>
                      <a:pt x="12" y="42"/>
                      <a:pt x="12" y="42"/>
                      <a:pt x="12" y="42"/>
                    </a:cubicBezTo>
                    <a:cubicBezTo>
                      <a:pt x="12" y="42"/>
                      <a:pt x="11" y="42"/>
                      <a:pt x="12" y="42"/>
                    </a:cubicBezTo>
                    <a:cubicBezTo>
                      <a:pt x="11" y="42"/>
                      <a:pt x="10" y="41"/>
                      <a:pt x="11" y="41"/>
                    </a:cubicBezTo>
                    <a:cubicBezTo>
                      <a:pt x="11" y="41"/>
                      <a:pt x="11" y="41"/>
                      <a:pt x="11" y="41"/>
                    </a:cubicBezTo>
                    <a:cubicBezTo>
                      <a:pt x="11" y="41"/>
                      <a:pt x="10" y="41"/>
                      <a:pt x="10" y="41"/>
                    </a:cubicBezTo>
                    <a:cubicBezTo>
                      <a:pt x="12" y="41"/>
                      <a:pt x="10" y="40"/>
                      <a:pt x="12" y="40"/>
                    </a:cubicBezTo>
                    <a:cubicBezTo>
                      <a:pt x="11" y="39"/>
                      <a:pt x="11" y="39"/>
                      <a:pt x="11" y="39"/>
                    </a:cubicBezTo>
                    <a:cubicBezTo>
                      <a:pt x="11" y="39"/>
                      <a:pt x="12" y="39"/>
                      <a:pt x="11" y="39"/>
                    </a:cubicBezTo>
                    <a:cubicBezTo>
                      <a:pt x="12" y="39"/>
                      <a:pt x="9" y="39"/>
                      <a:pt x="10" y="39"/>
                    </a:cubicBezTo>
                    <a:cubicBezTo>
                      <a:pt x="11" y="39"/>
                      <a:pt x="11" y="39"/>
                      <a:pt x="11" y="39"/>
                    </a:cubicBezTo>
                    <a:cubicBezTo>
                      <a:pt x="14" y="39"/>
                      <a:pt x="11" y="38"/>
                      <a:pt x="13" y="38"/>
                    </a:cubicBezTo>
                    <a:cubicBezTo>
                      <a:pt x="13" y="38"/>
                      <a:pt x="13" y="38"/>
                      <a:pt x="13" y="38"/>
                    </a:cubicBezTo>
                    <a:cubicBezTo>
                      <a:pt x="14" y="38"/>
                      <a:pt x="12" y="38"/>
                      <a:pt x="12" y="38"/>
                    </a:cubicBezTo>
                    <a:cubicBezTo>
                      <a:pt x="12" y="38"/>
                      <a:pt x="12" y="38"/>
                      <a:pt x="12" y="38"/>
                    </a:cubicBezTo>
                    <a:cubicBezTo>
                      <a:pt x="11" y="37"/>
                      <a:pt x="11" y="37"/>
                      <a:pt x="10" y="36"/>
                    </a:cubicBezTo>
                    <a:cubicBezTo>
                      <a:pt x="11" y="37"/>
                      <a:pt x="11" y="37"/>
                      <a:pt x="12" y="37"/>
                    </a:cubicBezTo>
                    <a:cubicBezTo>
                      <a:pt x="12" y="37"/>
                      <a:pt x="10" y="37"/>
                      <a:pt x="10" y="36"/>
                    </a:cubicBezTo>
                    <a:cubicBezTo>
                      <a:pt x="11" y="36"/>
                      <a:pt x="11" y="36"/>
                      <a:pt x="12" y="36"/>
                    </a:cubicBezTo>
                    <a:cubicBezTo>
                      <a:pt x="12" y="37"/>
                      <a:pt x="12" y="37"/>
                      <a:pt x="12" y="37"/>
                    </a:cubicBezTo>
                    <a:cubicBezTo>
                      <a:pt x="14" y="37"/>
                      <a:pt x="12" y="36"/>
                      <a:pt x="12" y="36"/>
                    </a:cubicBezTo>
                    <a:cubicBezTo>
                      <a:pt x="13" y="36"/>
                      <a:pt x="13" y="36"/>
                      <a:pt x="13" y="36"/>
                    </a:cubicBezTo>
                    <a:cubicBezTo>
                      <a:pt x="13" y="36"/>
                      <a:pt x="11" y="36"/>
                      <a:pt x="12" y="35"/>
                    </a:cubicBezTo>
                    <a:cubicBezTo>
                      <a:pt x="11" y="35"/>
                      <a:pt x="11" y="35"/>
                      <a:pt x="11" y="35"/>
                    </a:cubicBezTo>
                    <a:cubicBezTo>
                      <a:pt x="10" y="35"/>
                      <a:pt x="12" y="35"/>
                      <a:pt x="11" y="35"/>
                    </a:cubicBezTo>
                    <a:cubicBezTo>
                      <a:pt x="12" y="35"/>
                      <a:pt x="12" y="35"/>
                      <a:pt x="12" y="35"/>
                    </a:cubicBezTo>
                    <a:cubicBezTo>
                      <a:pt x="12" y="35"/>
                      <a:pt x="11" y="34"/>
                      <a:pt x="11" y="34"/>
                    </a:cubicBezTo>
                    <a:cubicBezTo>
                      <a:pt x="12" y="34"/>
                      <a:pt x="12" y="35"/>
                      <a:pt x="13" y="35"/>
                    </a:cubicBezTo>
                    <a:cubicBezTo>
                      <a:pt x="13" y="35"/>
                      <a:pt x="13" y="34"/>
                      <a:pt x="12" y="34"/>
                    </a:cubicBezTo>
                    <a:cubicBezTo>
                      <a:pt x="12" y="34"/>
                      <a:pt x="13" y="34"/>
                      <a:pt x="12" y="34"/>
                    </a:cubicBezTo>
                    <a:cubicBezTo>
                      <a:pt x="11" y="34"/>
                      <a:pt x="11" y="34"/>
                      <a:pt x="11" y="34"/>
                    </a:cubicBezTo>
                    <a:cubicBezTo>
                      <a:pt x="14" y="34"/>
                      <a:pt x="12" y="33"/>
                      <a:pt x="14" y="33"/>
                    </a:cubicBezTo>
                    <a:cubicBezTo>
                      <a:pt x="13" y="32"/>
                      <a:pt x="15" y="32"/>
                      <a:pt x="14" y="31"/>
                    </a:cubicBezTo>
                    <a:cubicBezTo>
                      <a:pt x="12" y="31"/>
                      <a:pt x="14" y="31"/>
                      <a:pt x="12" y="31"/>
                    </a:cubicBezTo>
                    <a:cubicBezTo>
                      <a:pt x="12" y="31"/>
                      <a:pt x="12" y="31"/>
                      <a:pt x="12" y="31"/>
                    </a:cubicBezTo>
                    <a:cubicBezTo>
                      <a:pt x="14" y="31"/>
                      <a:pt x="14" y="31"/>
                      <a:pt x="14" y="31"/>
                    </a:cubicBezTo>
                    <a:cubicBezTo>
                      <a:pt x="14" y="31"/>
                      <a:pt x="14" y="31"/>
                      <a:pt x="15" y="31"/>
                    </a:cubicBezTo>
                    <a:cubicBezTo>
                      <a:pt x="15" y="30"/>
                      <a:pt x="16" y="31"/>
                      <a:pt x="16" y="31"/>
                    </a:cubicBezTo>
                    <a:cubicBezTo>
                      <a:pt x="15" y="31"/>
                      <a:pt x="15" y="30"/>
                      <a:pt x="15" y="30"/>
                    </a:cubicBezTo>
                    <a:cubicBezTo>
                      <a:pt x="14" y="30"/>
                      <a:pt x="14" y="30"/>
                      <a:pt x="14" y="30"/>
                    </a:cubicBezTo>
                    <a:cubicBezTo>
                      <a:pt x="13" y="30"/>
                      <a:pt x="16" y="30"/>
                      <a:pt x="15" y="30"/>
                    </a:cubicBezTo>
                    <a:cubicBezTo>
                      <a:pt x="16" y="30"/>
                      <a:pt x="16" y="30"/>
                      <a:pt x="16" y="30"/>
                    </a:cubicBezTo>
                    <a:cubicBezTo>
                      <a:pt x="15" y="30"/>
                      <a:pt x="16" y="29"/>
                      <a:pt x="14" y="29"/>
                    </a:cubicBezTo>
                    <a:cubicBezTo>
                      <a:pt x="14" y="29"/>
                      <a:pt x="15" y="29"/>
                      <a:pt x="15" y="29"/>
                    </a:cubicBezTo>
                    <a:cubicBezTo>
                      <a:pt x="15" y="28"/>
                      <a:pt x="13" y="27"/>
                      <a:pt x="14" y="27"/>
                    </a:cubicBezTo>
                    <a:cubicBezTo>
                      <a:pt x="15" y="27"/>
                      <a:pt x="15" y="27"/>
                      <a:pt x="15" y="27"/>
                    </a:cubicBezTo>
                    <a:cubicBezTo>
                      <a:pt x="15" y="27"/>
                      <a:pt x="14" y="27"/>
                      <a:pt x="14" y="27"/>
                    </a:cubicBezTo>
                    <a:cubicBezTo>
                      <a:pt x="15" y="27"/>
                      <a:pt x="15" y="27"/>
                      <a:pt x="15" y="27"/>
                    </a:cubicBezTo>
                    <a:cubicBezTo>
                      <a:pt x="15" y="27"/>
                      <a:pt x="14" y="27"/>
                      <a:pt x="14" y="27"/>
                    </a:cubicBezTo>
                    <a:cubicBezTo>
                      <a:pt x="15" y="27"/>
                      <a:pt x="15" y="27"/>
                      <a:pt x="15" y="27"/>
                    </a:cubicBezTo>
                    <a:cubicBezTo>
                      <a:pt x="16" y="26"/>
                      <a:pt x="14" y="26"/>
                      <a:pt x="13" y="25"/>
                    </a:cubicBezTo>
                    <a:cubicBezTo>
                      <a:pt x="15" y="25"/>
                      <a:pt x="16" y="25"/>
                      <a:pt x="16" y="25"/>
                    </a:cubicBezTo>
                    <a:cubicBezTo>
                      <a:pt x="16" y="25"/>
                      <a:pt x="16" y="25"/>
                      <a:pt x="16" y="25"/>
                    </a:cubicBezTo>
                    <a:cubicBezTo>
                      <a:pt x="16" y="24"/>
                      <a:pt x="15" y="24"/>
                      <a:pt x="14" y="23"/>
                    </a:cubicBezTo>
                    <a:cubicBezTo>
                      <a:pt x="16" y="23"/>
                      <a:pt x="15" y="22"/>
                      <a:pt x="16" y="22"/>
                    </a:cubicBezTo>
                    <a:cubicBezTo>
                      <a:pt x="16" y="22"/>
                      <a:pt x="15" y="22"/>
                      <a:pt x="14" y="22"/>
                    </a:cubicBezTo>
                    <a:cubicBezTo>
                      <a:pt x="15" y="21"/>
                      <a:pt x="13" y="21"/>
                      <a:pt x="15" y="21"/>
                    </a:cubicBezTo>
                    <a:cubicBezTo>
                      <a:pt x="15" y="21"/>
                      <a:pt x="15" y="21"/>
                      <a:pt x="15" y="21"/>
                    </a:cubicBezTo>
                    <a:cubicBezTo>
                      <a:pt x="16" y="21"/>
                      <a:pt x="16" y="21"/>
                      <a:pt x="16" y="21"/>
                    </a:cubicBezTo>
                    <a:cubicBezTo>
                      <a:pt x="14" y="21"/>
                      <a:pt x="14" y="21"/>
                      <a:pt x="14" y="21"/>
                    </a:cubicBezTo>
                    <a:cubicBezTo>
                      <a:pt x="17" y="20"/>
                      <a:pt x="13" y="19"/>
                      <a:pt x="16" y="19"/>
                    </a:cubicBezTo>
                    <a:cubicBezTo>
                      <a:pt x="15" y="19"/>
                      <a:pt x="15" y="19"/>
                      <a:pt x="15" y="19"/>
                    </a:cubicBezTo>
                    <a:cubicBezTo>
                      <a:pt x="16" y="19"/>
                      <a:pt x="16" y="19"/>
                      <a:pt x="16" y="19"/>
                    </a:cubicBezTo>
                    <a:cubicBezTo>
                      <a:pt x="16" y="18"/>
                      <a:pt x="16" y="18"/>
                      <a:pt x="16" y="18"/>
                    </a:cubicBezTo>
                    <a:cubicBezTo>
                      <a:pt x="17" y="18"/>
                      <a:pt x="17" y="18"/>
                      <a:pt x="17" y="18"/>
                    </a:cubicBezTo>
                    <a:cubicBezTo>
                      <a:pt x="17" y="18"/>
                      <a:pt x="14" y="17"/>
                      <a:pt x="14" y="17"/>
                    </a:cubicBezTo>
                    <a:cubicBezTo>
                      <a:pt x="15" y="17"/>
                      <a:pt x="15" y="17"/>
                      <a:pt x="15" y="17"/>
                    </a:cubicBezTo>
                    <a:cubicBezTo>
                      <a:pt x="15" y="17"/>
                      <a:pt x="17" y="16"/>
                      <a:pt x="15" y="16"/>
                    </a:cubicBezTo>
                    <a:cubicBezTo>
                      <a:pt x="15" y="16"/>
                      <a:pt x="16" y="16"/>
                      <a:pt x="16" y="16"/>
                    </a:cubicBezTo>
                    <a:cubicBezTo>
                      <a:pt x="16" y="16"/>
                      <a:pt x="17" y="15"/>
                      <a:pt x="15" y="15"/>
                    </a:cubicBezTo>
                    <a:cubicBezTo>
                      <a:pt x="16" y="15"/>
                      <a:pt x="15" y="15"/>
                      <a:pt x="14" y="15"/>
                    </a:cubicBezTo>
                    <a:cubicBezTo>
                      <a:pt x="15" y="15"/>
                      <a:pt x="15" y="15"/>
                      <a:pt x="15" y="15"/>
                    </a:cubicBezTo>
                    <a:cubicBezTo>
                      <a:pt x="14" y="14"/>
                      <a:pt x="14" y="14"/>
                      <a:pt x="13" y="14"/>
                    </a:cubicBezTo>
                    <a:cubicBezTo>
                      <a:pt x="13" y="14"/>
                      <a:pt x="14" y="14"/>
                      <a:pt x="14" y="14"/>
                    </a:cubicBezTo>
                    <a:cubicBezTo>
                      <a:pt x="14" y="14"/>
                      <a:pt x="13" y="14"/>
                      <a:pt x="13" y="14"/>
                    </a:cubicBezTo>
                    <a:cubicBezTo>
                      <a:pt x="14" y="14"/>
                      <a:pt x="14" y="14"/>
                      <a:pt x="14" y="14"/>
                    </a:cubicBezTo>
                    <a:cubicBezTo>
                      <a:pt x="14" y="14"/>
                      <a:pt x="14" y="14"/>
                      <a:pt x="13" y="13"/>
                    </a:cubicBezTo>
                    <a:cubicBezTo>
                      <a:pt x="13" y="13"/>
                      <a:pt x="13" y="13"/>
                      <a:pt x="14" y="13"/>
                    </a:cubicBezTo>
                    <a:cubicBezTo>
                      <a:pt x="14" y="13"/>
                      <a:pt x="13" y="13"/>
                      <a:pt x="13" y="13"/>
                    </a:cubicBezTo>
                    <a:cubicBezTo>
                      <a:pt x="14" y="13"/>
                      <a:pt x="14" y="13"/>
                      <a:pt x="14" y="13"/>
                    </a:cubicBezTo>
                    <a:cubicBezTo>
                      <a:pt x="15" y="12"/>
                      <a:pt x="13" y="12"/>
                      <a:pt x="14" y="12"/>
                    </a:cubicBezTo>
                    <a:cubicBezTo>
                      <a:pt x="14" y="12"/>
                      <a:pt x="14" y="12"/>
                      <a:pt x="14" y="12"/>
                    </a:cubicBezTo>
                    <a:cubicBezTo>
                      <a:pt x="14" y="12"/>
                      <a:pt x="14" y="12"/>
                      <a:pt x="14" y="12"/>
                    </a:cubicBezTo>
                    <a:cubicBezTo>
                      <a:pt x="15" y="12"/>
                      <a:pt x="15" y="12"/>
                      <a:pt x="17" y="12"/>
                    </a:cubicBezTo>
                    <a:cubicBezTo>
                      <a:pt x="16" y="12"/>
                      <a:pt x="14" y="12"/>
                      <a:pt x="15" y="12"/>
                    </a:cubicBezTo>
                    <a:cubicBezTo>
                      <a:pt x="15" y="12"/>
                      <a:pt x="15" y="12"/>
                      <a:pt x="15" y="12"/>
                    </a:cubicBezTo>
                    <a:cubicBezTo>
                      <a:pt x="15" y="12"/>
                      <a:pt x="15" y="12"/>
                      <a:pt x="15" y="12"/>
                    </a:cubicBezTo>
                    <a:cubicBezTo>
                      <a:pt x="15" y="12"/>
                      <a:pt x="15" y="12"/>
                      <a:pt x="15" y="11"/>
                    </a:cubicBezTo>
                    <a:cubicBezTo>
                      <a:pt x="16" y="11"/>
                      <a:pt x="16" y="11"/>
                      <a:pt x="16" y="11"/>
                    </a:cubicBezTo>
                    <a:cubicBezTo>
                      <a:pt x="16" y="11"/>
                      <a:pt x="16" y="11"/>
                      <a:pt x="16" y="11"/>
                    </a:cubicBezTo>
                    <a:cubicBezTo>
                      <a:pt x="15" y="11"/>
                      <a:pt x="15" y="11"/>
                      <a:pt x="14" y="11"/>
                    </a:cubicBezTo>
                    <a:cubicBezTo>
                      <a:pt x="14" y="11"/>
                      <a:pt x="14" y="11"/>
                      <a:pt x="14" y="11"/>
                    </a:cubicBezTo>
                    <a:cubicBezTo>
                      <a:pt x="14" y="11"/>
                      <a:pt x="14" y="11"/>
                      <a:pt x="14" y="11"/>
                    </a:cubicBezTo>
                    <a:cubicBezTo>
                      <a:pt x="14" y="11"/>
                      <a:pt x="14" y="11"/>
                      <a:pt x="14" y="11"/>
                    </a:cubicBezTo>
                    <a:cubicBezTo>
                      <a:pt x="14" y="11"/>
                      <a:pt x="14" y="11"/>
                      <a:pt x="14" y="11"/>
                    </a:cubicBezTo>
                    <a:cubicBezTo>
                      <a:pt x="14" y="11"/>
                      <a:pt x="13" y="11"/>
                      <a:pt x="14" y="11"/>
                    </a:cubicBezTo>
                    <a:cubicBezTo>
                      <a:pt x="13" y="11"/>
                      <a:pt x="13" y="11"/>
                      <a:pt x="12" y="11"/>
                    </a:cubicBezTo>
                    <a:cubicBezTo>
                      <a:pt x="14" y="11"/>
                      <a:pt x="15" y="10"/>
                      <a:pt x="16" y="10"/>
                    </a:cubicBezTo>
                    <a:cubicBezTo>
                      <a:pt x="15" y="10"/>
                      <a:pt x="15" y="9"/>
                      <a:pt x="13" y="9"/>
                    </a:cubicBezTo>
                    <a:cubicBezTo>
                      <a:pt x="13" y="9"/>
                      <a:pt x="14" y="9"/>
                      <a:pt x="14" y="9"/>
                    </a:cubicBezTo>
                    <a:cubicBezTo>
                      <a:pt x="15" y="9"/>
                      <a:pt x="15" y="9"/>
                      <a:pt x="15" y="9"/>
                    </a:cubicBezTo>
                    <a:cubicBezTo>
                      <a:pt x="14" y="9"/>
                      <a:pt x="14" y="9"/>
                      <a:pt x="13" y="9"/>
                    </a:cubicBezTo>
                    <a:cubicBezTo>
                      <a:pt x="14" y="8"/>
                      <a:pt x="14" y="9"/>
                      <a:pt x="14" y="8"/>
                    </a:cubicBezTo>
                    <a:cubicBezTo>
                      <a:pt x="14" y="8"/>
                      <a:pt x="14" y="8"/>
                      <a:pt x="14" y="8"/>
                    </a:cubicBezTo>
                    <a:cubicBezTo>
                      <a:pt x="17" y="8"/>
                      <a:pt x="11" y="7"/>
                      <a:pt x="14" y="6"/>
                    </a:cubicBezTo>
                    <a:cubicBezTo>
                      <a:pt x="13" y="7"/>
                      <a:pt x="13" y="7"/>
                      <a:pt x="13" y="7"/>
                    </a:cubicBezTo>
                    <a:cubicBezTo>
                      <a:pt x="15" y="6"/>
                      <a:pt x="12" y="5"/>
                      <a:pt x="14" y="4"/>
                    </a:cubicBezTo>
                    <a:cubicBezTo>
                      <a:pt x="15" y="4"/>
                      <a:pt x="14" y="4"/>
                      <a:pt x="13" y="3"/>
                    </a:cubicBezTo>
                    <a:cubicBezTo>
                      <a:pt x="14" y="3"/>
                      <a:pt x="14" y="3"/>
                      <a:pt x="14" y="3"/>
                    </a:cubicBezTo>
                    <a:cubicBezTo>
                      <a:pt x="13" y="3"/>
                      <a:pt x="13" y="3"/>
                      <a:pt x="13" y="3"/>
                    </a:cubicBezTo>
                    <a:cubicBezTo>
                      <a:pt x="12" y="3"/>
                      <a:pt x="16" y="2"/>
                      <a:pt x="14" y="2"/>
                    </a:cubicBezTo>
                    <a:cubicBezTo>
                      <a:pt x="13" y="2"/>
                      <a:pt x="13" y="2"/>
                      <a:pt x="13" y="2"/>
                    </a:cubicBezTo>
                    <a:cubicBezTo>
                      <a:pt x="13" y="2"/>
                      <a:pt x="12" y="2"/>
                      <a:pt x="13" y="2"/>
                    </a:cubicBezTo>
                    <a:cubicBezTo>
                      <a:pt x="13" y="2"/>
                      <a:pt x="13" y="2"/>
                      <a:pt x="13" y="1"/>
                    </a:cubicBezTo>
                    <a:cubicBezTo>
                      <a:pt x="14" y="1"/>
                      <a:pt x="14" y="1"/>
                      <a:pt x="14" y="1"/>
                    </a:cubicBezTo>
                    <a:cubicBezTo>
                      <a:pt x="13" y="1"/>
                      <a:pt x="13" y="1"/>
                      <a:pt x="13" y="1"/>
                    </a:cubicBezTo>
                    <a:cubicBezTo>
                      <a:pt x="13" y="1"/>
                      <a:pt x="15" y="1"/>
                      <a:pt x="15" y="1"/>
                    </a:cubicBezTo>
                    <a:cubicBezTo>
                      <a:pt x="15" y="0"/>
                      <a:pt x="13" y="0"/>
                      <a:pt x="13" y="0"/>
                    </a:cubicBezTo>
                    <a:cubicBezTo>
                      <a:pt x="13" y="0"/>
                      <a:pt x="12" y="0"/>
                      <a:pt x="12" y="0"/>
                    </a:cubicBezTo>
                    <a:cubicBezTo>
                      <a:pt x="12" y="0"/>
                      <a:pt x="12" y="0"/>
                      <a:pt x="12" y="0"/>
                    </a:cubicBezTo>
                    <a:cubicBezTo>
                      <a:pt x="10" y="0"/>
                      <a:pt x="8" y="0"/>
                      <a:pt x="6" y="1"/>
                    </a:cubicBezTo>
                    <a:cubicBezTo>
                      <a:pt x="8" y="1"/>
                      <a:pt x="8" y="1"/>
                      <a:pt x="8" y="1"/>
                    </a:cubicBezTo>
                    <a:cubicBezTo>
                      <a:pt x="7" y="1"/>
                      <a:pt x="7" y="1"/>
                      <a:pt x="7" y="1"/>
                    </a:cubicBezTo>
                    <a:cubicBezTo>
                      <a:pt x="7" y="1"/>
                      <a:pt x="7" y="1"/>
                      <a:pt x="7" y="1"/>
                    </a:cubicBezTo>
                    <a:cubicBezTo>
                      <a:pt x="6" y="1"/>
                      <a:pt x="7" y="1"/>
                      <a:pt x="7" y="1"/>
                    </a:cubicBezTo>
                    <a:cubicBezTo>
                      <a:pt x="6" y="1"/>
                      <a:pt x="6" y="1"/>
                      <a:pt x="6" y="1"/>
                    </a:cubicBezTo>
                    <a:cubicBezTo>
                      <a:pt x="8" y="1"/>
                      <a:pt x="8" y="1"/>
                      <a:pt x="8" y="1"/>
                    </a:cubicBezTo>
                    <a:cubicBezTo>
                      <a:pt x="7" y="1"/>
                      <a:pt x="6" y="1"/>
                      <a:pt x="6" y="1"/>
                    </a:cubicBezTo>
                    <a:cubicBezTo>
                      <a:pt x="7" y="1"/>
                      <a:pt x="8" y="1"/>
                      <a:pt x="8" y="1"/>
                    </a:cubicBezTo>
                    <a:cubicBezTo>
                      <a:pt x="7" y="2"/>
                      <a:pt x="7" y="2"/>
                      <a:pt x="7" y="2"/>
                    </a:cubicBezTo>
                    <a:cubicBezTo>
                      <a:pt x="6" y="2"/>
                      <a:pt x="6" y="2"/>
                      <a:pt x="6" y="2"/>
                    </a:cubicBezTo>
                    <a:cubicBezTo>
                      <a:pt x="7" y="2"/>
                      <a:pt x="7" y="2"/>
                      <a:pt x="8" y="2"/>
                    </a:cubicBezTo>
                    <a:cubicBezTo>
                      <a:pt x="7" y="2"/>
                      <a:pt x="8" y="2"/>
                      <a:pt x="6" y="2"/>
                    </a:cubicBezTo>
                    <a:cubicBezTo>
                      <a:pt x="7" y="2"/>
                      <a:pt x="7" y="3"/>
                      <a:pt x="8" y="3"/>
                    </a:cubicBezTo>
                    <a:cubicBezTo>
                      <a:pt x="5" y="3"/>
                      <a:pt x="7" y="3"/>
                      <a:pt x="5" y="3"/>
                    </a:cubicBezTo>
                    <a:cubicBezTo>
                      <a:pt x="7" y="3"/>
                      <a:pt x="6" y="4"/>
                      <a:pt x="7" y="4"/>
                    </a:cubicBezTo>
                    <a:cubicBezTo>
                      <a:pt x="7" y="4"/>
                      <a:pt x="7" y="4"/>
                      <a:pt x="7" y="4"/>
                    </a:cubicBezTo>
                    <a:cubicBezTo>
                      <a:pt x="7" y="4"/>
                      <a:pt x="6" y="4"/>
                      <a:pt x="6" y="4"/>
                    </a:cubicBezTo>
                    <a:cubicBezTo>
                      <a:pt x="7" y="4"/>
                      <a:pt x="8" y="5"/>
                      <a:pt x="8" y="5"/>
                    </a:cubicBezTo>
                    <a:cubicBezTo>
                      <a:pt x="7" y="5"/>
                      <a:pt x="7" y="5"/>
                      <a:pt x="5" y="5"/>
                    </a:cubicBezTo>
                    <a:cubicBezTo>
                      <a:pt x="6" y="5"/>
                      <a:pt x="6" y="5"/>
                      <a:pt x="8" y="5"/>
                    </a:cubicBezTo>
                    <a:cubicBezTo>
                      <a:pt x="7" y="5"/>
                      <a:pt x="7" y="5"/>
                      <a:pt x="6" y="5"/>
                    </a:cubicBezTo>
                    <a:cubicBezTo>
                      <a:pt x="8" y="5"/>
                      <a:pt x="6" y="5"/>
                      <a:pt x="7" y="5"/>
                    </a:cubicBezTo>
                    <a:cubicBezTo>
                      <a:pt x="6" y="6"/>
                      <a:pt x="5" y="5"/>
                      <a:pt x="6" y="6"/>
                    </a:cubicBezTo>
                    <a:cubicBezTo>
                      <a:pt x="5" y="6"/>
                      <a:pt x="5" y="6"/>
                      <a:pt x="5" y="6"/>
                    </a:cubicBezTo>
                    <a:close/>
                    <a:moveTo>
                      <a:pt x="8" y="11"/>
                    </a:moveTo>
                    <a:cubicBezTo>
                      <a:pt x="8" y="11"/>
                      <a:pt x="8" y="11"/>
                      <a:pt x="8" y="11"/>
                    </a:cubicBezTo>
                    <a:cubicBezTo>
                      <a:pt x="8" y="11"/>
                      <a:pt x="8" y="11"/>
                      <a:pt x="8" y="11"/>
                    </a:cubicBezTo>
                    <a:close/>
                    <a:moveTo>
                      <a:pt x="8" y="12"/>
                    </a:moveTo>
                    <a:cubicBezTo>
                      <a:pt x="8" y="12"/>
                      <a:pt x="8" y="12"/>
                      <a:pt x="8" y="12"/>
                    </a:cubicBezTo>
                    <a:cubicBezTo>
                      <a:pt x="8" y="12"/>
                      <a:pt x="9" y="12"/>
                      <a:pt x="9" y="12"/>
                    </a:cubicBezTo>
                    <a:lnTo>
                      <a:pt x="8" y="12"/>
                    </a:lnTo>
                    <a:close/>
                    <a:moveTo>
                      <a:pt x="16" y="11"/>
                    </a:moveTo>
                    <a:cubicBezTo>
                      <a:pt x="16" y="11"/>
                      <a:pt x="16" y="11"/>
                      <a:pt x="16" y="11"/>
                    </a:cubicBezTo>
                    <a:cubicBezTo>
                      <a:pt x="15" y="11"/>
                      <a:pt x="15" y="11"/>
                      <a:pt x="15" y="11"/>
                    </a:cubicBezTo>
                    <a:cubicBezTo>
                      <a:pt x="15" y="11"/>
                      <a:pt x="15" y="11"/>
                      <a:pt x="15" y="11"/>
                    </a:cubicBezTo>
                    <a:lnTo>
                      <a:pt x="16" y="1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0" name="Rectangle 1326"/>
              <p:cNvSpPr>
                <a:spLocks noChangeArrowheads="1"/>
              </p:cNvSpPr>
              <p:nvPr/>
            </p:nvSpPr>
            <p:spPr bwMode="auto">
              <a:xfrm>
                <a:off x="3428" y="300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1" name="Rectangle 1327"/>
              <p:cNvSpPr>
                <a:spLocks noChangeArrowheads="1"/>
              </p:cNvSpPr>
              <p:nvPr/>
            </p:nvSpPr>
            <p:spPr bwMode="auto">
              <a:xfrm>
                <a:off x="3412" y="310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2" name="Rectangle 1328"/>
              <p:cNvSpPr>
                <a:spLocks noChangeArrowheads="1"/>
              </p:cNvSpPr>
              <p:nvPr/>
            </p:nvSpPr>
            <p:spPr bwMode="auto">
              <a:xfrm>
                <a:off x="3410" y="302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3" name="Freeform 1329"/>
              <p:cNvSpPr>
                <a:spLocks/>
              </p:cNvSpPr>
              <p:nvPr/>
            </p:nvSpPr>
            <p:spPr bwMode="auto">
              <a:xfrm>
                <a:off x="3401" y="3108"/>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4" name="Freeform 1330"/>
              <p:cNvSpPr>
                <a:spLocks/>
              </p:cNvSpPr>
              <p:nvPr/>
            </p:nvSpPr>
            <p:spPr bwMode="auto">
              <a:xfrm>
                <a:off x="3401" y="311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5" name="Rectangle 1331"/>
              <p:cNvSpPr>
                <a:spLocks noChangeArrowheads="1"/>
              </p:cNvSpPr>
              <p:nvPr/>
            </p:nvSpPr>
            <p:spPr bwMode="auto">
              <a:xfrm>
                <a:off x="3398" y="3112"/>
                <a:ext cx="3"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6" name="Freeform 1332"/>
              <p:cNvSpPr>
                <a:spLocks/>
              </p:cNvSpPr>
              <p:nvPr/>
            </p:nvSpPr>
            <p:spPr bwMode="auto">
              <a:xfrm>
                <a:off x="3403" y="30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7" name="Freeform 1333"/>
              <p:cNvSpPr>
                <a:spLocks/>
              </p:cNvSpPr>
              <p:nvPr/>
            </p:nvSpPr>
            <p:spPr bwMode="auto">
              <a:xfrm>
                <a:off x="3407"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8" name="Rectangle 1334"/>
              <p:cNvSpPr>
                <a:spLocks noChangeArrowheads="1"/>
              </p:cNvSpPr>
              <p:nvPr/>
            </p:nvSpPr>
            <p:spPr bwMode="auto">
              <a:xfrm>
                <a:off x="3403" y="30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9" name="Freeform 1335"/>
              <p:cNvSpPr>
                <a:spLocks/>
              </p:cNvSpPr>
              <p:nvPr/>
            </p:nvSpPr>
            <p:spPr bwMode="auto">
              <a:xfrm>
                <a:off x="3407" y="3090"/>
                <a:ext cx="0"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0" name="Freeform 1336"/>
              <p:cNvSpPr>
                <a:spLocks/>
              </p:cNvSpPr>
              <p:nvPr/>
            </p:nvSpPr>
            <p:spPr bwMode="auto">
              <a:xfrm>
                <a:off x="3394" y="3119"/>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1" name="Freeform 1337"/>
              <p:cNvSpPr>
                <a:spLocks/>
              </p:cNvSpPr>
              <p:nvPr/>
            </p:nvSpPr>
            <p:spPr bwMode="auto">
              <a:xfrm>
                <a:off x="3396" y="31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2" name="Freeform 1338"/>
              <p:cNvSpPr>
                <a:spLocks/>
              </p:cNvSpPr>
              <p:nvPr/>
            </p:nvSpPr>
            <p:spPr bwMode="auto">
              <a:xfrm>
                <a:off x="3396" y="31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3" name="Freeform 1339"/>
              <p:cNvSpPr>
                <a:spLocks/>
              </p:cNvSpPr>
              <p:nvPr/>
            </p:nvSpPr>
            <p:spPr bwMode="auto">
              <a:xfrm>
                <a:off x="3396" y="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4" name="Freeform 1340"/>
              <p:cNvSpPr>
                <a:spLocks/>
              </p:cNvSpPr>
              <p:nvPr/>
            </p:nvSpPr>
            <p:spPr bwMode="auto">
              <a:xfrm>
                <a:off x="3394" y="3117"/>
                <a:ext cx="4" cy="0"/>
              </a:xfrm>
              <a:custGeom>
                <a:avLst/>
                <a:gdLst/>
                <a:ahLst/>
                <a:cxnLst>
                  <a:cxn ang="0">
                    <a:pos x="1" y="0"/>
                  </a:cxn>
                  <a:cxn ang="0">
                    <a:pos x="1" y="0"/>
                  </a:cxn>
                  <a:cxn ang="0">
                    <a:pos x="1" y="0"/>
                  </a:cxn>
                  <a:cxn ang="0">
                    <a:pos x="1" y="0"/>
                  </a:cxn>
                </a:cxnLst>
                <a:rect l="0" t="0" r="r" b="b"/>
                <a:pathLst>
                  <a:path w="2">
                    <a:moveTo>
                      <a:pt x="1" y="0"/>
                    </a:moveTo>
                    <a:cubicBezTo>
                      <a:pt x="1" y="0"/>
                      <a:pt x="0" y="0"/>
                      <a:pt x="1" y="0"/>
                    </a:cubicBezTo>
                    <a:cubicBezTo>
                      <a:pt x="1" y="0"/>
                      <a:pt x="1" y="0"/>
                      <a:pt x="1" y="0"/>
                    </a:cubicBezTo>
                    <a:cubicBezTo>
                      <a:pt x="0"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5" name="Freeform 1341"/>
              <p:cNvSpPr>
                <a:spLocks/>
              </p:cNvSpPr>
              <p:nvPr/>
            </p:nvSpPr>
            <p:spPr bwMode="auto">
              <a:xfrm>
                <a:off x="3407" y="3117"/>
                <a:ext cx="7" cy="2"/>
              </a:xfrm>
              <a:custGeom>
                <a:avLst/>
                <a:gdLst/>
                <a:ahLst/>
                <a:cxnLst>
                  <a:cxn ang="0">
                    <a:pos x="1" y="0"/>
                  </a:cxn>
                  <a:cxn ang="0">
                    <a:pos x="0" y="1"/>
                  </a:cxn>
                  <a:cxn ang="0">
                    <a:pos x="1" y="1"/>
                  </a:cxn>
                  <a:cxn ang="0">
                    <a:pos x="1" y="0"/>
                  </a:cxn>
                </a:cxnLst>
                <a:rect l="0" t="0" r="r" b="b"/>
                <a:pathLst>
                  <a:path w="3" h="1">
                    <a:moveTo>
                      <a:pt x="1" y="0"/>
                    </a:moveTo>
                    <a:cubicBezTo>
                      <a:pt x="0" y="1"/>
                      <a:pt x="0" y="1"/>
                      <a:pt x="0" y="1"/>
                    </a:cubicBezTo>
                    <a:cubicBezTo>
                      <a:pt x="1" y="1"/>
                      <a:pt x="1" y="1"/>
                      <a:pt x="1" y="1"/>
                    </a:cubicBezTo>
                    <a:cubicBezTo>
                      <a:pt x="3" y="1"/>
                      <a:pt x="0"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6" name="Freeform 1342"/>
              <p:cNvSpPr>
                <a:spLocks/>
              </p:cNvSpPr>
              <p:nvPr/>
            </p:nvSpPr>
            <p:spPr bwMode="auto">
              <a:xfrm>
                <a:off x="3412" y="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7" name="Freeform 1343"/>
              <p:cNvSpPr>
                <a:spLocks/>
              </p:cNvSpPr>
              <p:nvPr/>
            </p:nvSpPr>
            <p:spPr bwMode="auto">
              <a:xfrm>
                <a:off x="3416" y="3101"/>
                <a:ext cx="3"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8" name="Freeform 1344"/>
              <p:cNvSpPr>
                <a:spLocks/>
              </p:cNvSpPr>
              <p:nvPr/>
            </p:nvSpPr>
            <p:spPr bwMode="auto">
              <a:xfrm>
                <a:off x="3403" y="3094"/>
                <a:ext cx="2" cy="3"/>
              </a:xfrm>
              <a:custGeom>
                <a:avLst/>
                <a:gdLst/>
                <a:ahLst/>
                <a:cxnLst>
                  <a:cxn ang="0">
                    <a:pos x="2" y="0"/>
                  </a:cxn>
                  <a:cxn ang="0">
                    <a:pos x="0" y="0"/>
                  </a:cxn>
                  <a:cxn ang="0">
                    <a:pos x="2" y="3"/>
                  </a:cxn>
                  <a:cxn ang="0">
                    <a:pos x="2" y="0"/>
                  </a:cxn>
                </a:cxnLst>
                <a:rect l="0" t="0" r="r" b="b"/>
                <a:pathLst>
                  <a:path w="2" h="3">
                    <a:moveTo>
                      <a:pt x="2" y="0"/>
                    </a:moveTo>
                    <a:lnTo>
                      <a:pt x="0" y="0"/>
                    </a:lnTo>
                    <a:lnTo>
                      <a:pt x="2" y="3"/>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9" name="Rectangle 1345"/>
              <p:cNvSpPr>
                <a:spLocks noChangeArrowheads="1"/>
              </p:cNvSpPr>
              <p:nvPr/>
            </p:nvSpPr>
            <p:spPr bwMode="auto">
              <a:xfrm>
                <a:off x="3421" y="309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0" name="Freeform 1346"/>
              <p:cNvSpPr>
                <a:spLocks/>
              </p:cNvSpPr>
              <p:nvPr/>
            </p:nvSpPr>
            <p:spPr bwMode="auto">
              <a:xfrm>
                <a:off x="3423" y="3070"/>
                <a:ext cx="2" cy="2"/>
              </a:xfrm>
              <a:custGeom>
                <a:avLst/>
                <a:gdLst/>
                <a:ahLst/>
                <a:cxnLst>
                  <a:cxn ang="0">
                    <a:pos x="1" y="1"/>
                  </a:cxn>
                  <a:cxn ang="0">
                    <a:pos x="0" y="0"/>
                  </a:cxn>
                  <a:cxn ang="0">
                    <a:pos x="1" y="1"/>
                  </a:cxn>
                </a:cxnLst>
                <a:rect l="0" t="0" r="r" b="b"/>
                <a:pathLst>
                  <a:path w="1" h="1">
                    <a:moveTo>
                      <a:pt x="1" y="1"/>
                    </a:moveTo>
                    <a:cubicBezTo>
                      <a:pt x="0" y="0"/>
                      <a:pt x="0" y="0"/>
                      <a:pt x="0" y="0"/>
                    </a:cubicBezTo>
                    <a:cubicBezTo>
                      <a:pt x="0" y="0"/>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1" name="Freeform 1347"/>
              <p:cNvSpPr>
                <a:spLocks/>
              </p:cNvSpPr>
              <p:nvPr/>
            </p:nvSpPr>
            <p:spPr bwMode="auto">
              <a:xfrm>
                <a:off x="3423" y="3058"/>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2" name="Freeform 1348"/>
              <p:cNvSpPr>
                <a:spLocks/>
              </p:cNvSpPr>
              <p:nvPr/>
            </p:nvSpPr>
            <p:spPr bwMode="auto">
              <a:xfrm>
                <a:off x="3432" y="3025"/>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3" name="Freeform 1349"/>
              <p:cNvSpPr>
                <a:spLocks/>
              </p:cNvSpPr>
              <p:nvPr/>
            </p:nvSpPr>
            <p:spPr bwMode="auto">
              <a:xfrm>
                <a:off x="3329" y="3112"/>
                <a:ext cx="4" cy="3"/>
              </a:xfrm>
              <a:custGeom>
                <a:avLst/>
                <a:gdLst/>
                <a:ahLst/>
                <a:cxnLst>
                  <a:cxn ang="0">
                    <a:pos x="1" y="1"/>
                  </a:cxn>
                  <a:cxn ang="0">
                    <a:pos x="2" y="1"/>
                  </a:cxn>
                  <a:cxn ang="0">
                    <a:pos x="0" y="0"/>
                  </a:cxn>
                  <a:cxn ang="0">
                    <a:pos x="1" y="1"/>
                  </a:cxn>
                </a:cxnLst>
                <a:rect l="0" t="0" r="r" b="b"/>
                <a:pathLst>
                  <a:path w="2" h="1">
                    <a:moveTo>
                      <a:pt x="1" y="1"/>
                    </a:moveTo>
                    <a:cubicBezTo>
                      <a:pt x="1" y="1"/>
                      <a:pt x="2" y="1"/>
                      <a:pt x="2" y="1"/>
                    </a:cubicBez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4" name="Freeform 1350"/>
              <p:cNvSpPr>
                <a:spLocks/>
              </p:cNvSpPr>
              <p:nvPr/>
            </p:nvSpPr>
            <p:spPr bwMode="auto">
              <a:xfrm>
                <a:off x="3331" y="3112"/>
                <a:ext cx="4" cy="3"/>
              </a:xfrm>
              <a:custGeom>
                <a:avLst/>
                <a:gdLst/>
                <a:ahLst/>
                <a:cxnLst>
                  <a:cxn ang="0">
                    <a:pos x="2" y="1"/>
                  </a:cxn>
                  <a:cxn ang="0">
                    <a:pos x="0" y="0"/>
                  </a:cxn>
                  <a:cxn ang="0">
                    <a:pos x="2" y="1"/>
                  </a:cxn>
                  <a:cxn ang="0">
                    <a:pos x="1" y="1"/>
                  </a:cxn>
                  <a:cxn ang="0">
                    <a:pos x="1" y="1"/>
                  </a:cxn>
                  <a:cxn ang="0">
                    <a:pos x="1" y="1"/>
                  </a:cxn>
                  <a:cxn ang="0">
                    <a:pos x="2" y="1"/>
                  </a:cxn>
                </a:cxnLst>
                <a:rect l="0" t="0" r="r" b="b"/>
                <a:pathLst>
                  <a:path w="2" h="1">
                    <a:moveTo>
                      <a:pt x="2" y="1"/>
                    </a:moveTo>
                    <a:cubicBezTo>
                      <a:pt x="2" y="1"/>
                      <a:pt x="1" y="0"/>
                      <a:pt x="0" y="0"/>
                    </a:cubicBezTo>
                    <a:cubicBezTo>
                      <a:pt x="1" y="0"/>
                      <a:pt x="0" y="0"/>
                      <a:pt x="2" y="1"/>
                    </a:cubicBezTo>
                    <a:cubicBezTo>
                      <a:pt x="2" y="1"/>
                      <a:pt x="1" y="1"/>
                      <a:pt x="1" y="1"/>
                    </a:cubicBezTo>
                    <a:cubicBezTo>
                      <a:pt x="1" y="1"/>
                      <a:pt x="0" y="1"/>
                      <a:pt x="1" y="1"/>
                    </a:cubicBezTo>
                    <a:cubicBezTo>
                      <a:pt x="2" y="1"/>
                      <a:pt x="2" y="1"/>
                      <a:pt x="1" y="1"/>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5" name="Freeform 1351"/>
              <p:cNvSpPr>
                <a:spLocks/>
              </p:cNvSpPr>
              <p:nvPr/>
            </p:nvSpPr>
            <p:spPr bwMode="auto">
              <a:xfrm>
                <a:off x="3347" y="3094"/>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6" name="Freeform 1352"/>
              <p:cNvSpPr>
                <a:spLocks/>
              </p:cNvSpPr>
              <p:nvPr/>
            </p:nvSpPr>
            <p:spPr bwMode="auto">
              <a:xfrm>
                <a:off x="3353" y="3081"/>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7" name="Freeform 1353"/>
              <p:cNvSpPr>
                <a:spLocks/>
              </p:cNvSpPr>
              <p:nvPr/>
            </p:nvSpPr>
            <p:spPr bwMode="auto">
              <a:xfrm>
                <a:off x="3358" y="307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8" name="Freeform 1354"/>
              <p:cNvSpPr>
                <a:spLocks/>
              </p:cNvSpPr>
              <p:nvPr/>
            </p:nvSpPr>
            <p:spPr bwMode="auto">
              <a:xfrm>
                <a:off x="3349" y="309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9" name="Rectangle 1355"/>
              <p:cNvSpPr>
                <a:spLocks noChangeArrowheads="1"/>
              </p:cNvSpPr>
              <p:nvPr/>
            </p:nvSpPr>
            <p:spPr bwMode="auto">
              <a:xfrm>
                <a:off x="3331" y="31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0" name="Rectangle 1356"/>
              <p:cNvSpPr>
                <a:spLocks noChangeArrowheads="1"/>
              </p:cNvSpPr>
              <p:nvPr/>
            </p:nvSpPr>
            <p:spPr bwMode="auto">
              <a:xfrm>
                <a:off x="3349" y="310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1" name="Freeform 1357"/>
              <p:cNvSpPr>
                <a:spLocks/>
              </p:cNvSpPr>
              <p:nvPr/>
            </p:nvSpPr>
            <p:spPr bwMode="auto">
              <a:xfrm>
                <a:off x="3344" y="3103"/>
                <a:ext cx="3" cy="3"/>
              </a:xfrm>
              <a:custGeom>
                <a:avLst/>
                <a:gdLst/>
                <a:ahLst/>
                <a:cxnLst>
                  <a:cxn ang="0">
                    <a:pos x="1" y="1"/>
                  </a:cxn>
                  <a:cxn ang="0">
                    <a:pos x="0" y="0"/>
                  </a:cxn>
                  <a:cxn ang="0">
                    <a:pos x="0" y="1"/>
                  </a:cxn>
                  <a:cxn ang="0">
                    <a:pos x="1" y="1"/>
                  </a:cxn>
                </a:cxnLst>
                <a:rect l="0" t="0" r="r" b="b"/>
                <a:pathLst>
                  <a:path w="1" h="1">
                    <a:moveTo>
                      <a:pt x="1" y="1"/>
                    </a:moveTo>
                    <a:cubicBezTo>
                      <a:pt x="1" y="1"/>
                      <a:pt x="0" y="1"/>
                      <a:pt x="0" y="0"/>
                    </a:cubicBezTo>
                    <a:cubicBezTo>
                      <a:pt x="0" y="1"/>
                      <a:pt x="0" y="1"/>
                      <a:pt x="0" y="1"/>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2" name="Freeform 1358"/>
              <p:cNvSpPr>
                <a:spLocks/>
              </p:cNvSpPr>
              <p:nvPr/>
            </p:nvSpPr>
            <p:spPr bwMode="auto">
              <a:xfrm>
                <a:off x="3340" y="311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3" name="Freeform 1359"/>
              <p:cNvSpPr>
                <a:spLocks/>
              </p:cNvSpPr>
              <p:nvPr/>
            </p:nvSpPr>
            <p:spPr bwMode="auto">
              <a:xfrm>
                <a:off x="3349" y="3099"/>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4" name="Freeform 1360"/>
              <p:cNvSpPr>
                <a:spLocks/>
              </p:cNvSpPr>
              <p:nvPr/>
            </p:nvSpPr>
            <p:spPr bwMode="auto">
              <a:xfrm>
                <a:off x="3362" y="29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5" name="Freeform 1361"/>
              <p:cNvSpPr>
                <a:spLocks/>
              </p:cNvSpPr>
              <p:nvPr/>
            </p:nvSpPr>
            <p:spPr bwMode="auto">
              <a:xfrm>
                <a:off x="3376" y="2959"/>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106" name="Freeform 1362"/>
              <p:cNvSpPr>
                <a:spLocks/>
              </p:cNvSpPr>
              <p:nvPr/>
            </p:nvSpPr>
            <p:spPr bwMode="auto">
              <a:xfrm>
                <a:off x="3362" y="30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7" name="Freeform 1363"/>
              <p:cNvSpPr>
                <a:spLocks/>
              </p:cNvSpPr>
              <p:nvPr/>
            </p:nvSpPr>
            <p:spPr bwMode="auto">
              <a:xfrm>
                <a:off x="3367" y="3034"/>
                <a:ext cx="4" cy="2"/>
              </a:xfrm>
              <a:custGeom>
                <a:avLst/>
                <a:gdLst/>
                <a:ahLst/>
                <a:cxnLst>
                  <a:cxn ang="0">
                    <a:pos x="2" y="1"/>
                  </a:cxn>
                  <a:cxn ang="0">
                    <a:pos x="0" y="0"/>
                  </a:cxn>
                  <a:cxn ang="0">
                    <a:pos x="2" y="1"/>
                  </a:cxn>
                </a:cxnLst>
                <a:rect l="0" t="0" r="r" b="b"/>
                <a:pathLst>
                  <a:path w="2" h="1">
                    <a:moveTo>
                      <a:pt x="2" y="1"/>
                    </a:moveTo>
                    <a:cubicBezTo>
                      <a:pt x="1" y="1"/>
                      <a:pt x="1" y="0"/>
                      <a:pt x="0" y="0"/>
                    </a:cubicBezTo>
                    <a:cubicBezTo>
                      <a:pt x="0" y="0"/>
                      <a:pt x="1"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8" name="Freeform 1364"/>
              <p:cNvSpPr>
                <a:spLocks/>
              </p:cNvSpPr>
              <p:nvPr/>
            </p:nvSpPr>
            <p:spPr bwMode="auto">
              <a:xfrm>
                <a:off x="3331" y="3108"/>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9" name="Rectangle 1365"/>
              <p:cNvSpPr>
                <a:spLocks noChangeArrowheads="1"/>
              </p:cNvSpPr>
              <p:nvPr/>
            </p:nvSpPr>
            <p:spPr bwMode="auto">
              <a:xfrm>
                <a:off x="3367" y="303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0" name="Freeform 1366"/>
              <p:cNvSpPr>
                <a:spLocks/>
              </p:cNvSpPr>
              <p:nvPr/>
            </p:nvSpPr>
            <p:spPr bwMode="auto">
              <a:xfrm>
                <a:off x="3362" y="3065"/>
                <a:ext cx="3" cy="0"/>
              </a:xfrm>
              <a:custGeom>
                <a:avLst/>
                <a:gdLst/>
                <a:ahLst/>
                <a:cxnLst>
                  <a:cxn ang="0">
                    <a:pos x="3" y="0"/>
                  </a:cxn>
                  <a:cxn ang="0">
                    <a:pos x="0" y="0"/>
                  </a:cxn>
                  <a:cxn ang="0">
                    <a:pos x="3" y="0"/>
                  </a:cxn>
                </a:cxnLst>
                <a:rect l="0" t="0" r="r" b="b"/>
                <a:pathLst>
                  <a:path w="3">
                    <a:moveTo>
                      <a:pt x="3" y="0"/>
                    </a:moveTo>
                    <a:lnTo>
                      <a:pt x="0"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1" name="Freeform 1367"/>
              <p:cNvSpPr>
                <a:spLocks/>
              </p:cNvSpPr>
              <p:nvPr/>
            </p:nvSpPr>
            <p:spPr bwMode="auto">
              <a:xfrm>
                <a:off x="3358" y="30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2" name="Freeform 1368"/>
              <p:cNvSpPr>
                <a:spLocks/>
              </p:cNvSpPr>
              <p:nvPr/>
            </p:nvSpPr>
            <p:spPr bwMode="auto">
              <a:xfrm>
                <a:off x="3362" y="30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3" name="Rectangle 1369"/>
              <p:cNvSpPr>
                <a:spLocks noChangeArrowheads="1"/>
              </p:cNvSpPr>
              <p:nvPr/>
            </p:nvSpPr>
            <p:spPr bwMode="auto">
              <a:xfrm>
                <a:off x="3362" y="305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4" name="Freeform 1370"/>
              <p:cNvSpPr>
                <a:spLocks/>
              </p:cNvSpPr>
              <p:nvPr/>
            </p:nvSpPr>
            <p:spPr bwMode="auto">
              <a:xfrm>
                <a:off x="3362" y="2973"/>
                <a:ext cx="3" cy="2"/>
              </a:xfrm>
              <a:custGeom>
                <a:avLst/>
                <a:gdLst/>
                <a:ahLst/>
                <a:cxnLst>
                  <a:cxn ang="0">
                    <a:pos x="0" y="1"/>
                  </a:cxn>
                  <a:cxn ang="0">
                    <a:pos x="1" y="1"/>
                  </a:cxn>
                  <a:cxn ang="0">
                    <a:pos x="0" y="1"/>
                  </a:cxn>
                </a:cxnLst>
                <a:rect l="0" t="0" r="r" b="b"/>
                <a:pathLst>
                  <a:path w="1" h="1">
                    <a:moveTo>
                      <a:pt x="0" y="1"/>
                    </a:moveTo>
                    <a:cubicBezTo>
                      <a:pt x="1" y="1"/>
                      <a:pt x="1" y="1"/>
                      <a:pt x="1" y="1"/>
                    </a:cubicBezTo>
                    <a:cubicBezTo>
                      <a:pt x="0" y="1"/>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5" name="Rectangle 1371"/>
              <p:cNvSpPr>
                <a:spLocks noChangeArrowheads="1"/>
              </p:cNvSpPr>
              <p:nvPr/>
            </p:nvSpPr>
            <p:spPr bwMode="auto">
              <a:xfrm>
                <a:off x="3331" y="31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6" name="Freeform 1372"/>
              <p:cNvSpPr>
                <a:spLocks/>
              </p:cNvSpPr>
              <p:nvPr/>
            </p:nvSpPr>
            <p:spPr bwMode="auto">
              <a:xfrm>
                <a:off x="3342" y="3054"/>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7" name="Freeform 1373"/>
              <p:cNvSpPr>
                <a:spLocks/>
              </p:cNvSpPr>
              <p:nvPr/>
            </p:nvSpPr>
            <p:spPr bwMode="auto">
              <a:xfrm>
                <a:off x="3358" y="30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8" name="Freeform 1374"/>
              <p:cNvSpPr>
                <a:spLocks/>
              </p:cNvSpPr>
              <p:nvPr/>
            </p:nvSpPr>
            <p:spPr bwMode="auto">
              <a:xfrm>
                <a:off x="3342" y="3052"/>
                <a:ext cx="2" cy="2"/>
              </a:xfrm>
              <a:custGeom>
                <a:avLst/>
                <a:gdLst/>
                <a:ahLst/>
                <a:cxnLst>
                  <a:cxn ang="0">
                    <a:pos x="0" y="2"/>
                  </a:cxn>
                  <a:cxn ang="0">
                    <a:pos x="2" y="2"/>
                  </a:cxn>
                  <a:cxn ang="0">
                    <a:pos x="2" y="0"/>
                  </a:cxn>
                  <a:cxn ang="0">
                    <a:pos x="0" y="2"/>
                  </a:cxn>
                </a:cxnLst>
                <a:rect l="0" t="0" r="r" b="b"/>
                <a:pathLst>
                  <a:path w="2" h="2">
                    <a:moveTo>
                      <a:pt x="0" y="2"/>
                    </a:moveTo>
                    <a:lnTo>
                      <a:pt x="2" y="2"/>
                    </a:ln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9" name="Freeform 1375"/>
              <p:cNvSpPr>
                <a:spLocks/>
              </p:cNvSpPr>
              <p:nvPr/>
            </p:nvSpPr>
            <p:spPr bwMode="auto">
              <a:xfrm>
                <a:off x="3365" y="29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0" name="Freeform 1376"/>
              <p:cNvSpPr>
                <a:spLocks noEditPoints="1"/>
              </p:cNvSpPr>
              <p:nvPr/>
            </p:nvSpPr>
            <p:spPr bwMode="auto">
              <a:xfrm>
                <a:off x="3329" y="2957"/>
                <a:ext cx="56" cy="158"/>
              </a:xfrm>
              <a:custGeom>
                <a:avLst/>
                <a:gdLst/>
                <a:ahLst/>
                <a:cxnLst>
                  <a:cxn ang="0">
                    <a:pos x="16" y="8"/>
                  </a:cxn>
                  <a:cxn ang="0">
                    <a:pos x="16" y="8"/>
                  </a:cxn>
                  <a:cxn ang="0">
                    <a:pos x="14" y="10"/>
                  </a:cxn>
                  <a:cxn ang="0">
                    <a:pos x="13" y="14"/>
                  </a:cxn>
                  <a:cxn ang="0">
                    <a:pos x="15" y="17"/>
                  </a:cxn>
                  <a:cxn ang="0">
                    <a:pos x="14" y="20"/>
                  </a:cxn>
                  <a:cxn ang="0">
                    <a:pos x="12" y="22"/>
                  </a:cxn>
                  <a:cxn ang="0">
                    <a:pos x="13" y="24"/>
                  </a:cxn>
                  <a:cxn ang="0">
                    <a:pos x="12" y="26"/>
                  </a:cxn>
                  <a:cxn ang="0">
                    <a:pos x="12" y="29"/>
                  </a:cxn>
                  <a:cxn ang="0">
                    <a:pos x="9" y="34"/>
                  </a:cxn>
                  <a:cxn ang="0">
                    <a:pos x="7" y="40"/>
                  </a:cxn>
                  <a:cxn ang="0">
                    <a:pos x="8" y="43"/>
                  </a:cxn>
                  <a:cxn ang="0">
                    <a:pos x="7" y="48"/>
                  </a:cxn>
                  <a:cxn ang="0">
                    <a:pos x="6" y="50"/>
                  </a:cxn>
                  <a:cxn ang="0">
                    <a:pos x="7" y="53"/>
                  </a:cxn>
                  <a:cxn ang="0">
                    <a:pos x="7" y="54"/>
                  </a:cxn>
                  <a:cxn ang="0">
                    <a:pos x="6" y="55"/>
                  </a:cxn>
                  <a:cxn ang="0">
                    <a:pos x="5" y="58"/>
                  </a:cxn>
                  <a:cxn ang="0">
                    <a:pos x="5" y="60"/>
                  </a:cxn>
                  <a:cxn ang="0">
                    <a:pos x="5" y="63"/>
                  </a:cxn>
                  <a:cxn ang="0">
                    <a:pos x="3" y="64"/>
                  </a:cxn>
                  <a:cxn ang="0">
                    <a:pos x="2" y="65"/>
                  </a:cxn>
                  <a:cxn ang="0">
                    <a:pos x="2" y="68"/>
                  </a:cxn>
                  <a:cxn ang="0">
                    <a:pos x="2" y="69"/>
                  </a:cxn>
                  <a:cxn ang="0">
                    <a:pos x="5" y="69"/>
                  </a:cxn>
                  <a:cxn ang="0">
                    <a:pos x="7" y="68"/>
                  </a:cxn>
                  <a:cxn ang="0">
                    <a:pos x="7" y="66"/>
                  </a:cxn>
                  <a:cxn ang="0">
                    <a:pos x="9" y="64"/>
                  </a:cxn>
                  <a:cxn ang="0">
                    <a:pos x="8" y="62"/>
                  </a:cxn>
                  <a:cxn ang="0">
                    <a:pos x="9" y="62"/>
                  </a:cxn>
                  <a:cxn ang="0">
                    <a:pos x="9" y="60"/>
                  </a:cxn>
                  <a:cxn ang="0">
                    <a:pos x="11" y="58"/>
                  </a:cxn>
                  <a:cxn ang="0">
                    <a:pos x="12" y="55"/>
                  </a:cxn>
                  <a:cxn ang="0">
                    <a:pos x="12" y="55"/>
                  </a:cxn>
                  <a:cxn ang="0">
                    <a:pos x="15" y="54"/>
                  </a:cxn>
                  <a:cxn ang="0">
                    <a:pos x="15" y="53"/>
                  </a:cxn>
                  <a:cxn ang="0">
                    <a:pos x="12" y="51"/>
                  </a:cxn>
                  <a:cxn ang="0">
                    <a:pos x="13" y="50"/>
                  </a:cxn>
                  <a:cxn ang="0">
                    <a:pos x="14" y="48"/>
                  </a:cxn>
                  <a:cxn ang="0">
                    <a:pos x="15" y="46"/>
                  </a:cxn>
                  <a:cxn ang="0">
                    <a:pos x="14" y="42"/>
                  </a:cxn>
                  <a:cxn ang="0">
                    <a:pos x="16" y="41"/>
                  </a:cxn>
                  <a:cxn ang="0">
                    <a:pos x="15" y="39"/>
                  </a:cxn>
                  <a:cxn ang="0">
                    <a:pos x="15" y="37"/>
                  </a:cxn>
                  <a:cxn ang="0">
                    <a:pos x="21" y="35"/>
                  </a:cxn>
                  <a:cxn ang="0">
                    <a:pos x="20" y="31"/>
                  </a:cxn>
                  <a:cxn ang="0">
                    <a:pos x="21" y="28"/>
                  </a:cxn>
                  <a:cxn ang="0">
                    <a:pos x="22" y="24"/>
                  </a:cxn>
                  <a:cxn ang="0">
                    <a:pos x="20" y="19"/>
                  </a:cxn>
                  <a:cxn ang="0">
                    <a:pos x="21" y="16"/>
                  </a:cxn>
                  <a:cxn ang="0">
                    <a:pos x="22" y="15"/>
                  </a:cxn>
                  <a:cxn ang="0">
                    <a:pos x="23" y="14"/>
                  </a:cxn>
                  <a:cxn ang="0">
                    <a:pos x="22" y="13"/>
                  </a:cxn>
                  <a:cxn ang="0">
                    <a:pos x="23" y="11"/>
                  </a:cxn>
                  <a:cxn ang="0">
                    <a:pos x="22" y="4"/>
                  </a:cxn>
                  <a:cxn ang="0">
                    <a:pos x="23" y="2"/>
                  </a:cxn>
                  <a:cxn ang="0">
                    <a:pos x="17" y="1"/>
                  </a:cxn>
                  <a:cxn ang="0">
                    <a:pos x="18" y="1"/>
                  </a:cxn>
                  <a:cxn ang="0">
                    <a:pos x="16" y="4"/>
                  </a:cxn>
                  <a:cxn ang="0">
                    <a:pos x="16" y="6"/>
                  </a:cxn>
                  <a:cxn ang="0">
                    <a:pos x="16" y="13"/>
                  </a:cxn>
                  <a:cxn ang="0">
                    <a:pos x="24" y="13"/>
                  </a:cxn>
                </a:cxnLst>
                <a:rect l="0" t="0" r="r" b="b"/>
                <a:pathLst>
                  <a:path w="25" h="70">
                    <a:moveTo>
                      <a:pt x="14" y="6"/>
                    </a:moveTo>
                    <a:cubicBezTo>
                      <a:pt x="14" y="6"/>
                      <a:pt x="15" y="6"/>
                      <a:pt x="16" y="6"/>
                    </a:cubicBezTo>
                    <a:cubicBezTo>
                      <a:pt x="16" y="6"/>
                      <a:pt x="15" y="6"/>
                      <a:pt x="14" y="6"/>
                    </a:cubicBezTo>
                    <a:cubicBezTo>
                      <a:pt x="14" y="6"/>
                      <a:pt x="16" y="7"/>
                      <a:pt x="16" y="7"/>
                    </a:cubicBezTo>
                    <a:cubicBezTo>
                      <a:pt x="15" y="7"/>
                      <a:pt x="15" y="7"/>
                      <a:pt x="15" y="7"/>
                    </a:cubicBezTo>
                    <a:cubicBezTo>
                      <a:pt x="16" y="7"/>
                      <a:pt x="15" y="7"/>
                      <a:pt x="16" y="8"/>
                    </a:cubicBezTo>
                    <a:cubicBezTo>
                      <a:pt x="16" y="8"/>
                      <a:pt x="16" y="8"/>
                      <a:pt x="16" y="8"/>
                    </a:cubicBezTo>
                    <a:cubicBezTo>
                      <a:pt x="18" y="8"/>
                      <a:pt x="18" y="8"/>
                      <a:pt x="18" y="8"/>
                    </a:cubicBezTo>
                    <a:cubicBezTo>
                      <a:pt x="18" y="8"/>
                      <a:pt x="19" y="9"/>
                      <a:pt x="18" y="8"/>
                    </a:cubicBezTo>
                    <a:cubicBezTo>
                      <a:pt x="18" y="8"/>
                      <a:pt x="18" y="8"/>
                      <a:pt x="17" y="8"/>
                    </a:cubicBezTo>
                    <a:cubicBezTo>
                      <a:pt x="18" y="8"/>
                      <a:pt x="18" y="8"/>
                      <a:pt x="18" y="8"/>
                    </a:cubicBezTo>
                    <a:cubicBezTo>
                      <a:pt x="16" y="8"/>
                      <a:pt x="17" y="8"/>
                      <a:pt x="16" y="8"/>
                    </a:cubicBezTo>
                    <a:cubicBezTo>
                      <a:pt x="17" y="8"/>
                      <a:pt x="18" y="9"/>
                      <a:pt x="17" y="9"/>
                    </a:cubicBezTo>
                    <a:cubicBezTo>
                      <a:pt x="16" y="9"/>
                      <a:pt x="17" y="8"/>
                      <a:pt x="16" y="8"/>
                    </a:cubicBezTo>
                    <a:cubicBezTo>
                      <a:pt x="16" y="8"/>
                      <a:pt x="16" y="8"/>
                      <a:pt x="16" y="8"/>
                    </a:cubicBezTo>
                    <a:cubicBezTo>
                      <a:pt x="14" y="8"/>
                      <a:pt x="16" y="8"/>
                      <a:pt x="14" y="8"/>
                    </a:cubicBezTo>
                    <a:cubicBezTo>
                      <a:pt x="14" y="8"/>
                      <a:pt x="15" y="8"/>
                      <a:pt x="14" y="9"/>
                    </a:cubicBezTo>
                    <a:cubicBezTo>
                      <a:pt x="16" y="9"/>
                      <a:pt x="16" y="9"/>
                      <a:pt x="16" y="9"/>
                    </a:cubicBezTo>
                    <a:cubicBezTo>
                      <a:pt x="17" y="10"/>
                      <a:pt x="13" y="9"/>
                      <a:pt x="14" y="10"/>
                    </a:cubicBezTo>
                    <a:cubicBezTo>
                      <a:pt x="15" y="10"/>
                      <a:pt x="17" y="10"/>
                      <a:pt x="16" y="10"/>
                    </a:cubicBezTo>
                    <a:cubicBezTo>
                      <a:pt x="14" y="10"/>
                      <a:pt x="14" y="10"/>
                      <a:pt x="14" y="10"/>
                    </a:cubicBezTo>
                    <a:cubicBezTo>
                      <a:pt x="14" y="10"/>
                      <a:pt x="17" y="11"/>
                      <a:pt x="16" y="11"/>
                    </a:cubicBezTo>
                    <a:cubicBezTo>
                      <a:pt x="15" y="11"/>
                      <a:pt x="15" y="11"/>
                      <a:pt x="15" y="11"/>
                    </a:cubicBezTo>
                    <a:cubicBezTo>
                      <a:pt x="14" y="11"/>
                      <a:pt x="16" y="11"/>
                      <a:pt x="16" y="11"/>
                    </a:cubicBezTo>
                    <a:cubicBezTo>
                      <a:pt x="14" y="11"/>
                      <a:pt x="14" y="11"/>
                      <a:pt x="14" y="11"/>
                    </a:cubicBezTo>
                    <a:cubicBezTo>
                      <a:pt x="14" y="11"/>
                      <a:pt x="15" y="12"/>
                      <a:pt x="16" y="12"/>
                    </a:cubicBezTo>
                    <a:cubicBezTo>
                      <a:pt x="14" y="12"/>
                      <a:pt x="14" y="12"/>
                      <a:pt x="14" y="12"/>
                    </a:cubicBezTo>
                    <a:cubicBezTo>
                      <a:pt x="15" y="13"/>
                      <a:pt x="14" y="13"/>
                      <a:pt x="13" y="14"/>
                    </a:cubicBezTo>
                    <a:cubicBezTo>
                      <a:pt x="14" y="14"/>
                      <a:pt x="14" y="14"/>
                      <a:pt x="14" y="14"/>
                    </a:cubicBezTo>
                    <a:cubicBezTo>
                      <a:pt x="14" y="14"/>
                      <a:pt x="14" y="14"/>
                      <a:pt x="13" y="14"/>
                    </a:cubicBezTo>
                    <a:cubicBezTo>
                      <a:pt x="13" y="14"/>
                      <a:pt x="14" y="14"/>
                      <a:pt x="15" y="14"/>
                    </a:cubicBezTo>
                    <a:cubicBezTo>
                      <a:pt x="15" y="15"/>
                      <a:pt x="14" y="14"/>
                      <a:pt x="14" y="14"/>
                    </a:cubicBezTo>
                    <a:cubicBezTo>
                      <a:pt x="14" y="15"/>
                      <a:pt x="15" y="16"/>
                      <a:pt x="14" y="16"/>
                    </a:cubicBezTo>
                    <a:cubicBezTo>
                      <a:pt x="14" y="16"/>
                      <a:pt x="14" y="16"/>
                      <a:pt x="14" y="16"/>
                    </a:cubicBezTo>
                    <a:cubicBezTo>
                      <a:pt x="13" y="16"/>
                      <a:pt x="16" y="17"/>
                      <a:pt x="15" y="17"/>
                    </a:cubicBezTo>
                    <a:cubicBezTo>
                      <a:pt x="15" y="17"/>
                      <a:pt x="15" y="17"/>
                      <a:pt x="15" y="17"/>
                    </a:cubicBezTo>
                    <a:cubicBezTo>
                      <a:pt x="14" y="17"/>
                      <a:pt x="15" y="18"/>
                      <a:pt x="13" y="18"/>
                    </a:cubicBezTo>
                    <a:cubicBezTo>
                      <a:pt x="15" y="19"/>
                      <a:pt x="12" y="19"/>
                      <a:pt x="15" y="19"/>
                    </a:cubicBezTo>
                    <a:cubicBezTo>
                      <a:pt x="13" y="19"/>
                      <a:pt x="13" y="19"/>
                      <a:pt x="12" y="20"/>
                    </a:cubicBezTo>
                    <a:cubicBezTo>
                      <a:pt x="12" y="20"/>
                      <a:pt x="14" y="20"/>
                      <a:pt x="14" y="20"/>
                    </a:cubicBezTo>
                    <a:cubicBezTo>
                      <a:pt x="13" y="20"/>
                      <a:pt x="13" y="20"/>
                      <a:pt x="13" y="20"/>
                    </a:cubicBezTo>
                    <a:cubicBezTo>
                      <a:pt x="14" y="20"/>
                      <a:pt x="14" y="20"/>
                      <a:pt x="14" y="20"/>
                    </a:cubicBezTo>
                    <a:cubicBezTo>
                      <a:pt x="12" y="20"/>
                      <a:pt x="12" y="20"/>
                      <a:pt x="12" y="20"/>
                    </a:cubicBezTo>
                    <a:cubicBezTo>
                      <a:pt x="13" y="21"/>
                      <a:pt x="13" y="21"/>
                      <a:pt x="13" y="21"/>
                    </a:cubicBezTo>
                    <a:cubicBezTo>
                      <a:pt x="13" y="21"/>
                      <a:pt x="13" y="21"/>
                      <a:pt x="14" y="21"/>
                    </a:cubicBezTo>
                    <a:cubicBezTo>
                      <a:pt x="14" y="21"/>
                      <a:pt x="13" y="21"/>
                      <a:pt x="12" y="21"/>
                    </a:cubicBezTo>
                    <a:cubicBezTo>
                      <a:pt x="13" y="22"/>
                      <a:pt x="13" y="22"/>
                      <a:pt x="13" y="22"/>
                    </a:cubicBezTo>
                    <a:cubicBezTo>
                      <a:pt x="12" y="22"/>
                      <a:pt x="12" y="21"/>
                      <a:pt x="12" y="21"/>
                    </a:cubicBezTo>
                    <a:cubicBezTo>
                      <a:pt x="13" y="22"/>
                      <a:pt x="11" y="21"/>
                      <a:pt x="12" y="22"/>
                    </a:cubicBezTo>
                    <a:cubicBezTo>
                      <a:pt x="13" y="22"/>
                      <a:pt x="13" y="22"/>
                      <a:pt x="13" y="22"/>
                    </a:cubicBezTo>
                    <a:cubicBezTo>
                      <a:pt x="12" y="22"/>
                      <a:pt x="12" y="22"/>
                      <a:pt x="12" y="23"/>
                    </a:cubicBezTo>
                    <a:cubicBezTo>
                      <a:pt x="11" y="22"/>
                      <a:pt x="11" y="22"/>
                      <a:pt x="11" y="22"/>
                    </a:cubicBezTo>
                    <a:cubicBezTo>
                      <a:pt x="11" y="23"/>
                      <a:pt x="11" y="23"/>
                      <a:pt x="11" y="24"/>
                    </a:cubicBezTo>
                    <a:cubicBezTo>
                      <a:pt x="12" y="24"/>
                      <a:pt x="13" y="24"/>
                      <a:pt x="13" y="24"/>
                    </a:cubicBezTo>
                    <a:cubicBezTo>
                      <a:pt x="12" y="24"/>
                      <a:pt x="12" y="24"/>
                      <a:pt x="12" y="24"/>
                    </a:cubicBezTo>
                    <a:cubicBezTo>
                      <a:pt x="13" y="24"/>
                      <a:pt x="13" y="24"/>
                      <a:pt x="13" y="24"/>
                    </a:cubicBezTo>
                    <a:cubicBezTo>
                      <a:pt x="13" y="25"/>
                      <a:pt x="12" y="24"/>
                      <a:pt x="12" y="24"/>
                    </a:cubicBezTo>
                    <a:cubicBezTo>
                      <a:pt x="12" y="24"/>
                      <a:pt x="12" y="24"/>
                      <a:pt x="12" y="24"/>
                    </a:cubicBezTo>
                    <a:cubicBezTo>
                      <a:pt x="11" y="24"/>
                      <a:pt x="11" y="24"/>
                      <a:pt x="11" y="24"/>
                    </a:cubicBezTo>
                    <a:cubicBezTo>
                      <a:pt x="12" y="24"/>
                      <a:pt x="10" y="24"/>
                      <a:pt x="11" y="25"/>
                    </a:cubicBezTo>
                    <a:cubicBezTo>
                      <a:pt x="10" y="25"/>
                      <a:pt x="10" y="25"/>
                      <a:pt x="10" y="25"/>
                    </a:cubicBezTo>
                    <a:cubicBezTo>
                      <a:pt x="10" y="25"/>
                      <a:pt x="11" y="25"/>
                      <a:pt x="11" y="26"/>
                    </a:cubicBezTo>
                    <a:cubicBezTo>
                      <a:pt x="12" y="26"/>
                      <a:pt x="12" y="26"/>
                      <a:pt x="12" y="26"/>
                    </a:cubicBezTo>
                    <a:cubicBezTo>
                      <a:pt x="12" y="27"/>
                      <a:pt x="11" y="27"/>
                      <a:pt x="11" y="27"/>
                    </a:cubicBezTo>
                    <a:cubicBezTo>
                      <a:pt x="12" y="28"/>
                      <a:pt x="12" y="27"/>
                      <a:pt x="13" y="28"/>
                    </a:cubicBezTo>
                    <a:cubicBezTo>
                      <a:pt x="12" y="28"/>
                      <a:pt x="12" y="28"/>
                      <a:pt x="11" y="28"/>
                    </a:cubicBezTo>
                    <a:cubicBezTo>
                      <a:pt x="11" y="28"/>
                      <a:pt x="11" y="28"/>
                      <a:pt x="12" y="29"/>
                    </a:cubicBezTo>
                    <a:cubicBezTo>
                      <a:pt x="13" y="29"/>
                      <a:pt x="13" y="29"/>
                      <a:pt x="13" y="29"/>
                    </a:cubicBezTo>
                    <a:cubicBezTo>
                      <a:pt x="13" y="29"/>
                      <a:pt x="12" y="29"/>
                      <a:pt x="12" y="29"/>
                    </a:cubicBezTo>
                    <a:cubicBezTo>
                      <a:pt x="12" y="29"/>
                      <a:pt x="12" y="29"/>
                      <a:pt x="12" y="29"/>
                    </a:cubicBezTo>
                    <a:cubicBezTo>
                      <a:pt x="13" y="30"/>
                      <a:pt x="8" y="30"/>
                      <a:pt x="10" y="31"/>
                    </a:cubicBezTo>
                    <a:cubicBezTo>
                      <a:pt x="10" y="31"/>
                      <a:pt x="10" y="31"/>
                      <a:pt x="10" y="31"/>
                    </a:cubicBezTo>
                    <a:cubicBezTo>
                      <a:pt x="11" y="31"/>
                      <a:pt x="11" y="31"/>
                      <a:pt x="11" y="31"/>
                    </a:cubicBezTo>
                    <a:cubicBezTo>
                      <a:pt x="11" y="32"/>
                      <a:pt x="11" y="31"/>
                      <a:pt x="10" y="31"/>
                    </a:cubicBezTo>
                    <a:cubicBezTo>
                      <a:pt x="11" y="32"/>
                      <a:pt x="9" y="32"/>
                      <a:pt x="10" y="33"/>
                    </a:cubicBezTo>
                    <a:cubicBezTo>
                      <a:pt x="7" y="32"/>
                      <a:pt x="10" y="34"/>
                      <a:pt x="8" y="34"/>
                    </a:cubicBezTo>
                    <a:cubicBezTo>
                      <a:pt x="9" y="34"/>
                      <a:pt x="9" y="34"/>
                      <a:pt x="9" y="34"/>
                    </a:cubicBezTo>
                    <a:cubicBezTo>
                      <a:pt x="10" y="34"/>
                      <a:pt x="9" y="34"/>
                      <a:pt x="8" y="34"/>
                    </a:cubicBezTo>
                    <a:cubicBezTo>
                      <a:pt x="9" y="34"/>
                      <a:pt x="9" y="34"/>
                      <a:pt x="9" y="34"/>
                    </a:cubicBezTo>
                    <a:cubicBezTo>
                      <a:pt x="10" y="36"/>
                      <a:pt x="8" y="36"/>
                      <a:pt x="7" y="37"/>
                    </a:cubicBezTo>
                    <a:cubicBezTo>
                      <a:pt x="7" y="37"/>
                      <a:pt x="10" y="38"/>
                      <a:pt x="9" y="38"/>
                    </a:cubicBezTo>
                    <a:cubicBezTo>
                      <a:pt x="7" y="38"/>
                      <a:pt x="7" y="38"/>
                      <a:pt x="7" y="38"/>
                    </a:cubicBezTo>
                    <a:cubicBezTo>
                      <a:pt x="9" y="39"/>
                      <a:pt x="7" y="39"/>
                      <a:pt x="8" y="41"/>
                    </a:cubicBezTo>
                    <a:cubicBezTo>
                      <a:pt x="8" y="40"/>
                      <a:pt x="7" y="40"/>
                      <a:pt x="7" y="40"/>
                    </a:cubicBezTo>
                    <a:cubicBezTo>
                      <a:pt x="6" y="40"/>
                      <a:pt x="7" y="41"/>
                      <a:pt x="8" y="41"/>
                    </a:cubicBezTo>
                    <a:cubicBezTo>
                      <a:pt x="8" y="41"/>
                      <a:pt x="7" y="41"/>
                      <a:pt x="7" y="41"/>
                    </a:cubicBezTo>
                    <a:cubicBezTo>
                      <a:pt x="6" y="41"/>
                      <a:pt x="8" y="42"/>
                      <a:pt x="7" y="41"/>
                    </a:cubicBezTo>
                    <a:cubicBezTo>
                      <a:pt x="7" y="41"/>
                      <a:pt x="7" y="41"/>
                      <a:pt x="7" y="41"/>
                    </a:cubicBezTo>
                    <a:cubicBezTo>
                      <a:pt x="7" y="41"/>
                      <a:pt x="6" y="42"/>
                      <a:pt x="8" y="42"/>
                    </a:cubicBezTo>
                    <a:cubicBezTo>
                      <a:pt x="7" y="42"/>
                      <a:pt x="8" y="43"/>
                      <a:pt x="7" y="43"/>
                    </a:cubicBezTo>
                    <a:cubicBezTo>
                      <a:pt x="8" y="43"/>
                      <a:pt x="6" y="43"/>
                      <a:pt x="8" y="43"/>
                    </a:cubicBezTo>
                    <a:cubicBezTo>
                      <a:pt x="6" y="43"/>
                      <a:pt x="7" y="44"/>
                      <a:pt x="7" y="44"/>
                    </a:cubicBezTo>
                    <a:cubicBezTo>
                      <a:pt x="7" y="44"/>
                      <a:pt x="7" y="44"/>
                      <a:pt x="6" y="44"/>
                    </a:cubicBezTo>
                    <a:cubicBezTo>
                      <a:pt x="6" y="44"/>
                      <a:pt x="6" y="44"/>
                      <a:pt x="7" y="44"/>
                    </a:cubicBezTo>
                    <a:cubicBezTo>
                      <a:pt x="5" y="44"/>
                      <a:pt x="9" y="46"/>
                      <a:pt x="6" y="45"/>
                    </a:cubicBezTo>
                    <a:cubicBezTo>
                      <a:pt x="7" y="46"/>
                      <a:pt x="7" y="47"/>
                      <a:pt x="7" y="47"/>
                    </a:cubicBezTo>
                    <a:cubicBezTo>
                      <a:pt x="6" y="47"/>
                      <a:pt x="7" y="47"/>
                      <a:pt x="6" y="46"/>
                    </a:cubicBezTo>
                    <a:cubicBezTo>
                      <a:pt x="6" y="47"/>
                      <a:pt x="8" y="48"/>
                      <a:pt x="7" y="48"/>
                    </a:cubicBezTo>
                    <a:cubicBezTo>
                      <a:pt x="7" y="48"/>
                      <a:pt x="6" y="48"/>
                      <a:pt x="6" y="48"/>
                    </a:cubicBezTo>
                    <a:cubicBezTo>
                      <a:pt x="7" y="48"/>
                      <a:pt x="5" y="49"/>
                      <a:pt x="6" y="49"/>
                    </a:cubicBezTo>
                    <a:cubicBezTo>
                      <a:pt x="6" y="49"/>
                      <a:pt x="6" y="49"/>
                      <a:pt x="6" y="49"/>
                    </a:cubicBezTo>
                    <a:cubicBezTo>
                      <a:pt x="6" y="49"/>
                      <a:pt x="6" y="49"/>
                      <a:pt x="6" y="49"/>
                    </a:cubicBezTo>
                    <a:cubicBezTo>
                      <a:pt x="6" y="49"/>
                      <a:pt x="6" y="49"/>
                      <a:pt x="6" y="49"/>
                    </a:cubicBezTo>
                    <a:cubicBezTo>
                      <a:pt x="7" y="49"/>
                      <a:pt x="8" y="50"/>
                      <a:pt x="9" y="50"/>
                    </a:cubicBezTo>
                    <a:cubicBezTo>
                      <a:pt x="7" y="50"/>
                      <a:pt x="8" y="51"/>
                      <a:pt x="6" y="50"/>
                    </a:cubicBezTo>
                    <a:cubicBezTo>
                      <a:pt x="6" y="50"/>
                      <a:pt x="6" y="50"/>
                      <a:pt x="7" y="50"/>
                    </a:cubicBezTo>
                    <a:cubicBezTo>
                      <a:pt x="6" y="50"/>
                      <a:pt x="6" y="50"/>
                      <a:pt x="5" y="50"/>
                    </a:cubicBezTo>
                    <a:cubicBezTo>
                      <a:pt x="6" y="50"/>
                      <a:pt x="7" y="50"/>
                      <a:pt x="7" y="51"/>
                    </a:cubicBezTo>
                    <a:cubicBezTo>
                      <a:pt x="6" y="50"/>
                      <a:pt x="6" y="50"/>
                      <a:pt x="6" y="50"/>
                    </a:cubicBezTo>
                    <a:cubicBezTo>
                      <a:pt x="6" y="51"/>
                      <a:pt x="7" y="51"/>
                      <a:pt x="7" y="51"/>
                    </a:cubicBezTo>
                    <a:cubicBezTo>
                      <a:pt x="6" y="51"/>
                      <a:pt x="6" y="51"/>
                      <a:pt x="6" y="51"/>
                    </a:cubicBezTo>
                    <a:cubicBezTo>
                      <a:pt x="6" y="51"/>
                      <a:pt x="8" y="52"/>
                      <a:pt x="7" y="53"/>
                    </a:cubicBezTo>
                    <a:cubicBezTo>
                      <a:pt x="5" y="52"/>
                      <a:pt x="6" y="53"/>
                      <a:pt x="5" y="52"/>
                    </a:cubicBezTo>
                    <a:cubicBezTo>
                      <a:pt x="5" y="53"/>
                      <a:pt x="5" y="53"/>
                      <a:pt x="5" y="53"/>
                    </a:cubicBezTo>
                    <a:cubicBezTo>
                      <a:pt x="6" y="53"/>
                      <a:pt x="6" y="53"/>
                      <a:pt x="6" y="53"/>
                    </a:cubicBezTo>
                    <a:cubicBezTo>
                      <a:pt x="6" y="53"/>
                      <a:pt x="7" y="53"/>
                      <a:pt x="6" y="53"/>
                    </a:cubicBezTo>
                    <a:cubicBezTo>
                      <a:pt x="6" y="53"/>
                      <a:pt x="6" y="53"/>
                      <a:pt x="6" y="53"/>
                    </a:cubicBezTo>
                    <a:cubicBezTo>
                      <a:pt x="6" y="54"/>
                      <a:pt x="6" y="54"/>
                      <a:pt x="6" y="54"/>
                    </a:cubicBezTo>
                    <a:cubicBezTo>
                      <a:pt x="7" y="54"/>
                      <a:pt x="7" y="54"/>
                      <a:pt x="7" y="54"/>
                    </a:cubicBezTo>
                    <a:cubicBezTo>
                      <a:pt x="7" y="54"/>
                      <a:pt x="8" y="54"/>
                      <a:pt x="8" y="54"/>
                    </a:cubicBezTo>
                    <a:cubicBezTo>
                      <a:pt x="8" y="54"/>
                      <a:pt x="8" y="54"/>
                      <a:pt x="7" y="54"/>
                    </a:cubicBezTo>
                    <a:cubicBezTo>
                      <a:pt x="7" y="54"/>
                      <a:pt x="7" y="54"/>
                      <a:pt x="7" y="54"/>
                    </a:cubicBezTo>
                    <a:cubicBezTo>
                      <a:pt x="7" y="55"/>
                      <a:pt x="8" y="55"/>
                      <a:pt x="7" y="55"/>
                    </a:cubicBezTo>
                    <a:cubicBezTo>
                      <a:pt x="7" y="55"/>
                      <a:pt x="6" y="54"/>
                      <a:pt x="6" y="54"/>
                    </a:cubicBezTo>
                    <a:cubicBezTo>
                      <a:pt x="7" y="55"/>
                      <a:pt x="6" y="55"/>
                      <a:pt x="7" y="55"/>
                    </a:cubicBezTo>
                    <a:cubicBezTo>
                      <a:pt x="7" y="55"/>
                      <a:pt x="6" y="55"/>
                      <a:pt x="6" y="55"/>
                    </a:cubicBezTo>
                    <a:cubicBezTo>
                      <a:pt x="7" y="55"/>
                      <a:pt x="7" y="55"/>
                      <a:pt x="7" y="55"/>
                    </a:cubicBezTo>
                    <a:cubicBezTo>
                      <a:pt x="6" y="55"/>
                      <a:pt x="6" y="55"/>
                      <a:pt x="6" y="55"/>
                    </a:cubicBezTo>
                    <a:cubicBezTo>
                      <a:pt x="5" y="55"/>
                      <a:pt x="8" y="56"/>
                      <a:pt x="7" y="56"/>
                    </a:cubicBezTo>
                    <a:cubicBezTo>
                      <a:pt x="6" y="56"/>
                      <a:pt x="6" y="56"/>
                      <a:pt x="6" y="56"/>
                    </a:cubicBezTo>
                    <a:cubicBezTo>
                      <a:pt x="6" y="56"/>
                      <a:pt x="7" y="56"/>
                      <a:pt x="6" y="57"/>
                    </a:cubicBezTo>
                    <a:cubicBezTo>
                      <a:pt x="5" y="56"/>
                      <a:pt x="6" y="56"/>
                      <a:pt x="5" y="56"/>
                    </a:cubicBezTo>
                    <a:cubicBezTo>
                      <a:pt x="5" y="57"/>
                      <a:pt x="6" y="58"/>
                      <a:pt x="5" y="58"/>
                    </a:cubicBezTo>
                    <a:cubicBezTo>
                      <a:pt x="6" y="58"/>
                      <a:pt x="6" y="58"/>
                      <a:pt x="6" y="58"/>
                    </a:cubicBezTo>
                    <a:cubicBezTo>
                      <a:pt x="8" y="59"/>
                      <a:pt x="5" y="58"/>
                      <a:pt x="5" y="58"/>
                    </a:cubicBezTo>
                    <a:cubicBezTo>
                      <a:pt x="5" y="58"/>
                      <a:pt x="4" y="58"/>
                      <a:pt x="5" y="58"/>
                    </a:cubicBezTo>
                    <a:cubicBezTo>
                      <a:pt x="4" y="58"/>
                      <a:pt x="5" y="59"/>
                      <a:pt x="5" y="60"/>
                    </a:cubicBezTo>
                    <a:cubicBezTo>
                      <a:pt x="5" y="59"/>
                      <a:pt x="5" y="59"/>
                      <a:pt x="5" y="59"/>
                    </a:cubicBezTo>
                    <a:cubicBezTo>
                      <a:pt x="4" y="59"/>
                      <a:pt x="4" y="60"/>
                      <a:pt x="4" y="60"/>
                    </a:cubicBezTo>
                    <a:cubicBezTo>
                      <a:pt x="5" y="60"/>
                      <a:pt x="4" y="60"/>
                      <a:pt x="5" y="60"/>
                    </a:cubicBezTo>
                    <a:cubicBezTo>
                      <a:pt x="2" y="60"/>
                      <a:pt x="6" y="62"/>
                      <a:pt x="4" y="62"/>
                    </a:cubicBezTo>
                    <a:cubicBezTo>
                      <a:pt x="4" y="62"/>
                      <a:pt x="3" y="62"/>
                      <a:pt x="3" y="62"/>
                    </a:cubicBezTo>
                    <a:cubicBezTo>
                      <a:pt x="4" y="62"/>
                      <a:pt x="4" y="62"/>
                      <a:pt x="4" y="62"/>
                    </a:cubicBezTo>
                    <a:cubicBezTo>
                      <a:pt x="4" y="62"/>
                      <a:pt x="4" y="62"/>
                      <a:pt x="5" y="62"/>
                    </a:cubicBezTo>
                    <a:cubicBezTo>
                      <a:pt x="5" y="63"/>
                      <a:pt x="6" y="63"/>
                      <a:pt x="6" y="63"/>
                    </a:cubicBezTo>
                    <a:cubicBezTo>
                      <a:pt x="5" y="63"/>
                      <a:pt x="4" y="63"/>
                      <a:pt x="4" y="63"/>
                    </a:cubicBezTo>
                    <a:cubicBezTo>
                      <a:pt x="5" y="63"/>
                      <a:pt x="5" y="63"/>
                      <a:pt x="5" y="63"/>
                    </a:cubicBezTo>
                    <a:cubicBezTo>
                      <a:pt x="3" y="63"/>
                      <a:pt x="6" y="63"/>
                      <a:pt x="5" y="63"/>
                    </a:cubicBezTo>
                    <a:cubicBezTo>
                      <a:pt x="5" y="63"/>
                      <a:pt x="5" y="63"/>
                      <a:pt x="5" y="63"/>
                    </a:cubicBezTo>
                    <a:cubicBezTo>
                      <a:pt x="5" y="63"/>
                      <a:pt x="5" y="64"/>
                      <a:pt x="5" y="64"/>
                    </a:cubicBezTo>
                    <a:cubicBezTo>
                      <a:pt x="4" y="64"/>
                      <a:pt x="5" y="64"/>
                      <a:pt x="4" y="63"/>
                    </a:cubicBezTo>
                    <a:cubicBezTo>
                      <a:pt x="4" y="64"/>
                      <a:pt x="6" y="64"/>
                      <a:pt x="5" y="64"/>
                    </a:cubicBezTo>
                    <a:cubicBezTo>
                      <a:pt x="4" y="64"/>
                      <a:pt x="4" y="64"/>
                      <a:pt x="4" y="64"/>
                    </a:cubicBezTo>
                    <a:cubicBezTo>
                      <a:pt x="3" y="63"/>
                      <a:pt x="3" y="64"/>
                      <a:pt x="3" y="64"/>
                    </a:cubicBezTo>
                    <a:cubicBezTo>
                      <a:pt x="3" y="64"/>
                      <a:pt x="3" y="64"/>
                      <a:pt x="3" y="64"/>
                    </a:cubicBezTo>
                    <a:cubicBezTo>
                      <a:pt x="2" y="64"/>
                      <a:pt x="2" y="64"/>
                      <a:pt x="2" y="64"/>
                    </a:cubicBezTo>
                    <a:cubicBezTo>
                      <a:pt x="3" y="64"/>
                      <a:pt x="3" y="64"/>
                      <a:pt x="3" y="64"/>
                    </a:cubicBezTo>
                    <a:cubicBezTo>
                      <a:pt x="5" y="65"/>
                      <a:pt x="3" y="64"/>
                      <a:pt x="5" y="65"/>
                    </a:cubicBezTo>
                    <a:cubicBezTo>
                      <a:pt x="3" y="65"/>
                      <a:pt x="4" y="65"/>
                      <a:pt x="3" y="65"/>
                    </a:cubicBezTo>
                    <a:cubicBezTo>
                      <a:pt x="2" y="64"/>
                      <a:pt x="2" y="64"/>
                      <a:pt x="2" y="64"/>
                    </a:cubicBezTo>
                    <a:cubicBezTo>
                      <a:pt x="3" y="65"/>
                      <a:pt x="1" y="64"/>
                      <a:pt x="2" y="65"/>
                    </a:cubicBezTo>
                    <a:cubicBezTo>
                      <a:pt x="2" y="65"/>
                      <a:pt x="2" y="65"/>
                      <a:pt x="1" y="65"/>
                    </a:cubicBezTo>
                    <a:cubicBezTo>
                      <a:pt x="1" y="65"/>
                      <a:pt x="2" y="65"/>
                      <a:pt x="2" y="65"/>
                    </a:cubicBezTo>
                    <a:cubicBezTo>
                      <a:pt x="3" y="66"/>
                      <a:pt x="0" y="65"/>
                      <a:pt x="2" y="66"/>
                    </a:cubicBezTo>
                    <a:cubicBezTo>
                      <a:pt x="3" y="67"/>
                      <a:pt x="4" y="68"/>
                      <a:pt x="4" y="68"/>
                    </a:cubicBezTo>
                    <a:cubicBezTo>
                      <a:pt x="4" y="68"/>
                      <a:pt x="3" y="68"/>
                      <a:pt x="3" y="68"/>
                    </a:cubicBezTo>
                    <a:cubicBezTo>
                      <a:pt x="2" y="68"/>
                      <a:pt x="2" y="68"/>
                      <a:pt x="3" y="68"/>
                    </a:cubicBezTo>
                    <a:cubicBezTo>
                      <a:pt x="2" y="68"/>
                      <a:pt x="2" y="68"/>
                      <a:pt x="2" y="68"/>
                    </a:cubicBezTo>
                    <a:cubicBezTo>
                      <a:pt x="2" y="68"/>
                      <a:pt x="3" y="68"/>
                      <a:pt x="2" y="68"/>
                    </a:cubicBezTo>
                    <a:cubicBezTo>
                      <a:pt x="1" y="68"/>
                      <a:pt x="1" y="68"/>
                      <a:pt x="1" y="68"/>
                    </a:cubicBezTo>
                    <a:cubicBezTo>
                      <a:pt x="2" y="69"/>
                      <a:pt x="2" y="69"/>
                      <a:pt x="2" y="69"/>
                    </a:cubicBezTo>
                    <a:cubicBezTo>
                      <a:pt x="2" y="69"/>
                      <a:pt x="1" y="68"/>
                      <a:pt x="1" y="68"/>
                    </a:cubicBezTo>
                    <a:cubicBezTo>
                      <a:pt x="1" y="68"/>
                      <a:pt x="1" y="69"/>
                      <a:pt x="2" y="69"/>
                    </a:cubicBezTo>
                    <a:cubicBezTo>
                      <a:pt x="3" y="69"/>
                      <a:pt x="3" y="69"/>
                      <a:pt x="3" y="69"/>
                    </a:cubicBezTo>
                    <a:cubicBezTo>
                      <a:pt x="3" y="69"/>
                      <a:pt x="2" y="69"/>
                      <a:pt x="2" y="69"/>
                    </a:cubicBezTo>
                    <a:cubicBezTo>
                      <a:pt x="1" y="68"/>
                      <a:pt x="2" y="69"/>
                      <a:pt x="2" y="69"/>
                    </a:cubicBezTo>
                    <a:cubicBezTo>
                      <a:pt x="3" y="69"/>
                      <a:pt x="3" y="69"/>
                      <a:pt x="3" y="69"/>
                    </a:cubicBezTo>
                    <a:cubicBezTo>
                      <a:pt x="5" y="70"/>
                      <a:pt x="2" y="68"/>
                      <a:pt x="3" y="68"/>
                    </a:cubicBezTo>
                    <a:cubicBezTo>
                      <a:pt x="4" y="69"/>
                      <a:pt x="4" y="69"/>
                      <a:pt x="4" y="69"/>
                    </a:cubicBezTo>
                    <a:cubicBezTo>
                      <a:pt x="3" y="68"/>
                      <a:pt x="3" y="68"/>
                      <a:pt x="3" y="68"/>
                    </a:cubicBezTo>
                    <a:cubicBezTo>
                      <a:pt x="3" y="68"/>
                      <a:pt x="4" y="69"/>
                      <a:pt x="5" y="69"/>
                    </a:cubicBezTo>
                    <a:cubicBezTo>
                      <a:pt x="5" y="69"/>
                      <a:pt x="4" y="68"/>
                      <a:pt x="5" y="69"/>
                    </a:cubicBezTo>
                    <a:cubicBezTo>
                      <a:pt x="5" y="69"/>
                      <a:pt x="5" y="69"/>
                      <a:pt x="5" y="69"/>
                    </a:cubicBezTo>
                    <a:cubicBezTo>
                      <a:pt x="5" y="68"/>
                      <a:pt x="5" y="68"/>
                      <a:pt x="5" y="68"/>
                    </a:cubicBezTo>
                    <a:cubicBezTo>
                      <a:pt x="5" y="68"/>
                      <a:pt x="6" y="69"/>
                      <a:pt x="6" y="69"/>
                    </a:cubicBezTo>
                    <a:cubicBezTo>
                      <a:pt x="7" y="69"/>
                      <a:pt x="5" y="68"/>
                      <a:pt x="6" y="68"/>
                    </a:cubicBezTo>
                    <a:cubicBezTo>
                      <a:pt x="6" y="68"/>
                      <a:pt x="6" y="68"/>
                      <a:pt x="6" y="68"/>
                    </a:cubicBezTo>
                    <a:cubicBezTo>
                      <a:pt x="6" y="67"/>
                      <a:pt x="5" y="68"/>
                      <a:pt x="4" y="67"/>
                    </a:cubicBezTo>
                    <a:cubicBezTo>
                      <a:pt x="7" y="68"/>
                      <a:pt x="7" y="68"/>
                      <a:pt x="7" y="68"/>
                    </a:cubicBezTo>
                    <a:cubicBezTo>
                      <a:pt x="5" y="67"/>
                      <a:pt x="5" y="67"/>
                      <a:pt x="5" y="67"/>
                    </a:cubicBezTo>
                    <a:cubicBezTo>
                      <a:pt x="5" y="67"/>
                      <a:pt x="6" y="67"/>
                      <a:pt x="6" y="67"/>
                    </a:cubicBezTo>
                    <a:cubicBezTo>
                      <a:pt x="5" y="67"/>
                      <a:pt x="5" y="67"/>
                      <a:pt x="5" y="67"/>
                    </a:cubicBezTo>
                    <a:cubicBezTo>
                      <a:pt x="6" y="67"/>
                      <a:pt x="5" y="66"/>
                      <a:pt x="6" y="67"/>
                    </a:cubicBezTo>
                    <a:cubicBezTo>
                      <a:pt x="6" y="66"/>
                      <a:pt x="6" y="67"/>
                      <a:pt x="5" y="66"/>
                    </a:cubicBezTo>
                    <a:cubicBezTo>
                      <a:pt x="7" y="67"/>
                      <a:pt x="5" y="66"/>
                      <a:pt x="6" y="66"/>
                    </a:cubicBezTo>
                    <a:cubicBezTo>
                      <a:pt x="7" y="66"/>
                      <a:pt x="6" y="66"/>
                      <a:pt x="7" y="66"/>
                    </a:cubicBezTo>
                    <a:cubicBezTo>
                      <a:pt x="6" y="66"/>
                      <a:pt x="8" y="66"/>
                      <a:pt x="7" y="66"/>
                    </a:cubicBezTo>
                    <a:cubicBezTo>
                      <a:pt x="6" y="65"/>
                      <a:pt x="7" y="65"/>
                      <a:pt x="7" y="65"/>
                    </a:cubicBezTo>
                    <a:cubicBezTo>
                      <a:pt x="7" y="65"/>
                      <a:pt x="8" y="65"/>
                      <a:pt x="8" y="64"/>
                    </a:cubicBezTo>
                    <a:cubicBezTo>
                      <a:pt x="8" y="64"/>
                      <a:pt x="8" y="64"/>
                      <a:pt x="8" y="64"/>
                    </a:cubicBezTo>
                    <a:cubicBezTo>
                      <a:pt x="7" y="64"/>
                      <a:pt x="7" y="64"/>
                      <a:pt x="7" y="63"/>
                    </a:cubicBezTo>
                    <a:cubicBezTo>
                      <a:pt x="8" y="64"/>
                      <a:pt x="8" y="64"/>
                      <a:pt x="9" y="64"/>
                    </a:cubicBezTo>
                    <a:cubicBezTo>
                      <a:pt x="9" y="64"/>
                      <a:pt x="9" y="64"/>
                      <a:pt x="9" y="64"/>
                    </a:cubicBezTo>
                    <a:cubicBezTo>
                      <a:pt x="8" y="64"/>
                      <a:pt x="8" y="64"/>
                      <a:pt x="8" y="63"/>
                    </a:cubicBezTo>
                    <a:cubicBezTo>
                      <a:pt x="9" y="64"/>
                      <a:pt x="9" y="64"/>
                      <a:pt x="9" y="64"/>
                    </a:cubicBezTo>
                    <a:cubicBezTo>
                      <a:pt x="9" y="64"/>
                      <a:pt x="8" y="63"/>
                      <a:pt x="9" y="63"/>
                    </a:cubicBezTo>
                    <a:cubicBezTo>
                      <a:pt x="8" y="63"/>
                      <a:pt x="6" y="62"/>
                      <a:pt x="5" y="62"/>
                    </a:cubicBezTo>
                    <a:cubicBezTo>
                      <a:pt x="6" y="62"/>
                      <a:pt x="7" y="62"/>
                      <a:pt x="7" y="62"/>
                    </a:cubicBezTo>
                    <a:cubicBezTo>
                      <a:pt x="7" y="62"/>
                      <a:pt x="7" y="62"/>
                      <a:pt x="7" y="62"/>
                    </a:cubicBezTo>
                    <a:cubicBezTo>
                      <a:pt x="8" y="62"/>
                      <a:pt x="8" y="62"/>
                      <a:pt x="8" y="62"/>
                    </a:cubicBezTo>
                    <a:cubicBezTo>
                      <a:pt x="8" y="62"/>
                      <a:pt x="7" y="62"/>
                      <a:pt x="7" y="62"/>
                    </a:cubicBezTo>
                    <a:cubicBezTo>
                      <a:pt x="8" y="62"/>
                      <a:pt x="8" y="62"/>
                      <a:pt x="8" y="62"/>
                    </a:cubicBezTo>
                    <a:cubicBezTo>
                      <a:pt x="8" y="62"/>
                      <a:pt x="8" y="62"/>
                      <a:pt x="8" y="62"/>
                    </a:cubicBezTo>
                    <a:cubicBezTo>
                      <a:pt x="8" y="62"/>
                      <a:pt x="9" y="62"/>
                      <a:pt x="9" y="63"/>
                    </a:cubicBezTo>
                    <a:cubicBezTo>
                      <a:pt x="9" y="62"/>
                      <a:pt x="8" y="62"/>
                      <a:pt x="8" y="62"/>
                    </a:cubicBezTo>
                    <a:cubicBezTo>
                      <a:pt x="8" y="62"/>
                      <a:pt x="9" y="62"/>
                      <a:pt x="10" y="62"/>
                    </a:cubicBezTo>
                    <a:cubicBezTo>
                      <a:pt x="9" y="62"/>
                      <a:pt x="10" y="62"/>
                      <a:pt x="9" y="62"/>
                    </a:cubicBezTo>
                    <a:cubicBezTo>
                      <a:pt x="9" y="62"/>
                      <a:pt x="9" y="62"/>
                      <a:pt x="10" y="62"/>
                    </a:cubicBezTo>
                    <a:cubicBezTo>
                      <a:pt x="9" y="62"/>
                      <a:pt x="10" y="61"/>
                      <a:pt x="8" y="61"/>
                    </a:cubicBezTo>
                    <a:cubicBezTo>
                      <a:pt x="8" y="61"/>
                      <a:pt x="8" y="61"/>
                      <a:pt x="8" y="61"/>
                    </a:cubicBezTo>
                    <a:cubicBezTo>
                      <a:pt x="8" y="61"/>
                      <a:pt x="8" y="61"/>
                      <a:pt x="8" y="61"/>
                    </a:cubicBezTo>
                    <a:cubicBezTo>
                      <a:pt x="8" y="61"/>
                      <a:pt x="8" y="61"/>
                      <a:pt x="8" y="61"/>
                    </a:cubicBezTo>
                    <a:cubicBezTo>
                      <a:pt x="8" y="61"/>
                      <a:pt x="8" y="61"/>
                      <a:pt x="8" y="61"/>
                    </a:cubicBezTo>
                    <a:cubicBezTo>
                      <a:pt x="7" y="60"/>
                      <a:pt x="9" y="60"/>
                      <a:pt x="9" y="60"/>
                    </a:cubicBezTo>
                    <a:cubicBezTo>
                      <a:pt x="9" y="60"/>
                      <a:pt x="9" y="60"/>
                      <a:pt x="9" y="60"/>
                    </a:cubicBezTo>
                    <a:cubicBezTo>
                      <a:pt x="9" y="59"/>
                      <a:pt x="9" y="59"/>
                      <a:pt x="8" y="59"/>
                    </a:cubicBezTo>
                    <a:cubicBezTo>
                      <a:pt x="8" y="59"/>
                      <a:pt x="9" y="59"/>
                      <a:pt x="10" y="59"/>
                    </a:cubicBezTo>
                    <a:cubicBezTo>
                      <a:pt x="9" y="59"/>
                      <a:pt x="9" y="58"/>
                      <a:pt x="10" y="58"/>
                    </a:cubicBezTo>
                    <a:cubicBezTo>
                      <a:pt x="10" y="59"/>
                      <a:pt x="10" y="58"/>
                      <a:pt x="10" y="59"/>
                    </a:cubicBezTo>
                    <a:cubicBezTo>
                      <a:pt x="11" y="59"/>
                      <a:pt x="11" y="59"/>
                      <a:pt x="10" y="58"/>
                    </a:cubicBezTo>
                    <a:cubicBezTo>
                      <a:pt x="11" y="59"/>
                      <a:pt x="12" y="58"/>
                      <a:pt x="11" y="58"/>
                    </a:cubicBezTo>
                    <a:cubicBezTo>
                      <a:pt x="11" y="58"/>
                      <a:pt x="11" y="58"/>
                      <a:pt x="11" y="58"/>
                    </a:cubicBezTo>
                    <a:cubicBezTo>
                      <a:pt x="11" y="58"/>
                      <a:pt x="11" y="58"/>
                      <a:pt x="11" y="58"/>
                    </a:cubicBezTo>
                    <a:cubicBezTo>
                      <a:pt x="12" y="58"/>
                      <a:pt x="12" y="58"/>
                      <a:pt x="12" y="58"/>
                    </a:cubicBezTo>
                    <a:cubicBezTo>
                      <a:pt x="14" y="58"/>
                      <a:pt x="10" y="56"/>
                      <a:pt x="12" y="57"/>
                    </a:cubicBezTo>
                    <a:cubicBezTo>
                      <a:pt x="11" y="56"/>
                      <a:pt x="12" y="57"/>
                      <a:pt x="11" y="56"/>
                    </a:cubicBezTo>
                    <a:cubicBezTo>
                      <a:pt x="11" y="56"/>
                      <a:pt x="13" y="57"/>
                      <a:pt x="13" y="57"/>
                    </a:cubicBezTo>
                    <a:cubicBezTo>
                      <a:pt x="14" y="56"/>
                      <a:pt x="11" y="56"/>
                      <a:pt x="12" y="55"/>
                    </a:cubicBezTo>
                    <a:cubicBezTo>
                      <a:pt x="11" y="55"/>
                      <a:pt x="10" y="55"/>
                      <a:pt x="9" y="55"/>
                    </a:cubicBezTo>
                    <a:cubicBezTo>
                      <a:pt x="10" y="54"/>
                      <a:pt x="11" y="55"/>
                      <a:pt x="12" y="55"/>
                    </a:cubicBezTo>
                    <a:cubicBezTo>
                      <a:pt x="12" y="55"/>
                      <a:pt x="12" y="55"/>
                      <a:pt x="12" y="55"/>
                    </a:cubicBezTo>
                    <a:cubicBezTo>
                      <a:pt x="12" y="55"/>
                      <a:pt x="12" y="55"/>
                      <a:pt x="12" y="56"/>
                    </a:cubicBezTo>
                    <a:cubicBezTo>
                      <a:pt x="12" y="55"/>
                      <a:pt x="12" y="55"/>
                      <a:pt x="12" y="55"/>
                    </a:cubicBezTo>
                    <a:cubicBezTo>
                      <a:pt x="12" y="55"/>
                      <a:pt x="12" y="55"/>
                      <a:pt x="13" y="55"/>
                    </a:cubicBezTo>
                    <a:cubicBezTo>
                      <a:pt x="13" y="55"/>
                      <a:pt x="12" y="55"/>
                      <a:pt x="12" y="55"/>
                    </a:cubicBezTo>
                    <a:cubicBezTo>
                      <a:pt x="13" y="55"/>
                      <a:pt x="12" y="55"/>
                      <a:pt x="13" y="54"/>
                    </a:cubicBezTo>
                    <a:cubicBezTo>
                      <a:pt x="13" y="54"/>
                      <a:pt x="12" y="54"/>
                      <a:pt x="12" y="54"/>
                    </a:cubicBezTo>
                    <a:cubicBezTo>
                      <a:pt x="13" y="54"/>
                      <a:pt x="11" y="54"/>
                      <a:pt x="11" y="53"/>
                    </a:cubicBezTo>
                    <a:cubicBezTo>
                      <a:pt x="12" y="53"/>
                      <a:pt x="13" y="54"/>
                      <a:pt x="12" y="53"/>
                    </a:cubicBezTo>
                    <a:cubicBezTo>
                      <a:pt x="13" y="53"/>
                      <a:pt x="14" y="54"/>
                      <a:pt x="14" y="54"/>
                    </a:cubicBezTo>
                    <a:cubicBezTo>
                      <a:pt x="13" y="53"/>
                      <a:pt x="15" y="54"/>
                      <a:pt x="15" y="54"/>
                    </a:cubicBezTo>
                    <a:cubicBezTo>
                      <a:pt x="15" y="54"/>
                      <a:pt x="15" y="54"/>
                      <a:pt x="15" y="54"/>
                    </a:cubicBezTo>
                    <a:cubicBezTo>
                      <a:pt x="15" y="53"/>
                      <a:pt x="15" y="53"/>
                      <a:pt x="15" y="53"/>
                    </a:cubicBezTo>
                    <a:cubicBezTo>
                      <a:pt x="14" y="53"/>
                      <a:pt x="14" y="53"/>
                      <a:pt x="14" y="53"/>
                    </a:cubicBezTo>
                    <a:cubicBezTo>
                      <a:pt x="14" y="53"/>
                      <a:pt x="14" y="53"/>
                      <a:pt x="15" y="53"/>
                    </a:cubicBezTo>
                    <a:cubicBezTo>
                      <a:pt x="14" y="53"/>
                      <a:pt x="13" y="53"/>
                      <a:pt x="12" y="52"/>
                    </a:cubicBezTo>
                    <a:cubicBezTo>
                      <a:pt x="13" y="52"/>
                      <a:pt x="12" y="52"/>
                      <a:pt x="13" y="52"/>
                    </a:cubicBezTo>
                    <a:cubicBezTo>
                      <a:pt x="13" y="53"/>
                      <a:pt x="14" y="53"/>
                      <a:pt x="15" y="53"/>
                    </a:cubicBezTo>
                    <a:cubicBezTo>
                      <a:pt x="14" y="53"/>
                      <a:pt x="14" y="53"/>
                      <a:pt x="15" y="53"/>
                    </a:cubicBezTo>
                    <a:cubicBezTo>
                      <a:pt x="15" y="53"/>
                      <a:pt x="15" y="53"/>
                      <a:pt x="15" y="53"/>
                    </a:cubicBezTo>
                    <a:cubicBezTo>
                      <a:pt x="16" y="53"/>
                      <a:pt x="14" y="52"/>
                      <a:pt x="14" y="52"/>
                    </a:cubicBezTo>
                    <a:cubicBezTo>
                      <a:pt x="14" y="52"/>
                      <a:pt x="15" y="52"/>
                      <a:pt x="15" y="52"/>
                    </a:cubicBezTo>
                    <a:cubicBezTo>
                      <a:pt x="15" y="52"/>
                      <a:pt x="14" y="52"/>
                      <a:pt x="13" y="52"/>
                    </a:cubicBezTo>
                    <a:cubicBezTo>
                      <a:pt x="14" y="51"/>
                      <a:pt x="13" y="51"/>
                      <a:pt x="13" y="51"/>
                    </a:cubicBezTo>
                    <a:cubicBezTo>
                      <a:pt x="13" y="51"/>
                      <a:pt x="13" y="51"/>
                      <a:pt x="13" y="51"/>
                    </a:cubicBezTo>
                    <a:cubicBezTo>
                      <a:pt x="12" y="51"/>
                      <a:pt x="12" y="51"/>
                      <a:pt x="12" y="51"/>
                    </a:cubicBezTo>
                    <a:cubicBezTo>
                      <a:pt x="13" y="51"/>
                      <a:pt x="12" y="51"/>
                      <a:pt x="13" y="51"/>
                    </a:cubicBezTo>
                    <a:cubicBezTo>
                      <a:pt x="12" y="50"/>
                      <a:pt x="14" y="51"/>
                      <a:pt x="13" y="50"/>
                    </a:cubicBezTo>
                    <a:cubicBezTo>
                      <a:pt x="14" y="50"/>
                      <a:pt x="15" y="51"/>
                      <a:pt x="15" y="51"/>
                    </a:cubicBezTo>
                    <a:cubicBezTo>
                      <a:pt x="14" y="50"/>
                      <a:pt x="16" y="51"/>
                      <a:pt x="15" y="50"/>
                    </a:cubicBezTo>
                    <a:cubicBezTo>
                      <a:pt x="14" y="50"/>
                      <a:pt x="15" y="50"/>
                      <a:pt x="14" y="50"/>
                    </a:cubicBezTo>
                    <a:cubicBezTo>
                      <a:pt x="14" y="50"/>
                      <a:pt x="14" y="50"/>
                      <a:pt x="14" y="50"/>
                    </a:cubicBezTo>
                    <a:cubicBezTo>
                      <a:pt x="13" y="50"/>
                      <a:pt x="13" y="50"/>
                      <a:pt x="13" y="50"/>
                    </a:cubicBezTo>
                    <a:cubicBezTo>
                      <a:pt x="13" y="50"/>
                      <a:pt x="13" y="50"/>
                      <a:pt x="13" y="50"/>
                    </a:cubicBezTo>
                    <a:cubicBezTo>
                      <a:pt x="13" y="50"/>
                      <a:pt x="13" y="50"/>
                      <a:pt x="12" y="50"/>
                    </a:cubicBezTo>
                    <a:cubicBezTo>
                      <a:pt x="13" y="50"/>
                      <a:pt x="11" y="49"/>
                      <a:pt x="12" y="49"/>
                    </a:cubicBezTo>
                    <a:cubicBezTo>
                      <a:pt x="15" y="50"/>
                      <a:pt x="15" y="50"/>
                      <a:pt x="15" y="50"/>
                    </a:cubicBezTo>
                    <a:cubicBezTo>
                      <a:pt x="16" y="50"/>
                      <a:pt x="14" y="49"/>
                      <a:pt x="14" y="48"/>
                    </a:cubicBezTo>
                    <a:cubicBezTo>
                      <a:pt x="14" y="48"/>
                      <a:pt x="14" y="48"/>
                      <a:pt x="14" y="48"/>
                    </a:cubicBezTo>
                    <a:cubicBezTo>
                      <a:pt x="13" y="48"/>
                      <a:pt x="14" y="48"/>
                      <a:pt x="14" y="48"/>
                    </a:cubicBezTo>
                    <a:cubicBezTo>
                      <a:pt x="14" y="48"/>
                      <a:pt x="15" y="48"/>
                      <a:pt x="15" y="48"/>
                    </a:cubicBezTo>
                    <a:cubicBezTo>
                      <a:pt x="15" y="48"/>
                      <a:pt x="15" y="48"/>
                      <a:pt x="14" y="47"/>
                    </a:cubicBezTo>
                    <a:cubicBezTo>
                      <a:pt x="15" y="47"/>
                      <a:pt x="15" y="47"/>
                      <a:pt x="15" y="47"/>
                    </a:cubicBezTo>
                    <a:cubicBezTo>
                      <a:pt x="15" y="47"/>
                      <a:pt x="13" y="46"/>
                      <a:pt x="13" y="46"/>
                    </a:cubicBezTo>
                    <a:cubicBezTo>
                      <a:pt x="14" y="46"/>
                      <a:pt x="15" y="46"/>
                      <a:pt x="15" y="47"/>
                    </a:cubicBezTo>
                    <a:cubicBezTo>
                      <a:pt x="15" y="47"/>
                      <a:pt x="15" y="47"/>
                      <a:pt x="15" y="46"/>
                    </a:cubicBezTo>
                    <a:cubicBezTo>
                      <a:pt x="15" y="47"/>
                      <a:pt x="14" y="46"/>
                      <a:pt x="15" y="46"/>
                    </a:cubicBezTo>
                    <a:cubicBezTo>
                      <a:pt x="14" y="46"/>
                      <a:pt x="13" y="46"/>
                      <a:pt x="14" y="45"/>
                    </a:cubicBezTo>
                    <a:cubicBezTo>
                      <a:pt x="14" y="46"/>
                      <a:pt x="14" y="46"/>
                      <a:pt x="14" y="46"/>
                    </a:cubicBezTo>
                    <a:cubicBezTo>
                      <a:pt x="14" y="45"/>
                      <a:pt x="13" y="45"/>
                      <a:pt x="13" y="45"/>
                    </a:cubicBezTo>
                    <a:cubicBezTo>
                      <a:pt x="15" y="45"/>
                      <a:pt x="13" y="44"/>
                      <a:pt x="15" y="44"/>
                    </a:cubicBezTo>
                    <a:cubicBezTo>
                      <a:pt x="15" y="43"/>
                      <a:pt x="15" y="43"/>
                      <a:pt x="15" y="43"/>
                    </a:cubicBezTo>
                    <a:cubicBezTo>
                      <a:pt x="15" y="43"/>
                      <a:pt x="15" y="43"/>
                      <a:pt x="15" y="43"/>
                    </a:cubicBezTo>
                    <a:cubicBezTo>
                      <a:pt x="16" y="43"/>
                      <a:pt x="13" y="43"/>
                      <a:pt x="14" y="42"/>
                    </a:cubicBezTo>
                    <a:cubicBezTo>
                      <a:pt x="15" y="43"/>
                      <a:pt x="14" y="43"/>
                      <a:pt x="15" y="43"/>
                    </a:cubicBezTo>
                    <a:cubicBezTo>
                      <a:pt x="17" y="43"/>
                      <a:pt x="14" y="42"/>
                      <a:pt x="16" y="42"/>
                    </a:cubicBezTo>
                    <a:cubicBezTo>
                      <a:pt x="16" y="43"/>
                      <a:pt x="16" y="43"/>
                      <a:pt x="16" y="43"/>
                    </a:cubicBezTo>
                    <a:cubicBezTo>
                      <a:pt x="17" y="43"/>
                      <a:pt x="15" y="42"/>
                      <a:pt x="16" y="42"/>
                    </a:cubicBezTo>
                    <a:cubicBezTo>
                      <a:pt x="16" y="42"/>
                      <a:pt x="16" y="42"/>
                      <a:pt x="16" y="42"/>
                    </a:cubicBezTo>
                    <a:cubicBezTo>
                      <a:pt x="15" y="41"/>
                      <a:pt x="14" y="41"/>
                      <a:pt x="14" y="40"/>
                    </a:cubicBezTo>
                    <a:cubicBezTo>
                      <a:pt x="15" y="41"/>
                      <a:pt x="15" y="40"/>
                      <a:pt x="16" y="41"/>
                    </a:cubicBezTo>
                    <a:cubicBezTo>
                      <a:pt x="15" y="40"/>
                      <a:pt x="14" y="40"/>
                      <a:pt x="14" y="40"/>
                    </a:cubicBezTo>
                    <a:cubicBezTo>
                      <a:pt x="14" y="40"/>
                      <a:pt x="15" y="40"/>
                      <a:pt x="16" y="40"/>
                    </a:cubicBezTo>
                    <a:cubicBezTo>
                      <a:pt x="16" y="40"/>
                      <a:pt x="16" y="40"/>
                      <a:pt x="16" y="40"/>
                    </a:cubicBezTo>
                    <a:cubicBezTo>
                      <a:pt x="17" y="41"/>
                      <a:pt x="16" y="40"/>
                      <a:pt x="16" y="40"/>
                    </a:cubicBezTo>
                    <a:cubicBezTo>
                      <a:pt x="17" y="40"/>
                      <a:pt x="17" y="40"/>
                      <a:pt x="17" y="40"/>
                    </a:cubicBezTo>
                    <a:cubicBezTo>
                      <a:pt x="17" y="40"/>
                      <a:pt x="15" y="39"/>
                      <a:pt x="15" y="39"/>
                    </a:cubicBezTo>
                    <a:cubicBezTo>
                      <a:pt x="15" y="39"/>
                      <a:pt x="15" y="39"/>
                      <a:pt x="15" y="39"/>
                    </a:cubicBezTo>
                    <a:cubicBezTo>
                      <a:pt x="14" y="38"/>
                      <a:pt x="16" y="39"/>
                      <a:pt x="15" y="38"/>
                    </a:cubicBezTo>
                    <a:cubicBezTo>
                      <a:pt x="16" y="39"/>
                      <a:pt x="16" y="39"/>
                      <a:pt x="16" y="39"/>
                    </a:cubicBezTo>
                    <a:cubicBezTo>
                      <a:pt x="16" y="38"/>
                      <a:pt x="15" y="38"/>
                      <a:pt x="15" y="37"/>
                    </a:cubicBezTo>
                    <a:cubicBezTo>
                      <a:pt x="16" y="38"/>
                      <a:pt x="16" y="38"/>
                      <a:pt x="17" y="39"/>
                    </a:cubicBezTo>
                    <a:cubicBezTo>
                      <a:pt x="17" y="39"/>
                      <a:pt x="17" y="38"/>
                      <a:pt x="16" y="38"/>
                    </a:cubicBezTo>
                    <a:cubicBezTo>
                      <a:pt x="16" y="38"/>
                      <a:pt x="17" y="38"/>
                      <a:pt x="17" y="38"/>
                    </a:cubicBezTo>
                    <a:cubicBezTo>
                      <a:pt x="15" y="38"/>
                      <a:pt x="15" y="37"/>
                      <a:pt x="15" y="37"/>
                    </a:cubicBezTo>
                    <a:cubicBezTo>
                      <a:pt x="18" y="38"/>
                      <a:pt x="16" y="36"/>
                      <a:pt x="18" y="37"/>
                    </a:cubicBezTo>
                    <a:cubicBezTo>
                      <a:pt x="17" y="36"/>
                      <a:pt x="19" y="36"/>
                      <a:pt x="19" y="35"/>
                    </a:cubicBezTo>
                    <a:cubicBezTo>
                      <a:pt x="17" y="35"/>
                      <a:pt x="19" y="35"/>
                      <a:pt x="17" y="34"/>
                    </a:cubicBezTo>
                    <a:cubicBezTo>
                      <a:pt x="17" y="34"/>
                      <a:pt x="17" y="34"/>
                      <a:pt x="17" y="34"/>
                    </a:cubicBezTo>
                    <a:cubicBezTo>
                      <a:pt x="18" y="34"/>
                      <a:pt x="18" y="34"/>
                      <a:pt x="18" y="34"/>
                    </a:cubicBezTo>
                    <a:cubicBezTo>
                      <a:pt x="19" y="34"/>
                      <a:pt x="19" y="34"/>
                      <a:pt x="19" y="34"/>
                    </a:cubicBezTo>
                    <a:cubicBezTo>
                      <a:pt x="19" y="34"/>
                      <a:pt x="20" y="35"/>
                      <a:pt x="21" y="35"/>
                    </a:cubicBezTo>
                    <a:cubicBezTo>
                      <a:pt x="20" y="34"/>
                      <a:pt x="20" y="34"/>
                      <a:pt x="20" y="34"/>
                    </a:cubicBezTo>
                    <a:cubicBezTo>
                      <a:pt x="19" y="34"/>
                      <a:pt x="19" y="34"/>
                      <a:pt x="19" y="34"/>
                    </a:cubicBezTo>
                    <a:cubicBezTo>
                      <a:pt x="18" y="33"/>
                      <a:pt x="21" y="34"/>
                      <a:pt x="20" y="33"/>
                    </a:cubicBezTo>
                    <a:cubicBezTo>
                      <a:pt x="21" y="34"/>
                      <a:pt x="21" y="34"/>
                      <a:pt x="21" y="34"/>
                    </a:cubicBezTo>
                    <a:cubicBezTo>
                      <a:pt x="20" y="33"/>
                      <a:pt x="21" y="33"/>
                      <a:pt x="19" y="32"/>
                    </a:cubicBezTo>
                    <a:cubicBezTo>
                      <a:pt x="19" y="32"/>
                      <a:pt x="20" y="32"/>
                      <a:pt x="20" y="32"/>
                    </a:cubicBezTo>
                    <a:cubicBezTo>
                      <a:pt x="21" y="32"/>
                      <a:pt x="18" y="31"/>
                      <a:pt x="20" y="31"/>
                    </a:cubicBezTo>
                    <a:cubicBezTo>
                      <a:pt x="20" y="31"/>
                      <a:pt x="20" y="31"/>
                      <a:pt x="20" y="31"/>
                    </a:cubicBezTo>
                    <a:cubicBezTo>
                      <a:pt x="20" y="31"/>
                      <a:pt x="19" y="30"/>
                      <a:pt x="20" y="30"/>
                    </a:cubicBezTo>
                    <a:cubicBezTo>
                      <a:pt x="20" y="30"/>
                      <a:pt x="20" y="30"/>
                      <a:pt x="20" y="30"/>
                    </a:cubicBezTo>
                    <a:cubicBezTo>
                      <a:pt x="20" y="30"/>
                      <a:pt x="19" y="30"/>
                      <a:pt x="20" y="30"/>
                    </a:cubicBezTo>
                    <a:cubicBezTo>
                      <a:pt x="20" y="30"/>
                      <a:pt x="20" y="30"/>
                      <a:pt x="20" y="30"/>
                    </a:cubicBezTo>
                    <a:cubicBezTo>
                      <a:pt x="21" y="30"/>
                      <a:pt x="19" y="29"/>
                      <a:pt x="19" y="28"/>
                    </a:cubicBezTo>
                    <a:cubicBezTo>
                      <a:pt x="20" y="29"/>
                      <a:pt x="21" y="28"/>
                      <a:pt x="21" y="28"/>
                    </a:cubicBezTo>
                    <a:cubicBezTo>
                      <a:pt x="22" y="28"/>
                      <a:pt x="22" y="28"/>
                      <a:pt x="22" y="28"/>
                    </a:cubicBezTo>
                    <a:cubicBezTo>
                      <a:pt x="22" y="28"/>
                      <a:pt x="20" y="27"/>
                      <a:pt x="20" y="26"/>
                    </a:cubicBezTo>
                    <a:cubicBezTo>
                      <a:pt x="22" y="26"/>
                      <a:pt x="21" y="25"/>
                      <a:pt x="22" y="25"/>
                    </a:cubicBezTo>
                    <a:cubicBezTo>
                      <a:pt x="22" y="25"/>
                      <a:pt x="21" y="25"/>
                      <a:pt x="21" y="24"/>
                    </a:cubicBezTo>
                    <a:cubicBezTo>
                      <a:pt x="21" y="24"/>
                      <a:pt x="20" y="24"/>
                      <a:pt x="21" y="24"/>
                    </a:cubicBezTo>
                    <a:cubicBezTo>
                      <a:pt x="21" y="24"/>
                      <a:pt x="21" y="24"/>
                      <a:pt x="21" y="24"/>
                    </a:cubicBezTo>
                    <a:cubicBezTo>
                      <a:pt x="23" y="24"/>
                      <a:pt x="22" y="24"/>
                      <a:pt x="22" y="24"/>
                    </a:cubicBezTo>
                    <a:cubicBezTo>
                      <a:pt x="20" y="23"/>
                      <a:pt x="20" y="23"/>
                      <a:pt x="20" y="23"/>
                    </a:cubicBezTo>
                    <a:cubicBezTo>
                      <a:pt x="23" y="23"/>
                      <a:pt x="20" y="22"/>
                      <a:pt x="22" y="22"/>
                    </a:cubicBezTo>
                    <a:cubicBezTo>
                      <a:pt x="22" y="22"/>
                      <a:pt x="22" y="21"/>
                      <a:pt x="21" y="21"/>
                    </a:cubicBezTo>
                    <a:cubicBezTo>
                      <a:pt x="22" y="21"/>
                      <a:pt x="22" y="21"/>
                      <a:pt x="22" y="21"/>
                    </a:cubicBezTo>
                    <a:cubicBezTo>
                      <a:pt x="23" y="21"/>
                      <a:pt x="23" y="21"/>
                      <a:pt x="23" y="20"/>
                    </a:cubicBezTo>
                    <a:cubicBezTo>
                      <a:pt x="24" y="21"/>
                      <a:pt x="24" y="21"/>
                      <a:pt x="24" y="21"/>
                    </a:cubicBezTo>
                    <a:cubicBezTo>
                      <a:pt x="24" y="20"/>
                      <a:pt x="20" y="20"/>
                      <a:pt x="20" y="19"/>
                    </a:cubicBezTo>
                    <a:cubicBezTo>
                      <a:pt x="22" y="20"/>
                      <a:pt x="22" y="20"/>
                      <a:pt x="22" y="20"/>
                    </a:cubicBezTo>
                    <a:cubicBezTo>
                      <a:pt x="22" y="19"/>
                      <a:pt x="24" y="19"/>
                      <a:pt x="22" y="18"/>
                    </a:cubicBezTo>
                    <a:cubicBezTo>
                      <a:pt x="23" y="18"/>
                      <a:pt x="23" y="18"/>
                      <a:pt x="23" y="19"/>
                    </a:cubicBezTo>
                    <a:cubicBezTo>
                      <a:pt x="23" y="18"/>
                      <a:pt x="24" y="18"/>
                      <a:pt x="22" y="18"/>
                    </a:cubicBezTo>
                    <a:cubicBezTo>
                      <a:pt x="24" y="18"/>
                      <a:pt x="22" y="17"/>
                      <a:pt x="22" y="17"/>
                    </a:cubicBezTo>
                    <a:cubicBezTo>
                      <a:pt x="23" y="17"/>
                      <a:pt x="23" y="17"/>
                      <a:pt x="23" y="17"/>
                    </a:cubicBezTo>
                    <a:cubicBezTo>
                      <a:pt x="21" y="16"/>
                      <a:pt x="21" y="16"/>
                      <a:pt x="21" y="16"/>
                    </a:cubicBezTo>
                    <a:cubicBezTo>
                      <a:pt x="21" y="16"/>
                      <a:pt x="22" y="16"/>
                      <a:pt x="21" y="16"/>
                    </a:cubicBezTo>
                    <a:cubicBezTo>
                      <a:pt x="22" y="16"/>
                      <a:pt x="20" y="16"/>
                      <a:pt x="21" y="16"/>
                    </a:cubicBezTo>
                    <a:cubicBezTo>
                      <a:pt x="22" y="16"/>
                      <a:pt x="22" y="16"/>
                      <a:pt x="22" y="16"/>
                    </a:cubicBezTo>
                    <a:cubicBezTo>
                      <a:pt x="22" y="16"/>
                      <a:pt x="21" y="16"/>
                      <a:pt x="21" y="15"/>
                    </a:cubicBezTo>
                    <a:cubicBezTo>
                      <a:pt x="20" y="15"/>
                      <a:pt x="21" y="15"/>
                      <a:pt x="22" y="15"/>
                    </a:cubicBezTo>
                    <a:cubicBezTo>
                      <a:pt x="21" y="15"/>
                      <a:pt x="21" y="15"/>
                      <a:pt x="21" y="14"/>
                    </a:cubicBezTo>
                    <a:cubicBezTo>
                      <a:pt x="22" y="15"/>
                      <a:pt x="22" y="15"/>
                      <a:pt x="22" y="15"/>
                    </a:cubicBezTo>
                    <a:cubicBezTo>
                      <a:pt x="22" y="14"/>
                      <a:pt x="20" y="14"/>
                      <a:pt x="22" y="14"/>
                    </a:cubicBezTo>
                    <a:cubicBezTo>
                      <a:pt x="22" y="14"/>
                      <a:pt x="22" y="14"/>
                      <a:pt x="22" y="14"/>
                    </a:cubicBezTo>
                    <a:cubicBezTo>
                      <a:pt x="22" y="14"/>
                      <a:pt x="22" y="14"/>
                      <a:pt x="22" y="14"/>
                    </a:cubicBezTo>
                    <a:cubicBezTo>
                      <a:pt x="23" y="15"/>
                      <a:pt x="23" y="14"/>
                      <a:pt x="25" y="15"/>
                    </a:cubicBezTo>
                    <a:cubicBezTo>
                      <a:pt x="24" y="14"/>
                      <a:pt x="22" y="14"/>
                      <a:pt x="23" y="14"/>
                    </a:cubicBezTo>
                    <a:cubicBezTo>
                      <a:pt x="23" y="14"/>
                      <a:pt x="23" y="14"/>
                      <a:pt x="23" y="14"/>
                    </a:cubicBezTo>
                    <a:cubicBezTo>
                      <a:pt x="23" y="14"/>
                      <a:pt x="23" y="14"/>
                      <a:pt x="23" y="14"/>
                    </a:cubicBezTo>
                    <a:cubicBezTo>
                      <a:pt x="23" y="14"/>
                      <a:pt x="23" y="14"/>
                      <a:pt x="23" y="13"/>
                    </a:cubicBezTo>
                    <a:cubicBezTo>
                      <a:pt x="23" y="13"/>
                      <a:pt x="23" y="13"/>
                      <a:pt x="23" y="13"/>
                    </a:cubicBezTo>
                    <a:cubicBezTo>
                      <a:pt x="24" y="13"/>
                      <a:pt x="24" y="13"/>
                      <a:pt x="24" y="13"/>
                    </a:cubicBezTo>
                    <a:cubicBezTo>
                      <a:pt x="23" y="13"/>
                      <a:pt x="23" y="13"/>
                      <a:pt x="22" y="13"/>
                    </a:cubicBezTo>
                    <a:cubicBezTo>
                      <a:pt x="22" y="13"/>
                      <a:pt x="22" y="13"/>
                      <a:pt x="22" y="13"/>
                    </a:cubicBezTo>
                    <a:cubicBezTo>
                      <a:pt x="22" y="13"/>
                      <a:pt x="22" y="13"/>
                      <a:pt x="22" y="13"/>
                    </a:cubicBezTo>
                    <a:cubicBezTo>
                      <a:pt x="22" y="13"/>
                      <a:pt x="22" y="13"/>
                      <a:pt x="22" y="13"/>
                    </a:cubicBezTo>
                    <a:cubicBezTo>
                      <a:pt x="22" y="13"/>
                      <a:pt x="22" y="13"/>
                      <a:pt x="22" y="13"/>
                    </a:cubicBezTo>
                    <a:cubicBezTo>
                      <a:pt x="22" y="13"/>
                      <a:pt x="21" y="13"/>
                      <a:pt x="22" y="13"/>
                    </a:cubicBezTo>
                    <a:cubicBezTo>
                      <a:pt x="21" y="13"/>
                      <a:pt x="21" y="12"/>
                      <a:pt x="20" y="12"/>
                    </a:cubicBezTo>
                    <a:cubicBezTo>
                      <a:pt x="22" y="12"/>
                      <a:pt x="23" y="12"/>
                      <a:pt x="24" y="12"/>
                    </a:cubicBezTo>
                    <a:cubicBezTo>
                      <a:pt x="23" y="12"/>
                      <a:pt x="23" y="11"/>
                      <a:pt x="21" y="11"/>
                    </a:cubicBezTo>
                    <a:cubicBezTo>
                      <a:pt x="21" y="11"/>
                      <a:pt x="22" y="11"/>
                      <a:pt x="22" y="11"/>
                    </a:cubicBezTo>
                    <a:cubicBezTo>
                      <a:pt x="23" y="11"/>
                      <a:pt x="23" y="11"/>
                      <a:pt x="23" y="11"/>
                    </a:cubicBezTo>
                    <a:cubicBezTo>
                      <a:pt x="22" y="11"/>
                      <a:pt x="23" y="10"/>
                      <a:pt x="21" y="10"/>
                    </a:cubicBezTo>
                    <a:cubicBezTo>
                      <a:pt x="22" y="10"/>
                      <a:pt x="23" y="10"/>
                      <a:pt x="22" y="10"/>
                    </a:cubicBezTo>
                    <a:cubicBezTo>
                      <a:pt x="23" y="10"/>
                      <a:pt x="23" y="10"/>
                      <a:pt x="23" y="10"/>
                    </a:cubicBezTo>
                    <a:cubicBezTo>
                      <a:pt x="25" y="10"/>
                      <a:pt x="19" y="8"/>
                      <a:pt x="22" y="8"/>
                    </a:cubicBezTo>
                    <a:cubicBezTo>
                      <a:pt x="22" y="8"/>
                      <a:pt x="22" y="8"/>
                      <a:pt x="22" y="8"/>
                    </a:cubicBezTo>
                    <a:cubicBezTo>
                      <a:pt x="23" y="7"/>
                      <a:pt x="21" y="6"/>
                      <a:pt x="23" y="5"/>
                    </a:cubicBezTo>
                    <a:cubicBezTo>
                      <a:pt x="24" y="5"/>
                      <a:pt x="23" y="5"/>
                      <a:pt x="22" y="4"/>
                    </a:cubicBezTo>
                    <a:cubicBezTo>
                      <a:pt x="23" y="4"/>
                      <a:pt x="23" y="4"/>
                      <a:pt x="23" y="4"/>
                    </a:cubicBezTo>
                    <a:cubicBezTo>
                      <a:pt x="22" y="4"/>
                      <a:pt x="22" y="4"/>
                      <a:pt x="22" y="4"/>
                    </a:cubicBezTo>
                    <a:cubicBezTo>
                      <a:pt x="21" y="3"/>
                      <a:pt x="25" y="4"/>
                      <a:pt x="23" y="3"/>
                    </a:cubicBezTo>
                    <a:cubicBezTo>
                      <a:pt x="22" y="3"/>
                      <a:pt x="22" y="3"/>
                      <a:pt x="22" y="3"/>
                    </a:cubicBezTo>
                    <a:cubicBezTo>
                      <a:pt x="22" y="3"/>
                      <a:pt x="22" y="2"/>
                      <a:pt x="23" y="2"/>
                    </a:cubicBezTo>
                    <a:cubicBezTo>
                      <a:pt x="23" y="2"/>
                      <a:pt x="22" y="2"/>
                      <a:pt x="22" y="2"/>
                    </a:cubicBezTo>
                    <a:cubicBezTo>
                      <a:pt x="23" y="2"/>
                      <a:pt x="23" y="2"/>
                      <a:pt x="23" y="2"/>
                    </a:cubicBezTo>
                    <a:cubicBezTo>
                      <a:pt x="22" y="2"/>
                      <a:pt x="22" y="2"/>
                      <a:pt x="22" y="2"/>
                    </a:cubicBezTo>
                    <a:cubicBezTo>
                      <a:pt x="23" y="1"/>
                      <a:pt x="24" y="2"/>
                      <a:pt x="25" y="1"/>
                    </a:cubicBezTo>
                    <a:cubicBezTo>
                      <a:pt x="24" y="1"/>
                      <a:pt x="23" y="1"/>
                      <a:pt x="22" y="1"/>
                    </a:cubicBezTo>
                    <a:cubicBezTo>
                      <a:pt x="22" y="1"/>
                      <a:pt x="22" y="1"/>
                      <a:pt x="21" y="1"/>
                    </a:cubicBezTo>
                    <a:cubicBezTo>
                      <a:pt x="21" y="1"/>
                      <a:pt x="21" y="1"/>
                      <a:pt x="21" y="1"/>
                    </a:cubicBezTo>
                    <a:cubicBezTo>
                      <a:pt x="19" y="0"/>
                      <a:pt x="17" y="0"/>
                      <a:pt x="16" y="0"/>
                    </a:cubicBezTo>
                    <a:cubicBezTo>
                      <a:pt x="17" y="1"/>
                      <a:pt x="17" y="1"/>
                      <a:pt x="17" y="1"/>
                    </a:cubicBezTo>
                    <a:cubicBezTo>
                      <a:pt x="16" y="1"/>
                      <a:pt x="16" y="1"/>
                      <a:pt x="16" y="1"/>
                    </a:cubicBezTo>
                    <a:cubicBezTo>
                      <a:pt x="16" y="0"/>
                      <a:pt x="16" y="0"/>
                      <a:pt x="16" y="0"/>
                    </a:cubicBezTo>
                    <a:cubicBezTo>
                      <a:pt x="15" y="0"/>
                      <a:pt x="16" y="1"/>
                      <a:pt x="17" y="1"/>
                    </a:cubicBezTo>
                    <a:cubicBezTo>
                      <a:pt x="16" y="1"/>
                      <a:pt x="16" y="1"/>
                      <a:pt x="16" y="1"/>
                    </a:cubicBezTo>
                    <a:cubicBezTo>
                      <a:pt x="17" y="1"/>
                      <a:pt x="17" y="1"/>
                      <a:pt x="17" y="1"/>
                    </a:cubicBezTo>
                    <a:cubicBezTo>
                      <a:pt x="17" y="1"/>
                      <a:pt x="16" y="1"/>
                      <a:pt x="15" y="1"/>
                    </a:cubicBezTo>
                    <a:cubicBezTo>
                      <a:pt x="16" y="1"/>
                      <a:pt x="17" y="1"/>
                      <a:pt x="18" y="1"/>
                    </a:cubicBezTo>
                    <a:cubicBezTo>
                      <a:pt x="17" y="1"/>
                      <a:pt x="16" y="1"/>
                      <a:pt x="17" y="2"/>
                    </a:cubicBezTo>
                    <a:cubicBezTo>
                      <a:pt x="16" y="2"/>
                      <a:pt x="16" y="2"/>
                      <a:pt x="16" y="1"/>
                    </a:cubicBezTo>
                    <a:cubicBezTo>
                      <a:pt x="16" y="2"/>
                      <a:pt x="16" y="2"/>
                      <a:pt x="17" y="2"/>
                    </a:cubicBezTo>
                    <a:cubicBezTo>
                      <a:pt x="16" y="2"/>
                      <a:pt x="17" y="3"/>
                      <a:pt x="15" y="2"/>
                    </a:cubicBezTo>
                    <a:cubicBezTo>
                      <a:pt x="16" y="2"/>
                      <a:pt x="17" y="3"/>
                      <a:pt x="17" y="3"/>
                    </a:cubicBezTo>
                    <a:cubicBezTo>
                      <a:pt x="15" y="2"/>
                      <a:pt x="17" y="3"/>
                      <a:pt x="14" y="3"/>
                    </a:cubicBezTo>
                    <a:cubicBezTo>
                      <a:pt x="16" y="3"/>
                      <a:pt x="15" y="4"/>
                      <a:pt x="16" y="4"/>
                    </a:cubicBezTo>
                    <a:cubicBezTo>
                      <a:pt x="16" y="4"/>
                      <a:pt x="16" y="4"/>
                      <a:pt x="16" y="4"/>
                    </a:cubicBezTo>
                    <a:cubicBezTo>
                      <a:pt x="16" y="4"/>
                      <a:pt x="15" y="4"/>
                      <a:pt x="15" y="4"/>
                    </a:cubicBezTo>
                    <a:cubicBezTo>
                      <a:pt x="16" y="5"/>
                      <a:pt x="17" y="5"/>
                      <a:pt x="17" y="5"/>
                    </a:cubicBezTo>
                    <a:cubicBezTo>
                      <a:pt x="16" y="5"/>
                      <a:pt x="16" y="5"/>
                      <a:pt x="14" y="5"/>
                    </a:cubicBezTo>
                    <a:cubicBezTo>
                      <a:pt x="15" y="5"/>
                      <a:pt x="15" y="5"/>
                      <a:pt x="16" y="5"/>
                    </a:cubicBezTo>
                    <a:cubicBezTo>
                      <a:pt x="16" y="5"/>
                      <a:pt x="16" y="5"/>
                      <a:pt x="15" y="5"/>
                    </a:cubicBezTo>
                    <a:cubicBezTo>
                      <a:pt x="17" y="6"/>
                      <a:pt x="15" y="5"/>
                      <a:pt x="16" y="6"/>
                    </a:cubicBezTo>
                    <a:cubicBezTo>
                      <a:pt x="15" y="6"/>
                      <a:pt x="14" y="6"/>
                      <a:pt x="15" y="6"/>
                    </a:cubicBezTo>
                    <a:cubicBezTo>
                      <a:pt x="14" y="6"/>
                      <a:pt x="14" y="6"/>
                      <a:pt x="14" y="6"/>
                    </a:cubicBezTo>
                    <a:close/>
                    <a:moveTo>
                      <a:pt x="16" y="12"/>
                    </a:moveTo>
                    <a:cubicBezTo>
                      <a:pt x="16" y="12"/>
                      <a:pt x="16" y="12"/>
                      <a:pt x="16" y="12"/>
                    </a:cubicBezTo>
                    <a:cubicBezTo>
                      <a:pt x="16" y="12"/>
                      <a:pt x="16" y="12"/>
                      <a:pt x="16" y="12"/>
                    </a:cubicBezTo>
                    <a:close/>
                    <a:moveTo>
                      <a:pt x="16" y="13"/>
                    </a:moveTo>
                    <a:cubicBezTo>
                      <a:pt x="16" y="13"/>
                      <a:pt x="16" y="13"/>
                      <a:pt x="16" y="13"/>
                    </a:cubicBezTo>
                    <a:cubicBezTo>
                      <a:pt x="16" y="13"/>
                      <a:pt x="17" y="13"/>
                      <a:pt x="17" y="13"/>
                    </a:cubicBezTo>
                    <a:lnTo>
                      <a:pt x="16" y="13"/>
                    </a:lnTo>
                    <a:close/>
                    <a:moveTo>
                      <a:pt x="24" y="13"/>
                    </a:moveTo>
                    <a:cubicBezTo>
                      <a:pt x="24" y="13"/>
                      <a:pt x="24" y="13"/>
                      <a:pt x="23" y="13"/>
                    </a:cubicBezTo>
                    <a:cubicBezTo>
                      <a:pt x="23" y="13"/>
                      <a:pt x="23" y="13"/>
                      <a:pt x="23" y="13"/>
                    </a:cubicBezTo>
                    <a:cubicBezTo>
                      <a:pt x="23" y="13"/>
                      <a:pt x="23" y="13"/>
                      <a:pt x="23" y="13"/>
                    </a:cubicBezTo>
                    <a:lnTo>
                      <a:pt x="24" y="1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1" name="Rectangle 1377"/>
              <p:cNvSpPr>
                <a:spLocks noChangeArrowheads="1"/>
              </p:cNvSpPr>
              <p:nvPr/>
            </p:nvSpPr>
            <p:spPr bwMode="auto">
              <a:xfrm>
                <a:off x="3378" y="298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2" name="Rectangle 1378"/>
              <p:cNvSpPr>
                <a:spLocks noChangeArrowheads="1"/>
              </p:cNvSpPr>
              <p:nvPr/>
            </p:nvSpPr>
            <p:spPr bwMode="auto">
              <a:xfrm>
                <a:off x="3347" y="309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3" name="Freeform 1379"/>
              <p:cNvSpPr>
                <a:spLocks/>
              </p:cNvSpPr>
              <p:nvPr/>
            </p:nvSpPr>
            <p:spPr bwMode="auto">
              <a:xfrm>
                <a:off x="3356" y="3002"/>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4" name="Freeform 1380"/>
              <p:cNvSpPr>
                <a:spLocks/>
              </p:cNvSpPr>
              <p:nvPr/>
            </p:nvSpPr>
            <p:spPr bwMode="auto">
              <a:xfrm>
                <a:off x="3335" y="3097"/>
                <a:ext cx="3" cy="2"/>
              </a:xfrm>
              <a:custGeom>
                <a:avLst/>
                <a:gdLst/>
                <a:ahLst/>
                <a:cxnLst>
                  <a:cxn ang="0">
                    <a:pos x="3" y="2"/>
                  </a:cxn>
                  <a:cxn ang="0">
                    <a:pos x="0" y="0"/>
                  </a:cxn>
                  <a:cxn ang="0">
                    <a:pos x="3" y="2"/>
                  </a:cxn>
                </a:cxnLst>
                <a:rect l="0" t="0" r="r" b="b"/>
                <a:pathLst>
                  <a:path w="3" h="2">
                    <a:moveTo>
                      <a:pt x="3" y="2"/>
                    </a:moveTo>
                    <a:lnTo>
                      <a:pt x="0" y="0"/>
                    </a:lnTo>
                    <a:lnTo>
                      <a:pt x="3"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5" name="Freeform 1381"/>
              <p:cNvSpPr>
                <a:spLocks/>
              </p:cNvSpPr>
              <p:nvPr/>
            </p:nvSpPr>
            <p:spPr bwMode="auto">
              <a:xfrm>
                <a:off x="3335" y="31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6" name="Freeform 1382"/>
              <p:cNvSpPr>
                <a:spLocks/>
              </p:cNvSpPr>
              <p:nvPr/>
            </p:nvSpPr>
            <p:spPr bwMode="auto">
              <a:xfrm>
                <a:off x="3333" y="3101"/>
                <a:ext cx="2" cy="2"/>
              </a:xfrm>
              <a:custGeom>
                <a:avLst/>
                <a:gdLst/>
                <a:ahLst/>
                <a:cxnLst>
                  <a:cxn ang="0">
                    <a:pos x="0" y="0"/>
                  </a:cxn>
                  <a:cxn ang="0">
                    <a:pos x="2" y="2"/>
                  </a:cxn>
                  <a:cxn ang="0">
                    <a:pos x="2" y="2"/>
                  </a:cxn>
                  <a:cxn ang="0">
                    <a:pos x="0" y="0"/>
                  </a:cxn>
                </a:cxnLst>
                <a:rect l="0" t="0" r="r" b="b"/>
                <a:pathLst>
                  <a:path w="2" h="2">
                    <a:moveTo>
                      <a:pt x="0" y="0"/>
                    </a:moveTo>
                    <a:lnTo>
                      <a:pt x="2" y="2"/>
                    </a:ln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7" name="Freeform 1383"/>
              <p:cNvSpPr>
                <a:spLocks/>
              </p:cNvSpPr>
              <p:nvPr/>
            </p:nvSpPr>
            <p:spPr bwMode="auto">
              <a:xfrm>
                <a:off x="3342" y="30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8" name="Freeform 1384"/>
              <p:cNvSpPr>
                <a:spLocks/>
              </p:cNvSpPr>
              <p:nvPr/>
            </p:nvSpPr>
            <p:spPr bwMode="auto">
              <a:xfrm>
                <a:off x="3342" y="3079"/>
                <a:ext cx="2" cy="0"/>
              </a:xfrm>
              <a:custGeom>
                <a:avLst/>
                <a:gdLst/>
                <a:ahLst/>
                <a:cxnLst>
                  <a:cxn ang="0">
                    <a:pos x="1" y="0"/>
                  </a:cxn>
                  <a:cxn ang="0">
                    <a:pos x="1" y="0"/>
                  </a:cxn>
                  <a:cxn ang="0">
                    <a:pos x="1" y="0"/>
                  </a:cxn>
                </a:cxnLst>
                <a:rect l="0" t="0" r="r" b="b"/>
                <a:pathLst>
                  <a:path w="1">
                    <a:moveTo>
                      <a:pt x="1" y="0"/>
                    </a:moveTo>
                    <a:cubicBezTo>
                      <a:pt x="1" y="0"/>
                      <a:pt x="1" y="0"/>
                      <a:pt x="1"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9" name="Rectangle 1385"/>
              <p:cNvSpPr>
                <a:spLocks noChangeArrowheads="1"/>
              </p:cNvSpPr>
              <p:nvPr/>
            </p:nvSpPr>
            <p:spPr bwMode="auto">
              <a:xfrm>
                <a:off x="3342" y="305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0" name="Freeform 1386"/>
              <p:cNvSpPr>
                <a:spLocks/>
              </p:cNvSpPr>
              <p:nvPr/>
            </p:nvSpPr>
            <p:spPr bwMode="auto">
              <a:xfrm>
                <a:off x="3342" y="3079"/>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sp>
          <p:nvSpPr>
            <p:cNvPr id="1788" name="Rectangle 1388"/>
            <p:cNvSpPr>
              <a:spLocks noChangeArrowheads="1"/>
            </p:cNvSpPr>
            <p:nvPr/>
          </p:nvSpPr>
          <p:spPr bwMode="auto">
            <a:xfrm>
              <a:off x="3329" y="3110"/>
              <a:ext cx="1" cy="1"/>
            </a:xfrm>
            <a:prstGeom prst="rect">
              <a:avLst/>
            </a:pr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789" name="Freeform 1389"/>
            <p:cNvSpPr>
              <a:spLocks/>
            </p:cNvSpPr>
            <p:nvPr/>
          </p:nvSpPr>
          <p:spPr bwMode="auto">
            <a:xfrm>
              <a:off x="3329" y="3110"/>
              <a:ext cx="2" cy="2"/>
            </a:xfrm>
            <a:custGeom>
              <a:avLst/>
              <a:gdLst/>
              <a:ahLst/>
              <a:cxnLst>
                <a:cxn ang="0">
                  <a:pos x="0" y="0"/>
                </a:cxn>
                <a:cxn ang="0">
                  <a:pos x="2" y="2"/>
                </a:cxn>
                <a:cxn ang="0">
                  <a:pos x="0" y="0"/>
                </a:cxn>
              </a:cxnLst>
              <a:rect l="0" t="0" r="r" b="b"/>
              <a:pathLst>
                <a:path w="2" h="2">
                  <a:moveTo>
                    <a:pt x="0" y="0"/>
                  </a:move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0" name="Freeform 1390"/>
            <p:cNvSpPr>
              <a:spLocks/>
            </p:cNvSpPr>
            <p:nvPr/>
          </p:nvSpPr>
          <p:spPr bwMode="auto">
            <a:xfrm>
              <a:off x="3331" y="31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1" name="Freeform 1391"/>
            <p:cNvSpPr>
              <a:spLocks/>
            </p:cNvSpPr>
            <p:nvPr/>
          </p:nvSpPr>
          <p:spPr bwMode="auto">
            <a:xfrm>
              <a:off x="3331" y="31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768" name="Freeform 1392"/>
            <p:cNvSpPr>
              <a:spLocks/>
            </p:cNvSpPr>
            <p:nvPr/>
          </p:nvSpPr>
          <p:spPr bwMode="auto">
            <a:xfrm>
              <a:off x="3329" y="3108"/>
              <a:ext cx="4" cy="0"/>
            </a:xfrm>
            <a:custGeom>
              <a:avLst/>
              <a:gdLst/>
              <a:ahLst/>
              <a:cxnLst>
                <a:cxn ang="0">
                  <a:pos x="1" y="0"/>
                </a:cxn>
                <a:cxn ang="0">
                  <a:pos x="1" y="0"/>
                </a:cxn>
                <a:cxn ang="0">
                  <a:pos x="1" y="0"/>
                </a:cxn>
                <a:cxn ang="0">
                  <a:pos x="1" y="0"/>
                </a:cxn>
              </a:cxnLst>
              <a:rect l="0" t="0" r="r" b="b"/>
              <a:pathLst>
                <a:path w="2">
                  <a:moveTo>
                    <a:pt x="1" y="0"/>
                  </a:moveTo>
                  <a:cubicBezTo>
                    <a:pt x="1" y="0"/>
                    <a:pt x="0" y="0"/>
                    <a:pt x="1" y="0"/>
                  </a:cubicBezTo>
                  <a:cubicBezTo>
                    <a:pt x="1" y="0"/>
                    <a:pt x="1" y="0"/>
                    <a:pt x="1" y="0"/>
                  </a:cubicBezTo>
                  <a:cubicBezTo>
                    <a:pt x="0"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9" name="Freeform 1393"/>
            <p:cNvSpPr>
              <a:spLocks/>
            </p:cNvSpPr>
            <p:nvPr/>
          </p:nvSpPr>
          <p:spPr bwMode="auto">
            <a:xfrm>
              <a:off x="3342" y="3108"/>
              <a:ext cx="7" cy="2"/>
            </a:xfrm>
            <a:custGeom>
              <a:avLst/>
              <a:gdLst/>
              <a:ahLst/>
              <a:cxnLst>
                <a:cxn ang="0">
                  <a:pos x="1" y="0"/>
                </a:cxn>
                <a:cxn ang="0">
                  <a:pos x="0" y="0"/>
                </a:cxn>
                <a:cxn ang="0">
                  <a:pos x="1" y="1"/>
                </a:cxn>
                <a:cxn ang="0">
                  <a:pos x="1" y="0"/>
                </a:cxn>
              </a:cxnLst>
              <a:rect l="0" t="0" r="r" b="b"/>
              <a:pathLst>
                <a:path w="3" h="1">
                  <a:moveTo>
                    <a:pt x="1" y="0"/>
                  </a:moveTo>
                  <a:cubicBezTo>
                    <a:pt x="0" y="0"/>
                    <a:pt x="0" y="0"/>
                    <a:pt x="0" y="0"/>
                  </a:cubicBezTo>
                  <a:cubicBezTo>
                    <a:pt x="1" y="0"/>
                    <a:pt x="1" y="0"/>
                    <a:pt x="1" y="1"/>
                  </a:cubicBezTo>
                  <a:cubicBezTo>
                    <a:pt x="3" y="1"/>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0" name="Freeform 1394"/>
            <p:cNvSpPr>
              <a:spLocks/>
            </p:cNvSpPr>
            <p:nvPr/>
          </p:nvSpPr>
          <p:spPr bwMode="auto">
            <a:xfrm>
              <a:off x="3347" y="310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1" name="Freeform 1395"/>
            <p:cNvSpPr>
              <a:spLocks/>
            </p:cNvSpPr>
            <p:nvPr/>
          </p:nvSpPr>
          <p:spPr bwMode="auto">
            <a:xfrm>
              <a:off x="3351" y="3090"/>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2" name="Freeform 1396"/>
            <p:cNvSpPr>
              <a:spLocks/>
            </p:cNvSpPr>
            <p:nvPr/>
          </p:nvSpPr>
          <p:spPr bwMode="auto">
            <a:xfrm>
              <a:off x="3340" y="3083"/>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3" name="Freeform 1397"/>
            <p:cNvSpPr>
              <a:spLocks/>
            </p:cNvSpPr>
            <p:nvPr/>
          </p:nvSpPr>
          <p:spPr bwMode="auto">
            <a:xfrm>
              <a:off x="3356" y="3085"/>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4" name="Freeform 1398"/>
            <p:cNvSpPr>
              <a:spLocks/>
            </p:cNvSpPr>
            <p:nvPr/>
          </p:nvSpPr>
          <p:spPr bwMode="auto">
            <a:xfrm>
              <a:off x="3362" y="3058"/>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5" name="Freeform 1399"/>
            <p:cNvSpPr>
              <a:spLocks/>
            </p:cNvSpPr>
            <p:nvPr/>
          </p:nvSpPr>
          <p:spPr bwMode="auto">
            <a:xfrm>
              <a:off x="3365" y="3045"/>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6" name="Freeform 1400"/>
            <p:cNvSpPr>
              <a:spLocks/>
            </p:cNvSpPr>
            <p:nvPr/>
          </p:nvSpPr>
          <p:spPr bwMode="auto">
            <a:xfrm>
              <a:off x="3378" y="3009"/>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7" name="Freeform 1401"/>
            <p:cNvSpPr>
              <a:spLocks/>
            </p:cNvSpPr>
            <p:nvPr/>
          </p:nvSpPr>
          <p:spPr bwMode="auto">
            <a:xfrm>
              <a:off x="3223" y="3065"/>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8" name="Freeform 1402"/>
            <p:cNvSpPr>
              <a:spLocks/>
            </p:cNvSpPr>
            <p:nvPr/>
          </p:nvSpPr>
          <p:spPr bwMode="auto">
            <a:xfrm>
              <a:off x="3223" y="3063"/>
              <a:ext cx="7" cy="2"/>
            </a:xfrm>
            <a:custGeom>
              <a:avLst/>
              <a:gdLst/>
              <a:ahLst/>
              <a:cxnLst>
                <a:cxn ang="0">
                  <a:pos x="3" y="1"/>
                </a:cxn>
                <a:cxn ang="0">
                  <a:pos x="0" y="0"/>
                </a:cxn>
                <a:cxn ang="0">
                  <a:pos x="2" y="1"/>
                </a:cxn>
                <a:cxn ang="0">
                  <a:pos x="1" y="1"/>
                </a:cxn>
                <a:cxn ang="0">
                  <a:pos x="2" y="1"/>
                </a:cxn>
                <a:cxn ang="0">
                  <a:pos x="2" y="1"/>
                </a:cxn>
                <a:cxn ang="0">
                  <a:pos x="3" y="1"/>
                </a:cxn>
              </a:cxnLst>
              <a:rect l="0" t="0" r="r" b="b"/>
              <a:pathLst>
                <a:path w="3" h="1">
                  <a:moveTo>
                    <a:pt x="3" y="1"/>
                  </a:moveTo>
                  <a:cubicBezTo>
                    <a:pt x="2" y="1"/>
                    <a:pt x="1" y="0"/>
                    <a:pt x="0" y="0"/>
                  </a:cubicBezTo>
                  <a:cubicBezTo>
                    <a:pt x="1" y="1"/>
                    <a:pt x="1" y="0"/>
                    <a:pt x="2" y="1"/>
                  </a:cubicBezTo>
                  <a:cubicBezTo>
                    <a:pt x="2" y="1"/>
                    <a:pt x="2" y="1"/>
                    <a:pt x="1" y="1"/>
                  </a:cubicBezTo>
                  <a:cubicBezTo>
                    <a:pt x="1" y="1"/>
                    <a:pt x="1" y="1"/>
                    <a:pt x="2" y="1"/>
                  </a:cubicBezTo>
                  <a:cubicBezTo>
                    <a:pt x="3" y="1"/>
                    <a:pt x="3" y="1"/>
                    <a:pt x="2" y="1"/>
                  </a:cubicBezTo>
                  <a:lnTo>
                    <a:pt x="3"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9" name="Freeform 1403"/>
            <p:cNvSpPr>
              <a:spLocks/>
            </p:cNvSpPr>
            <p:nvPr/>
          </p:nvSpPr>
          <p:spPr bwMode="auto">
            <a:xfrm>
              <a:off x="3239" y="30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0" name="Freeform 1404"/>
            <p:cNvSpPr>
              <a:spLocks/>
            </p:cNvSpPr>
            <p:nvPr/>
          </p:nvSpPr>
          <p:spPr bwMode="auto">
            <a:xfrm>
              <a:off x="3243" y="3036"/>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1" name="Freeform 1405"/>
            <p:cNvSpPr>
              <a:spLocks/>
            </p:cNvSpPr>
            <p:nvPr/>
          </p:nvSpPr>
          <p:spPr bwMode="auto">
            <a:xfrm>
              <a:off x="3248" y="30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2" name="Freeform 1406"/>
            <p:cNvSpPr>
              <a:spLocks/>
            </p:cNvSpPr>
            <p:nvPr/>
          </p:nvSpPr>
          <p:spPr bwMode="auto">
            <a:xfrm>
              <a:off x="3239" y="3047"/>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3" name="Rectangle 1407"/>
            <p:cNvSpPr>
              <a:spLocks noChangeArrowheads="1"/>
            </p:cNvSpPr>
            <p:nvPr/>
          </p:nvSpPr>
          <p:spPr bwMode="auto">
            <a:xfrm>
              <a:off x="3223" y="306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4" name="Rectangle 1408"/>
            <p:cNvSpPr>
              <a:spLocks noChangeArrowheads="1"/>
            </p:cNvSpPr>
            <p:nvPr/>
          </p:nvSpPr>
          <p:spPr bwMode="auto">
            <a:xfrm>
              <a:off x="3241" y="305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5" name="Freeform 1409"/>
            <p:cNvSpPr>
              <a:spLocks/>
            </p:cNvSpPr>
            <p:nvPr/>
          </p:nvSpPr>
          <p:spPr bwMode="auto">
            <a:xfrm>
              <a:off x="3236" y="3056"/>
              <a:ext cx="3" cy="2"/>
            </a:xfrm>
            <a:custGeom>
              <a:avLst/>
              <a:gdLst/>
              <a:ahLst/>
              <a:cxnLst>
                <a:cxn ang="0">
                  <a:pos x="1" y="1"/>
                </a:cxn>
                <a:cxn ang="0">
                  <a:pos x="0" y="0"/>
                </a:cxn>
                <a:cxn ang="0">
                  <a:pos x="0" y="0"/>
                </a:cxn>
                <a:cxn ang="0">
                  <a:pos x="1" y="1"/>
                </a:cxn>
              </a:cxnLst>
              <a:rect l="0" t="0" r="r" b="b"/>
              <a:pathLst>
                <a:path w="1" h="1">
                  <a:moveTo>
                    <a:pt x="1" y="1"/>
                  </a:moveTo>
                  <a:cubicBezTo>
                    <a:pt x="1" y="1"/>
                    <a:pt x="0" y="0"/>
                    <a:pt x="0" y="0"/>
                  </a:cubicBez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6" name="Freeform 1410"/>
            <p:cNvSpPr>
              <a:spLocks/>
            </p:cNvSpPr>
            <p:nvPr/>
          </p:nvSpPr>
          <p:spPr bwMode="auto">
            <a:xfrm>
              <a:off x="3234" y="30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7" name="Freeform 1411"/>
            <p:cNvSpPr>
              <a:spLocks/>
            </p:cNvSpPr>
            <p:nvPr/>
          </p:nvSpPr>
          <p:spPr bwMode="auto">
            <a:xfrm>
              <a:off x="3241" y="3049"/>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8" name="Freeform 1412"/>
            <p:cNvSpPr>
              <a:spLocks/>
            </p:cNvSpPr>
            <p:nvPr/>
          </p:nvSpPr>
          <p:spPr bwMode="auto">
            <a:xfrm>
              <a:off x="3241" y="293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9" name="Freeform 1413"/>
            <p:cNvSpPr>
              <a:spLocks/>
            </p:cNvSpPr>
            <p:nvPr/>
          </p:nvSpPr>
          <p:spPr bwMode="auto">
            <a:xfrm>
              <a:off x="3254" y="2928"/>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0" name="Freeform 1414"/>
            <p:cNvSpPr>
              <a:spLocks/>
            </p:cNvSpPr>
            <p:nvPr/>
          </p:nvSpPr>
          <p:spPr bwMode="auto">
            <a:xfrm>
              <a:off x="3252" y="303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2" name="Freeform 1415"/>
            <p:cNvSpPr>
              <a:spLocks/>
            </p:cNvSpPr>
            <p:nvPr/>
          </p:nvSpPr>
          <p:spPr bwMode="auto">
            <a:xfrm>
              <a:off x="3252" y="2993"/>
              <a:ext cx="5" cy="2"/>
            </a:xfrm>
            <a:custGeom>
              <a:avLst/>
              <a:gdLst/>
              <a:ahLst/>
              <a:cxnLst>
                <a:cxn ang="0">
                  <a:pos x="2" y="1"/>
                </a:cxn>
                <a:cxn ang="0">
                  <a:pos x="0" y="0"/>
                </a:cxn>
                <a:cxn ang="0">
                  <a:pos x="2" y="1"/>
                </a:cxn>
              </a:cxnLst>
              <a:rect l="0" t="0" r="r" b="b"/>
              <a:pathLst>
                <a:path w="2" h="1">
                  <a:moveTo>
                    <a:pt x="2" y="1"/>
                  </a:moveTo>
                  <a:cubicBezTo>
                    <a:pt x="1" y="1"/>
                    <a:pt x="1" y="0"/>
                    <a:pt x="0" y="0"/>
                  </a:cubicBezTo>
                  <a:cubicBezTo>
                    <a:pt x="0" y="0"/>
                    <a:pt x="1"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3" name="Freeform 1416"/>
            <p:cNvSpPr>
              <a:spLocks/>
            </p:cNvSpPr>
            <p:nvPr/>
          </p:nvSpPr>
          <p:spPr bwMode="auto">
            <a:xfrm>
              <a:off x="3223" y="30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4" name="Rectangle 1417"/>
            <p:cNvSpPr>
              <a:spLocks noChangeArrowheads="1"/>
            </p:cNvSpPr>
            <p:nvPr/>
          </p:nvSpPr>
          <p:spPr bwMode="auto">
            <a:xfrm>
              <a:off x="3252" y="299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5" name="Freeform 1418"/>
            <p:cNvSpPr>
              <a:spLocks/>
            </p:cNvSpPr>
            <p:nvPr/>
          </p:nvSpPr>
          <p:spPr bwMode="auto">
            <a:xfrm>
              <a:off x="3250" y="3022"/>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6" name="Freeform 1419"/>
            <p:cNvSpPr>
              <a:spLocks/>
            </p:cNvSpPr>
            <p:nvPr/>
          </p:nvSpPr>
          <p:spPr bwMode="auto">
            <a:xfrm>
              <a:off x="3248"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7" name="Freeform 1420"/>
            <p:cNvSpPr>
              <a:spLocks/>
            </p:cNvSpPr>
            <p:nvPr/>
          </p:nvSpPr>
          <p:spPr bwMode="auto">
            <a:xfrm>
              <a:off x="3250" y="30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8" name="Rectangle 1421"/>
            <p:cNvSpPr>
              <a:spLocks noChangeArrowheads="1"/>
            </p:cNvSpPr>
            <p:nvPr/>
          </p:nvSpPr>
          <p:spPr bwMode="auto">
            <a:xfrm>
              <a:off x="3250" y="301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9" name="Freeform 1422"/>
            <p:cNvSpPr>
              <a:spLocks/>
            </p:cNvSpPr>
            <p:nvPr/>
          </p:nvSpPr>
          <p:spPr bwMode="auto">
            <a:xfrm>
              <a:off x="3241" y="2941"/>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2" name="Rectangle 1423"/>
            <p:cNvSpPr>
              <a:spLocks noChangeArrowheads="1"/>
            </p:cNvSpPr>
            <p:nvPr/>
          </p:nvSpPr>
          <p:spPr bwMode="auto">
            <a:xfrm>
              <a:off x="3223" y="3061"/>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3" name="Freeform 1424"/>
            <p:cNvSpPr>
              <a:spLocks/>
            </p:cNvSpPr>
            <p:nvPr/>
          </p:nvSpPr>
          <p:spPr bwMode="auto">
            <a:xfrm>
              <a:off x="3230" y="30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4" name="Freeform 1425"/>
            <p:cNvSpPr>
              <a:spLocks/>
            </p:cNvSpPr>
            <p:nvPr/>
          </p:nvSpPr>
          <p:spPr bwMode="auto">
            <a:xfrm>
              <a:off x="3239" y="296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5" name="Rectangle 1426"/>
            <p:cNvSpPr>
              <a:spLocks noChangeArrowheads="1"/>
            </p:cNvSpPr>
            <p:nvPr/>
          </p:nvSpPr>
          <p:spPr bwMode="auto">
            <a:xfrm>
              <a:off x="3230" y="3011"/>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6" name="Freeform 1427"/>
            <p:cNvSpPr>
              <a:spLocks/>
            </p:cNvSpPr>
            <p:nvPr/>
          </p:nvSpPr>
          <p:spPr bwMode="auto">
            <a:xfrm>
              <a:off x="3243" y="29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7" name="Freeform 1428"/>
            <p:cNvSpPr>
              <a:spLocks noEditPoints="1"/>
            </p:cNvSpPr>
            <p:nvPr/>
          </p:nvSpPr>
          <p:spPr bwMode="auto">
            <a:xfrm>
              <a:off x="3223" y="2926"/>
              <a:ext cx="43" cy="139"/>
            </a:xfrm>
            <a:custGeom>
              <a:avLst/>
              <a:gdLst/>
              <a:ahLst/>
              <a:cxnLst>
                <a:cxn ang="0">
                  <a:pos x="9" y="7"/>
                </a:cxn>
                <a:cxn ang="0">
                  <a:pos x="9" y="8"/>
                </a:cxn>
                <a:cxn ang="0">
                  <a:pos x="8" y="9"/>
                </a:cxn>
                <a:cxn ang="0">
                  <a:pos x="7" y="13"/>
                </a:cxn>
                <a:cxn ang="0">
                  <a:pos x="9" y="15"/>
                </a:cxn>
                <a:cxn ang="0">
                  <a:pos x="8" y="18"/>
                </a:cxn>
                <a:cxn ang="0">
                  <a:pos x="6" y="20"/>
                </a:cxn>
                <a:cxn ang="0">
                  <a:pos x="8" y="22"/>
                </a:cxn>
                <a:cxn ang="0">
                  <a:pos x="8" y="24"/>
                </a:cxn>
                <a:cxn ang="0">
                  <a:pos x="7" y="26"/>
                </a:cxn>
                <a:cxn ang="0">
                  <a:pos x="5" y="31"/>
                </a:cxn>
                <a:cxn ang="0">
                  <a:pos x="4" y="36"/>
                </a:cxn>
                <a:cxn ang="0">
                  <a:pos x="5" y="39"/>
                </a:cxn>
                <a:cxn ang="0">
                  <a:pos x="4" y="43"/>
                </a:cxn>
                <a:cxn ang="0">
                  <a:pos x="3" y="44"/>
                </a:cxn>
                <a:cxn ang="0">
                  <a:pos x="5" y="47"/>
                </a:cxn>
                <a:cxn ang="0">
                  <a:pos x="5" y="48"/>
                </a:cxn>
                <a:cxn ang="0">
                  <a:pos x="4" y="49"/>
                </a:cxn>
                <a:cxn ang="0">
                  <a:pos x="4" y="51"/>
                </a:cxn>
                <a:cxn ang="0">
                  <a:pos x="4" y="54"/>
                </a:cxn>
                <a:cxn ang="0">
                  <a:pos x="3" y="56"/>
                </a:cxn>
                <a:cxn ang="0">
                  <a:pos x="2" y="57"/>
                </a:cxn>
                <a:cxn ang="0">
                  <a:pos x="1" y="58"/>
                </a:cxn>
                <a:cxn ang="0">
                  <a:pos x="1" y="60"/>
                </a:cxn>
                <a:cxn ang="0">
                  <a:pos x="1" y="61"/>
                </a:cxn>
                <a:cxn ang="0">
                  <a:pos x="4" y="61"/>
                </a:cxn>
                <a:cxn ang="0">
                  <a:pos x="6" y="60"/>
                </a:cxn>
                <a:cxn ang="0">
                  <a:pos x="6" y="59"/>
                </a:cxn>
                <a:cxn ang="0">
                  <a:pos x="8" y="57"/>
                </a:cxn>
                <a:cxn ang="0">
                  <a:pos x="6" y="55"/>
                </a:cxn>
                <a:cxn ang="0">
                  <a:pos x="7" y="55"/>
                </a:cxn>
                <a:cxn ang="0">
                  <a:pos x="7" y="53"/>
                </a:cxn>
                <a:cxn ang="0">
                  <a:pos x="10" y="51"/>
                </a:cxn>
                <a:cxn ang="0">
                  <a:pos x="10" y="49"/>
                </a:cxn>
                <a:cxn ang="0">
                  <a:pos x="10" y="49"/>
                </a:cxn>
                <a:cxn ang="0">
                  <a:pos x="13" y="48"/>
                </a:cxn>
                <a:cxn ang="0">
                  <a:pos x="12" y="47"/>
                </a:cxn>
                <a:cxn ang="0">
                  <a:pos x="10" y="45"/>
                </a:cxn>
                <a:cxn ang="0">
                  <a:pos x="10" y="44"/>
                </a:cxn>
                <a:cxn ang="0">
                  <a:pos x="11" y="42"/>
                </a:cxn>
                <a:cxn ang="0">
                  <a:pos x="12" y="41"/>
                </a:cxn>
                <a:cxn ang="0">
                  <a:pos x="10" y="38"/>
                </a:cxn>
                <a:cxn ang="0">
                  <a:pos x="12" y="36"/>
                </a:cxn>
                <a:cxn ang="0">
                  <a:pos x="11" y="34"/>
                </a:cxn>
                <a:cxn ang="0">
                  <a:pos x="11" y="33"/>
                </a:cxn>
                <a:cxn ang="0">
                  <a:pos x="17" y="30"/>
                </a:cxn>
                <a:cxn ang="0">
                  <a:pos x="15" y="27"/>
                </a:cxn>
                <a:cxn ang="0">
                  <a:pos x="17" y="25"/>
                </a:cxn>
                <a:cxn ang="0">
                  <a:pos x="17" y="21"/>
                </a:cxn>
                <a:cxn ang="0">
                  <a:pos x="15" y="17"/>
                </a:cxn>
                <a:cxn ang="0">
                  <a:pos x="15" y="14"/>
                </a:cxn>
                <a:cxn ang="0">
                  <a:pos x="16" y="13"/>
                </a:cxn>
                <a:cxn ang="0">
                  <a:pos x="17" y="12"/>
                </a:cxn>
                <a:cxn ang="0">
                  <a:pos x="16" y="11"/>
                </a:cxn>
                <a:cxn ang="0">
                  <a:pos x="16" y="10"/>
                </a:cxn>
                <a:cxn ang="0">
                  <a:pos x="15" y="4"/>
                </a:cxn>
                <a:cxn ang="0">
                  <a:pos x="16" y="2"/>
                </a:cxn>
                <a:cxn ang="0">
                  <a:pos x="10" y="1"/>
                </a:cxn>
                <a:cxn ang="0">
                  <a:pos x="11" y="2"/>
                </a:cxn>
                <a:cxn ang="0">
                  <a:pos x="9" y="4"/>
                </a:cxn>
                <a:cxn ang="0">
                  <a:pos x="9" y="5"/>
                </a:cxn>
                <a:cxn ang="0">
                  <a:pos x="10" y="12"/>
                </a:cxn>
                <a:cxn ang="0">
                  <a:pos x="18" y="12"/>
                </a:cxn>
              </a:cxnLst>
              <a:rect l="0" t="0" r="r" b="b"/>
              <a:pathLst>
                <a:path w="19" h="62">
                  <a:moveTo>
                    <a:pt x="7" y="6"/>
                  </a:moveTo>
                  <a:cubicBezTo>
                    <a:pt x="7" y="6"/>
                    <a:pt x="8" y="6"/>
                    <a:pt x="9" y="6"/>
                  </a:cubicBezTo>
                  <a:cubicBezTo>
                    <a:pt x="10" y="6"/>
                    <a:pt x="8" y="6"/>
                    <a:pt x="7" y="6"/>
                  </a:cubicBezTo>
                  <a:cubicBezTo>
                    <a:pt x="8" y="6"/>
                    <a:pt x="9" y="6"/>
                    <a:pt x="9" y="6"/>
                  </a:cubicBezTo>
                  <a:cubicBezTo>
                    <a:pt x="8" y="6"/>
                    <a:pt x="8" y="6"/>
                    <a:pt x="8" y="6"/>
                  </a:cubicBezTo>
                  <a:cubicBezTo>
                    <a:pt x="10" y="7"/>
                    <a:pt x="8" y="7"/>
                    <a:pt x="10" y="7"/>
                  </a:cubicBezTo>
                  <a:cubicBezTo>
                    <a:pt x="9" y="7"/>
                    <a:pt x="9" y="7"/>
                    <a:pt x="9" y="7"/>
                  </a:cubicBezTo>
                  <a:cubicBezTo>
                    <a:pt x="11" y="7"/>
                    <a:pt x="11" y="7"/>
                    <a:pt x="11" y="7"/>
                  </a:cubicBezTo>
                  <a:cubicBezTo>
                    <a:pt x="11" y="8"/>
                    <a:pt x="12" y="8"/>
                    <a:pt x="11" y="8"/>
                  </a:cubicBezTo>
                  <a:cubicBezTo>
                    <a:pt x="11" y="8"/>
                    <a:pt x="11" y="8"/>
                    <a:pt x="11" y="8"/>
                  </a:cubicBezTo>
                  <a:cubicBezTo>
                    <a:pt x="11" y="8"/>
                    <a:pt x="11" y="8"/>
                    <a:pt x="11" y="8"/>
                  </a:cubicBezTo>
                  <a:cubicBezTo>
                    <a:pt x="10" y="8"/>
                    <a:pt x="11" y="8"/>
                    <a:pt x="10" y="7"/>
                  </a:cubicBezTo>
                  <a:cubicBezTo>
                    <a:pt x="10" y="8"/>
                    <a:pt x="11" y="8"/>
                    <a:pt x="11" y="8"/>
                  </a:cubicBezTo>
                  <a:cubicBezTo>
                    <a:pt x="9" y="8"/>
                    <a:pt x="10" y="8"/>
                    <a:pt x="9" y="8"/>
                  </a:cubicBezTo>
                  <a:cubicBezTo>
                    <a:pt x="10" y="8"/>
                    <a:pt x="10" y="8"/>
                    <a:pt x="10" y="8"/>
                  </a:cubicBezTo>
                  <a:cubicBezTo>
                    <a:pt x="8" y="8"/>
                    <a:pt x="10" y="8"/>
                    <a:pt x="8" y="8"/>
                  </a:cubicBezTo>
                  <a:cubicBezTo>
                    <a:pt x="7" y="8"/>
                    <a:pt x="8" y="8"/>
                    <a:pt x="8" y="8"/>
                  </a:cubicBezTo>
                  <a:cubicBezTo>
                    <a:pt x="10" y="8"/>
                    <a:pt x="10" y="8"/>
                    <a:pt x="10" y="8"/>
                  </a:cubicBezTo>
                  <a:cubicBezTo>
                    <a:pt x="11" y="9"/>
                    <a:pt x="6" y="9"/>
                    <a:pt x="8" y="9"/>
                  </a:cubicBezTo>
                  <a:cubicBezTo>
                    <a:pt x="9" y="9"/>
                    <a:pt x="11" y="9"/>
                    <a:pt x="10" y="10"/>
                  </a:cubicBezTo>
                  <a:cubicBezTo>
                    <a:pt x="8" y="9"/>
                    <a:pt x="8" y="9"/>
                    <a:pt x="8" y="9"/>
                  </a:cubicBezTo>
                  <a:cubicBezTo>
                    <a:pt x="8" y="10"/>
                    <a:pt x="10" y="10"/>
                    <a:pt x="9" y="10"/>
                  </a:cubicBezTo>
                  <a:cubicBezTo>
                    <a:pt x="9" y="10"/>
                    <a:pt x="9" y="10"/>
                    <a:pt x="9" y="10"/>
                  </a:cubicBezTo>
                  <a:cubicBezTo>
                    <a:pt x="7" y="10"/>
                    <a:pt x="9" y="10"/>
                    <a:pt x="9" y="10"/>
                  </a:cubicBezTo>
                  <a:cubicBezTo>
                    <a:pt x="8" y="10"/>
                    <a:pt x="8" y="10"/>
                    <a:pt x="8" y="10"/>
                  </a:cubicBezTo>
                  <a:cubicBezTo>
                    <a:pt x="8" y="10"/>
                    <a:pt x="9" y="11"/>
                    <a:pt x="9" y="11"/>
                  </a:cubicBezTo>
                  <a:cubicBezTo>
                    <a:pt x="8" y="11"/>
                    <a:pt x="8" y="11"/>
                    <a:pt x="8" y="11"/>
                  </a:cubicBezTo>
                  <a:cubicBezTo>
                    <a:pt x="9" y="12"/>
                    <a:pt x="8" y="12"/>
                    <a:pt x="7" y="13"/>
                  </a:cubicBezTo>
                  <a:cubicBezTo>
                    <a:pt x="8" y="13"/>
                    <a:pt x="8" y="13"/>
                    <a:pt x="8" y="13"/>
                  </a:cubicBezTo>
                  <a:cubicBezTo>
                    <a:pt x="8" y="13"/>
                    <a:pt x="8" y="13"/>
                    <a:pt x="7" y="13"/>
                  </a:cubicBezTo>
                  <a:cubicBezTo>
                    <a:pt x="7" y="13"/>
                    <a:pt x="8" y="13"/>
                    <a:pt x="9" y="13"/>
                  </a:cubicBezTo>
                  <a:cubicBezTo>
                    <a:pt x="9" y="13"/>
                    <a:pt x="8" y="13"/>
                    <a:pt x="8" y="13"/>
                  </a:cubicBezTo>
                  <a:cubicBezTo>
                    <a:pt x="9" y="13"/>
                    <a:pt x="10" y="14"/>
                    <a:pt x="8" y="14"/>
                  </a:cubicBezTo>
                  <a:cubicBezTo>
                    <a:pt x="8" y="14"/>
                    <a:pt x="8" y="14"/>
                    <a:pt x="8" y="14"/>
                  </a:cubicBezTo>
                  <a:cubicBezTo>
                    <a:pt x="8" y="15"/>
                    <a:pt x="10" y="15"/>
                    <a:pt x="9" y="15"/>
                  </a:cubicBezTo>
                  <a:cubicBezTo>
                    <a:pt x="9" y="15"/>
                    <a:pt x="9" y="15"/>
                    <a:pt x="9" y="15"/>
                  </a:cubicBezTo>
                  <a:cubicBezTo>
                    <a:pt x="8" y="15"/>
                    <a:pt x="9" y="16"/>
                    <a:pt x="8" y="16"/>
                  </a:cubicBezTo>
                  <a:cubicBezTo>
                    <a:pt x="9" y="17"/>
                    <a:pt x="7" y="17"/>
                    <a:pt x="9" y="17"/>
                  </a:cubicBezTo>
                  <a:cubicBezTo>
                    <a:pt x="8" y="17"/>
                    <a:pt x="8" y="17"/>
                    <a:pt x="7" y="18"/>
                  </a:cubicBezTo>
                  <a:cubicBezTo>
                    <a:pt x="7" y="18"/>
                    <a:pt x="8" y="18"/>
                    <a:pt x="8" y="18"/>
                  </a:cubicBezTo>
                  <a:cubicBezTo>
                    <a:pt x="7" y="18"/>
                    <a:pt x="7" y="18"/>
                    <a:pt x="7" y="18"/>
                  </a:cubicBezTo>
                  <a:cubicBezTo>
                    <a:pt x="8" y="18"/>
                    <a:pt x="8" y="18"/>
                    <a:pt x="8" y="18"/>
                  </a:cubicBezTo>
                  <a:cubicBezTo>
                    <a:pt x="7" y="18"/>
                    <a:pt x="7" y="18"/>
                    <a:pt x="7" y="18"/>
                  </a:cubicBezTo>
                  <a:cubicBezTo>
                    <a:pt x="7" y="19"/>
                    <a:pt x="7" y="19"/>
                    <a:pt x="7" y="19"/>
                  </a:cubicBezTo>
                  <a:cubicBezTo>
                    <a:pt x="7" y="19"/>
                    <a:pt x="8" y="19"/>
                    <a:pt x="8" y="19"/>
                  </a:cubicBezTo>
                  <a:cubicBezTo>
                    <a:pt x="9" y="19"/>
                    <a:pt x="7" y="19"/>
                    <a:pt x="7" y="19"/>
                  </a:cubicBezTo>
                  <a:cubicBezTo>
                    <a:pt x="8" y="20"/>
                    <a:pt x="8" y="20"/>
                    <a:pt x="8" y="20"/>
                  </a:cubicBezTo>
                  <a:cubicBezTo>
                    <a:pt x="7" y="20"/>
                    <a:pt x="7" y="19"/>
                    <a:pt x="7" y="19"/>
                  </a:cubicBezTo>
                  <a:cubicBezTo>
                    <a:pt x="8" y="20"/>
                    <a:pt x="5" y="19"/>
                    <a:pt x="6" y="20"/>
                  </a:cubicBezTo>
                  <a:cubicBezTo>
                    <a:pt x="7" y="20"/>
                    <a:pt x="7" y="20"/>
                    <a:pt x="7" y="20"/>
                  </a:cubicBezTo>
                  <a:cubicBezTo>
                    <a:pt x="7" y="20"/>
                    <a:pt x="7" y="20"/>
                    <a:pt x="7" y="20"/>
                  </a:cubicBezTo>
                  <a:cubicBezTo>
                    <a:pt x="6" y="20"/>
                    <a:pt x="6" y="20"/>
                    <a:pt x="6" y="20"/>
                  </a:cubicBezTo>
                  <a:cubicBezTo>
                    <a:pt x="6" y="21"/>
                    <a:pt x="6" y="21"/>
                    <a:pt x="6" y="21"/>
                  </a:cubicBezTo>
                  <a:cubicBezTo>
                    <a:pt x="7" y="21"/>
                    <a:pt x="8" y="22"/>
                    <a:pt x="8" y="22"/>
                  </a:cubicBezTo>
                  <a:cubicBezTo>
                    <a:pt x="7" y="22"/>
                    <a:pt x="7" y="22"/>
                    <a:pt x="7" y="22"/>
                  </a:cubicBezTo>
                  <a:cubicBezTo>
                    <a:pt x="8" y="22"/>
                    <a:pt x="8" y="22"/>
                    <a:pt x="8" y="22"/>
                  </a:cubicBezTo>
                  <a:cubicBezTo>
                    <a:pt x="8" y="22"/>
                    <a:pt x="7" y="22"/>
                    <a:pt x="7" y="22"/>
                  </a:cubicBezTo>
                  <a:cubicBezTo>
                    <a:pt x="7" y="22"/>
                    <a:pt x="7" y="22"/>
                    <a:pt x="7" y="22"/>
                  </a:cubicBezTo>
                  <a:cubicBezTo>
                    <a:pt x="6" y="22"/>
                    <a:pt x="6" y="22"/>
                    <a:pt x="6" y="22"/>
                  </a:cubicBezTo>
                  <a:cubicBezTo>
                    <a:pt x="7" y="22"/>
                    <a:pt x="5" y="22"/>
                    <a:pt x="6" y="22"/>
                  </a:cubicBezTo>
                  <a:cubicBezTo>
                    <a:pt x="6" y="22"/>
                    <a:pt x="6" y="22"/>
                    <a:pt x="6" y="22"/>
                  </a:cubicBezTo>
                  <a:cubicBezTo>
                    <a:pt x="5" y="23"/>
                    <a:pt x="6" y="23"/>
                    <a:pt x="6" y="23"/>
                  </a:cubicBezTo>
                  <a:cubicBezTo>
                    <a:pt x="7" y="23"/>
                    <a:pt x="7" y="23"/>
                    <a:pt x="8" y="24"/>
                  </a:cubicBezTo>
                  <a:cubicBezTo>
                    <a:pt x="7" y="24"/>
                    <a:pt x="6" y="24"/>
                    <a:pt x="6" y="24"/>
                  </a:cubicBezTo>
                  <a:cubicBezTo>
                    <a:pt x="7" y="25"/>
                    <a:pt x="7" y="25"/>
                    <a:pt x="8" y="25"/>
                  </a:cubicBezTo>
                  <a:cubicBezTo>
                    <a:pt x="7" y="25"/>
                    <a:pt x="7" y="25"/>
                    <a:pt x="6" y="25"/>
                  </a:cubicBezTo>
                  <a:cubicBezTo>
                    <a:pt x="6" y="25"/>
                    <a:pt x="6" y="25"/>
                    <a:pt x="7" y="26"/>
                  </a:cubicBezTo>
                  <a:cubicBezTo>
                    <a:pt x="8" y="26"/>
                    <a:pt x="8" y="26"/>
                    <a:pt x="8" y="26"/>
                  </a:cubicBezTo>
                  <a:cubicBezTo>
                    <a:pt x="8" y="26"/>
                    <a:pt x="8" y="26"/>
                    <a:pt x="7" y="26"/>
                  </a:cubicBezTo>
                  <a:cubicBezTo>
                    <a:pt x="7" y="26"/>
                    <a:pt x="7" y="26"/>
                    <a:pt x="7" y="26"/>
                  </a:cubicBezTo>
                  <a:cubicBezTo>
                    <a:pt x="9" y="27"/>
                    <a:pt x="4" y="27"/>
                    <a:pt x="6" y="28"/>
                  </a:cubicBezTo>
                  <a:cubicBezTo>
                    <a:pt x="6" y="27"/>
                    <a:pt x="6" y="27"/>
                    <a:pt x="6" y="27"/>
                  </a:cubicBezTo>
                  <a:cubicBezTo>
                    <a:pt x="7" y="28"/>
                    <a:pt x="7" y="28"/>
                    <a:pt x="7" y="28"/>
                  </a:cubicBezTo>
                  <a:cubicBezTo>
                    <a:pt x="7" y="28"/>
                    <a:pt x="6" y="28"/>
                    <a:pt x="6" y="28"/>
                  </a:cubicBezTo>
                  <a:cubicBezTo>
                    <a:pt x="7" y="29"/>
                    <a:pt x="5" y="29"/>
                    <a:pt x="6" y="29"/>
                  </a:cubicBezTo>
                  <a:cubicBezTo>
                    <a:pt x="3" y="29"/>
                    <a:pt x="6" y="30"/>
                    <a:pt x="4" y="30"/>
                  </a:cubicBezTo>
                  <a:cubicBezTo>
                    <a:pt x="5" y="31"/>
                    <a:pt x="5" y="31"/>
                    <a:pt x="5" y="31"/>
                  </a:cubicBezTo>
                  <a:cubicBezTo>
                    <a:pt x="6" y="31"/>
                    <a:pt x="5" y="31"/>
                    <a:pt x="4" y="31"/>
                  </a:cubicBezTo>
                  <a:cubicBezTo>
                    <a:pt x="5" y="31"/>
                    <a:pt x="5" y="31"/>
                    <a:pt x="5" y="31"/>
                  </a:cubicBezTo>
                  <a:cubicBezTo>
                    <a:pt x="6" y="32"/>
                    <a:pt x="4" y="32"/>
                    <a:pt x="3" y="33"/>
                  </a:cubicBezTo>
                  <a:cubicBezTo>
                    <a:pt x="3" y="34"/>
                    <a:pt x="7" y="34"/>
                    <a:pt x="5" y="34"/>
                  </a:cubicBezTo>
                  <a:cubicBezTo>
                    <a:pt x="4" y="34"/>
                    <a:pt x="4" y="34"/>
                    <a:pt x="4" y="34"/>
                  </a:cubicBezTo>
                  <a:cubicBezTo>
                    <a:pt x="5" y="35"/>
                    <a:pt x="3" y="35"/>
                    <a:pt x="5" y="36"/>
                  </a:cubicBezTo>
                  <a:cubicBezTo>
                    <a:pt x="4" y="36"/>
                    <a:pt x="4" y="36"/>
                    <a:pt x="4" y="36"/>
                  </a:cubicBezTo>
                  <a:cubicBezTo>
                    <a:pt x="3" y="36"/>
                    <a:pt x="4" y="36"/>
                    <a:pt x="5" y="37"/>
                  </a:cubicBezTo>
                  <a:cubicBezTo>
                    <a:pt x="5" y="37"/>
                    <a:pt x="4" y="36"/>
                    <a:pt x="4" y="36"/>
                  </a:cubicBezTo>
                  <a:cubicBezTo>
                    <a:pt x="3" y="36"/>
                    <a:pt x="5" y="37"/>
                    <a:pt x="4" y="37"/>
                  </a:cubicBezTo>
                  <a:cubicBezTo>
                    <a:pt x="3" y="37"/>
                    <a:pt x="3" y="37"/>
                    <a:pt x="3" y="37"/>
                  </a:cubicBezTo>
                  <a:cubicBezTo>
                    <a:pt x="4" y="37"/>
                    <a:pt x="3" y="37"/>
                    <a:pt x="4" y="37"/>
                  </a:cubicBezTo>
                  <a:cubicBezTo>
                    <a:pt x="4" y="37"/>
                    <a:pt x="5" y="38"/>
                    <a:pt x="4" y="38"/>
                  </a:cubicBezTo>
                  <a:cubicBezTo>
                    <a:pt x="5" y="38"/>
                    <a:pt x="3" y="38"/>
                    <a:pt x="5" y="39"/>
                  </a:cubicBezTo>
                  <a:cubicBezTo>
                    <a:pt x="3" y="38"/>
                    <a:pt x="4" y="39"/>
                    <a:pt x="4" y="39"/>
                  </a:cubicBezTo>
                  <a:cubicBezTo>
                    <a:pt x="4" y="39"/>
                    <a:pt x="4" y="39"/>
                    <a:pt x="3" y="39"/>
                  </a:cubicBezTo>
                  <a:cubicBezTo>
                    <a:pt x="3" y="39"/>
                    <a:pt x="3" y="39"/>
                    <a:pt x="4" y="40"/>
                  </a:cubicBezTo>
                  <a:cubicBezTo>
                    <a:pt x="2" y="39"/>
                    <a:pt x="6" y="41"/>
                    <a:pt x="3" y="40"/>
                  </a:cubicBezTo>
                  <a:cubicBezTo>
                    <a:pt x="4" y="41"/>
                    <a:pt x="4" y="42"/>
                    <a:pt x="5" y="42"/>
                  </a:cubicBezTo>
                  <a:cubicBezTo>
                    <a:pt x="3" y="42"/>
                    <a:pt x="5" y="42"/>
                    <a:pt x="3" y="41"/>
                  </a:cubicBezTo>
                  <a:cubicBezTo>
                    <a:pt x="3" y="42"/>
                    <a:pt x="5" y="42"/>
                    <a:pt x="4" y="43"/>
                  </a:cubicBezTo>
                  <a:cubicBezTo>
                    <a:pt x="4" y="43"/>
                    <a:pt x="4" y="42"/>
                    <a:pt x="3" y="42"/>
                  </a:cubicBezTo>
                  <a:cubicBezTo>
                    <a:pt x="4" y="43"/>
                    <a:pt x="3" y="43"/>
                    <a:pt x="4" y="44"/>
                  </a:cubicBezTo>
                  <a:cubicBezTo>
                    <a:pt x="3" y="44"/>
                    <a:pt x="3" y="44"/>
                    <a:pt x="3" y="44"/>
                  </a:cubicBezTo>
                  <a:cubicBezTo>
                    <a:pt x="3" y="44"/>
                    <a:pt x="3" y="44"/>
                    <a:pt x="4" y="44"/>
                  </a:cubicBezTo>
                  <a:cubicBezTo>
                    <a:pt x="4" y="44"/>
                    <a:pt x="4" y="44"/>
                    <a:pt x="4" y="44"/>
                  </a:cubicBezTo>
                  <a:cubicBezTo>
                    <a:pt x="5" y="44"/>
                    <a:pt x="6" y="45"/>
                    <a:pt x="7" y="45"/>
                  </a:cubicBezTo>
                  <a:cubicBezTo>
                    <a:pt x="4" y="44"/>
                    <a:pt x="6" y="45"/>
                    <a:pt x="3" y="44"/>
                  </a:cubicBezTo>
                  <a:cubicBezTo>
                    <a:pt x="3" y="44"/>
                    <a:pt x="4" y="44"/>
                    <a:pt x="4" y="45"/>
                  </a:cubicBezTo>
                  <a:cubicBezTo>
                    <a:pt x="4" y="45"/>
                    <a:pt x="4" y="45"/>
                    <a:pt x="3" y="44"/>
                  </a:cubicBezTo>
                  <a:cubicBezTo>
                    <a:pt x="3" y="45"/>
                    <a:pt x="4" y="45"/>
                    <a:pt x="4" y="45"/>
                  </a:cubicBezTo>
                  <a:cubicBezTo>
                    <a:pt x="3" y="45"/>
                    <a:pt x="3" y="45"/>
                    <a:pt x="3" y="45"/>
                  </a:cubicBezTo>
                  <a:cubicBezTo>
                    <a:pt x="4" y="45"/>
                    <a:pt x="5" y="45"/>
                    <a:pt x="4" y="46"/>
                  </a:cubicBezTo>
                  <a:cubicBezTo>
                    <a:pt x="4" y="45"/>
                    <a:pt x="4" y="45"/>
                    <a:pt x="4" y="45"/>
                  </a:cubicBezTo>
                  <a:cubicBezTo>
                    <a:pt x="4" y="46"/>
                    <a:pt x="6" y="46"/>
                    <a:pt x="5" y="47"/>
                  </a:cubicBezTo>
                  <a:cubicBezTo>
                    <a:pt x="3" y="46"/>
                    <a:pt x="4" y="47"/>
                    <a:pt x="3" y="46"/>
                  </a:cubicBezTo>
                  <a:cubicBezTo>
                    <a:pt x="3" y="47"/>
                    <a:pt x="3" y="47"/>
                    <a:pt x="3" y="47"/>
                  </a:cubicBezTo>
                  <a:cubicBezTo>
                    <a:pt x="4" y="47"/>
                    <a:pt x="4" y="47"/>
                    <a:pt x="4" y="47"/>
                  </a:cubicBezTo>
                  <a:cubicBezTo>
                    <a:pt x="4" y="47"/>
                    <a:pt x="5" y="47"/>
                    <a:pt x="4" y="47"/>
                  </a:cubicBezTo>
                  <a:cubicBezTo>
                    <a:pt x="4" y="47"/>
                    <a:pt x="4" y="47"/>
                    <a:pt x="4" y="47"/>
                  </a:cubicBezTo>
                  <a:cubicBezTo>
                    <a:pt x="4" y="48"/>
                    <a:pt x="4" y="48"/>
                    <a:pt x="4" y="48"/>
                  </a:cubicBezTo>
                  <a:cubicBezTo>
                    <a:pt x="5" y="48"/>
                    <a:pt x="5" y="48"/>
                    <a:pt x="5" y="48"/>
                  </a:cubicBezTo>
                  <a:cubicBezTo>
                    <a:pt x="5" y="48"/>
                    <a:pt x="6" y="48"/>
                    <a:pt x="6" y="48"/>
                  </a:cubicBezTo>
                  <a:cubicBezTo>
                    <a:pt x="6" y="48"/>
                    <a:pt x="6" y="48"/>
                    <a:pt x="5" y="48"/>
                  </a:cubicBezTo>
                  <a:cubicBezTo>
                    <a:pt x="5" y="48"/>
                    <a:pt x="5" y="48"/>
                    <a:pt x="5" y="48"/>
                  </a:cubicBezTo>
                  <a:cubicBezTo>
                    <a:pt x="5" y="48"/>
                    <a:pt x="6" y="49"/>
                    <a:pt x="6" y="49"/>
                  </a:cubicBezTo>
                  <a:cubicBezTo>
                    <a:pt x="5" y="49"/>
                    <a:pt x="4" y="48"/>
                    <a:pt x="4" y="48"/>
                  </a:cubicBezTo>
                  <a:cubicBezTo>
                    <a:pt x="5" y="49"/>
                    <a:pt x="4" y="49"/>
                    <a:pt x="5" y="49"/>
                  </a:cubicBezTo>
                  <a:cubicBezTo>
                    <a:pt x="5" y="49"/>
                    <a:pt x="4" y="49"/>
                    <a:pt x="4" y="49"/>
                  </a:cubicBezTo>
                  <a:cubicBezTo>
                    <a:pt x="5" y="49"/>
                    <a:pt x="5" y="49"/>
                    <a:pt x="5" y="49"/>
                  </a:cubicBezTo>
                  <a:cubicBezTo>
                    <a:pt x="5" y="49"/>
                    <a:pt x="4" y="49"/>
                    <a:pt x="4" y="49"/>
                  </a:cubicBezTo>
                  <a:cubicBezTo>
                    <a:pt x="4" y="49"/>
                    <a:pt x="6" y="49"/>
                    <a:pt x="5" y="50"/>
                  </a:cubicBezTo>
                  <a:cubicBezTo>
                    <a:pt x="4" y="49"/>
                    <a:pt x="4" y="49"/>
                    <a:pt x="4" y="49"/>
                  </a:cubicBezTo>
                  <a:cubicBezTo>
                    <a:pt x="4" y="50"/>
                    <a:pt x="5" y="50"/>
                    <a:pt x="4" y="50"/>
                  </a:cubicBezTo>
                  <a:cubicBezTo>
                    <a:pt x="3" y="50"/>
                    <a:pt x="4" y="50"/>
                    <a:pt x="3" y="50"/>
                  </a:cubicBezTo>
                  <a:cubicBezTo>
                    <a:pt x="3" y="50"/>
                    <a:pt x="4" y="51"/>
                    <a:pt x="4" y="51"/>
                  </a:cubicBezTo>
                  <a:cubicBezTo>
                    <a:pt x="4" y="51"/>
                    <a:pt x="4" y="51"/>
                    <a:pt x="4" y="51"/>
                  </a:cubicBezTo>
                  <a:cubicBezTo>
                    <a:pt x="6" y="52"/>
                    <a:pt x="3" y="51"/>
                    <a:pt x="4" y="52"/>
                  </a:cubicBezTo>
                  <a:cubicBezTo>
                    <a:pt x="4" y="52"/>
                    <a:pt x="3" y="52"/>
                    <a:pt x="3" y="52"/>
                  </a:cubicBezTo>
                  <a:cubicBezTo>
                    <a:pt x="3" y="52"/>
                    <a:pt x="3" y="52"/>
                    <a:pt x="4" y="53"/>
                  </a:cubicBezTo>
                  <a:cubicBezTo>
                    <a:pt x="3" y="53"/>
                    <a:pt x="3" y="53"/>
                    <a:pt x="3" y="53"/>
                  </a:cubicBezTo>
                  <a:cubicBezTo>
                    <a:pt x="3" y="53"/>
                    <a:pt x="3" y="53"/>
                    <a:pt x="3" y="53"/>
                  </a:cubicBezTo>
                  <a:cubicBezTo>
                    <a:pt x="3" y="53"/>
                    <a:pt x="3" y="53"/>
                    <a:pt x="4" y="54"/>
                  </a:cubicBezTo>
                  <a:cubicBezTo>
                    <a:pt x="1" y="53"/>
                    <a:pt x="5" y="55"/>
                    <a:pt x="2" y="55"/>
                  </a:cubicBezTo>
                  <a:cubicBezTo>
                    <a:pt x="2" y="55"/>
                    <a:pt x="2" y="55"/>
                    <a:pt x="2" y="55"/>
                  </a:cubicBezTo>
                  <a:cubicBezTo>
                    <a:pt x="2" y="55"/>
                    <a:pt x="2" y="55"/>
                    <a:pt x="2" y="55"/>
                  </a:cubicBezTo>
                  <a:cubicBezTo>
                    <a:pt x="3" y="55"/>
                    <a:pt x="3" y="55"/>
                    <a:pt x="4" y="55"/>
                  </a:cubicBezTo>
                  <a:cubicBezTo>
                    <a:pt x="4" y="56"/>
                    <a:pt x="5" y="56"/>
                    <a:pt x="5" y="56"/>
                  </a:cubicBezTo>
                  <a:cubicBezTo>
                    <a:pt x="4" y="56"/>
                    <a:pt x="3" y="56"/>
                    <a:pt x="3" y="56"/>
                  </a:cubicBezTo>
                  <a:cubicBezTo>
                    <a:pt x="3" y="56"/>
                    <a:pt x="3" y="56"/>
                    <a:pt x="3" y="56"/>
                  </a:cubicBezTo>
                  <a:cubicBezTo>
                    <a:pt x="2" y="56"/>
                    <a:pt x="5" y="56"/>
                    <a:pt x="4" y="56"/>
                  </a:cubicBezTo>
                  <a:cubicBezTo>
                    <a:pt x="4" y="56"/>
                    <a:pt x="4" y="56"/>
                    <a:pt x="4" y="56"/>
                  </a:cubicBezTo>
                  <a:cubicBezTo>
                    <a:pt x="4" y="56"/>
                    <a:pt x="4" y="57"/>
                    <a:pt x="4" y="57"/>
                  </a:cubicBezTo>
                  <a:cubicBezTo>
                    <a:pt x="3" y="56"/>
                    <a:pt x="4" y="56"/>
                    <a:pt x="3" y="56"/>
                  </a:cubicBezTo>
                  <a:cubicBezTo>
                    <a:pt x="3" y="56"/>
                    <a:pt x="5" y="57"/>
                    <a:pt x="4" y="57"/>
                  </a:cubicBezTo>
                  <a:cubicBezTo>
                    <a:pt x="3" y="57"/>
                    <a:pt x="3" y="57"/>
                    <a:pt x="3" y="57"/>
                  </a:cubicBezTo>
                  <a:cubicBezTo>
                    <a:pt x="2" y="56"/>
                    <a:pt x="2" y="56"/>
                    <a:pt x="2" y="57"/>
                  </a:cubicBezTo>
                  <a:cubicBezTo>
                    <a:pt x="2" y="57"/>
                    <a:pt x="2" y="57"/>
                    <a:pt x="2" y="57"/>
                  </a:cubicBezTo>
                  <a:cubicBezTo>
                    <a:pt x="1" y="57"/>
                    <a:pt x="1" y="57"/>
                    <a:pt x="1" y="57"/>
                  </a:cubicBezTo>
                  <a:cubicBezTo>
                    <a:pt x="2" y="57"/>
                    <a:pt x="2" y="57"/>
                    <a:pt x="2" y="57"/>
                  </a:cubicBezTo>
                  <a:cubicBezTo>
                    <a:pt x="4" y="58"/>
                    <a:pt x="2" y="57"/>
                    <a:pt x="4" y="58"/>
                  </a:cubicBezTo>
                  <a:cubicBezTo>
                    <a:pt x="2" y="57"/>
                    <a:pt x="3" y="58"/>
                    <a:pt x="2" y="57"/>
                  </a:cubicBezTo>
                  <a:cubicBezTo>
                    <a:pt x="1" y="57"/>
                    <a:pt x="1" y="57"/>
                    <a:pt x="1" y="57"/>
                  </a:cubicBezTo>
                  <a:cubicBezTo>
                    <a:pt x="2" y="58"/>
                    <a:pt x="0" y="57"/>
                    <a:pt x="1" y="58"/>
                  </a:cubicBezTo>
                  <a:cubicBezTo>
                    <a:pt x="1" y="58"/>
                    <a:pt x="1" y="58"/>
                    <a:pt x="0" y="58"/>
                  </a:cubicBezTo>
                  <a:cubicBezTo>
                    <a:pt x="0" y="58"/>
                    <a:pt x="1" y="58"/>
                    <a:pt x="1" y="58"/>
                  </a:cubicBezTo>
                  <a:cubicBezTo>
                    <a:pt x="3" y="59"/>
                    <a:pt x="0" y="58"/>
                    <a:pt x="1" y="59"/>
                  </a:cubicBezTo>
                  <a:cubicBezTo>
                    <a:pt x="2" y="60"/>
                    <a:pt x="3" y="60"/>
                    <a:pt x="4" y="61"/>
                  </a:cubicBezTo>
                  <a:cubicBezTo>
                    <a:pt x="3" y="60"/>
                    <a:pt x="2" y="60"/>
                    <a:pt x="2" y="60"/>
                  </a:cubicBezTo>
                  <a:cubicBezTo>
                    <a:pt x="2" y="60"/>
                    <a:pt x="2" y="60"/>
                    <a:pt x="2" y="60"/>
                  </a:cubicBezTo>
                  <a:cubicBezTo>
                    <a:pt x="1" y="60"/>
                    <a:pt x="1" y="60"/>
                    <a:pt x="1" y="60"/>
                  </a:cubicBezTo>
                  <a:cubicBezTo>
                    <a:pt x="1" y="60"/>
                    <a:pt x="2" y="61"/>
                    <a:pt x="2" y="61"/>
                  </a:cubicBezTo>
                  <a:cubicBezTo>
                    <a:pt x="0" y="60"/>
                    <a:pt x="0" y="60"/>
                    <a:pt x="0" y="60"/>
                  </a:cubicBezTo>
                  <a:cubicBezTo>
                    <a:pt x="2" y="61"/>
                    <a:pt x="2" y="61"/>
                    <a:pt x="2" y="61"/>
                  </a:cubicBezTo>
                  <a:cubicBezTo>
                    <a:pt x="1" y="61"/>
                    <a:pt x="1" y="61"/>
                    <a:pt x="0" y="60"/>
                  </a:cubicBezTo>
                  <a:cubicBezTo>
                    <a:pt x="1" y="61"/>
                    <a:pt x="1" y="61"/>
                    <a:pt x="2" y="61"/>
                  </a:cubicBezTo>
                  <a:cubicBezTo>
                    <a:pt x="2" y="61"/>
                    <a:pt x="2" y="61"/>
                    <a:pt x="2" y="61"/>
                  </a:cubicBezTo>
                  <a:cubicBezTo>
                    <a:pt x="2" y="62"/>
                    <a:pt x="1" y="61"/>
                    <a:pt x="1" y="61"/>
                  </a:cubicBezTo>
                  <a:cubicBezTo>
                    <a:pt x="0" y="61"/>
                    <a:pt x="1" y="61"/>
                    <a:pt x="2" y="61"/>
                  </a:cubicBezTo>
                  <a:cubicBezTo>
                    <a:pt x="2" y="61"/>
                    <a:pt x="2" y="61"/>
                    <a:pt x="2" y="61"/>
                  </a:cubicBezTo>
                  <a:cubicBezTo>
                    <a:pt x="4" y="62"/>
                    <a:pt x="2" y="61"/>
                    <a:pt x="2" y="61"/>
                  </a:cubicBezTo>
                  <a:cubicBezTo>
                    <a:pt x="4" y="61"/>
                    <a:pt x="4" y="61"/>
                    <a:pt x="4" y="61"/>
                  </a:cubicBezTo>
                  <a:cubicBezTo>
                    <a:pt x="2" y="60"/>
                    <a:pt x="2" y="60"/>
                    <a:pt x="2" y="60"/>
                  </a:cubicBezTo>
                  <a:cubicBezTo>
                    <a:pt x="3" y="61"/>
                    <a:pt x="4" y="61"/>
                    <a:pt x="4" y="61"/>
                  </a:cubicBezTo>
                  <a:cubicBezTo>
                    <a:pt x="5" y="61"/>
                    <a:pt x="3" y="61"/>
                    <a:pt x="4" y="61"/>
                  </a:cubicBezTo>
                  <a:cubicBezTo>
                    <a:pt x="5" y="61"/>
                    <a:pt x="5" y="61"/>
                    <a:pt x="5" y="61"/>
                  </a:cubicBezTo>
                  <a:cubicBezTo>
                    <a:pt x="4" y="61"/>
                    <a:pt x="4" y="61"/>
                    <a:pt x="4" y="61"/>
                  </a:cubicBezTo>
                  <a:cubicBezTo>
                    <a:pt x="4" y="61"/>
                    <a:pt x="5" y="61"/>
                    <a:pt x="5" y="61"/>
                  </a:cubicBezTo>
                  <a:cubicBezTo>
                    <a:pt x="6" y="61"/>
                    <a:pt x="4" y="60"/>
                    <a:pt x="5" y="60"/>
                  </a:cubicBezTo>
                  <a:cubicBezTo>
                    <a:pt x="5" y="60"/>
                    <a:pt x="5" y="60"/>
                    <a:pt x="5" y="60"/>
                  </a:cubicBezTo>
                  <a:cubicBezTo>
                    <a:pt x="5" y="60"/>
                    <a:pt x="4" y="60"/>
                    <a:pt x="3" y="59"/>
                  </a:cubicBezTo>
                  <a:cubicBezTo>
                    <a:pt x="6" y="60"/>
                    <a:pt x="6" y="60"/>
                    <a:pt x="6" y="60"/>
                  </a:cubicBezTo>
                  <a:cubicBezTo>
                    <a:pt x="5" y="60"/>
                    <a:pt x="5" y="60"/>
                    <a:pt x="5" y="60"/>
                  </a:cubicBezTo>
                  <a:cubicBezTo>
                    <a:pt x="5" y="60"/>
                    <a:pt x="5" y="59"/>
                    <a:pt x="5" y="60"/>
                  </a:cubicBezTo>
                  <a:cubicBezTo>
                    <a:pt x="4" y="59"/>
                    <a:pt x="5" y="60"/>
                    <a:pt x="4" y="59"/>
                  </a:cubicBezTo>
                  <a:cubicBezTo>
                    <a:pt x="5" y="59"/>
                    <a:pt x="4" y="59"/>
                    <a:pt x="6" y="59"/>
                  </a:cubicBezTo>
                  <a:cubicBezTo>
                    <a:pt x="5" y="59"/>
                    <a:pt x="5" y="59"/>
                    <a:pt x="4" y="59"/>
                  </a:cubicBezTo>
                  <a:cubicBezTo>
                    <a:pt x="6" y="59"/>
                    <a:pt x="4" y="58"/>
                    <a:pt x="5" y="58"/>
                  </a:cubicBezTo>
                  <a:cubicBezTo>
                    <a:pt x="6" y="59"/>
                    <a:pt x="5" y="59"/>
                    <a:pt x="6" y="59"/>
                  </a:cubicBezTo>
                  <a:cubicBezTo>
                    <a:pt x="5" y="58"/>
                    <a:pt x="7" y="59"/>
                    <a:pt x="6" y="58"/>
                  </a:cubicBezTo>
                  <a:cubicBezTo>
                    <a:pt x="5" y="58"/>
                    <a:pt x="6" y="58"/>
                    <a:pt x="6" y="57"/>
                  </a:cubicBezTo>
                  <a:cubicBezTo>
                    <a:pt x="6" y="58"/>
                    <a:pt x="7" y="57"/>
                    <a:pt x="7" y="57"/>
                  </a:cubicBezTo>
                  <a:cubicBezTo>
                    <a:pt x="7" y="57"/>
                    <a:pt x="7" y="57"/>
                    <a:pt x="7" y="57"/>
                  </a:cubicBezTo>
                  <a:cubicBezTo>
                    <a:pt x="6" y="57"/>
                    <a:pt x="6" y="57"/>
                    <a:pt x="6" y="56"/>
                  </a:cubicBezTo>
                  <a:cubicBezTo>
                    <a:pt x="7" y="57"/>
                    <a:pt x="7" y="57"/>
                    <a:pt x="8" y="57"/>
                  </a:cubicBezTo>
                  <a:cubicBezTo>
                    <a:pt x="8" y="57"/>
                    <a:pt x="8" y="57"/>
                    <a:pt x="8" y="57"/>
                  </a:cubicBezTo>
                  <a:cubicBezTo>
                    <a:pt x="7" y="57"/>
                    <a:pt x="7" y="56"/>
                    <a:pt x="7" y="56"/>
                  </a:cubicBezTo>
                  <a:cubicBezTo>
                    <a:pt x="8" y="57"/>
                    <a:pt x="8" y="57"/>
                    <a:pt x="8" y="57"/>
                  </a:cubicBezTo>
                  <a:cubicBezTo>
                    <a:pt x="8" y="56"/>
                    <a:pt x="7" y="56"/>
                    <a:pt x="7" y="56"/>
                  </a:cubicBezTo>
                  <a:cubicBezTo>
                    <a:pt x="6" y="55"/>
                    <a:pt x="5" y="55"/>
                    <a:pt x="4" y="55"/>
                  </a:cubicBezTo>
                  <a:cubicBezTo>
                    <a:pt x="5" y="55"/>
                    <a:pt x="6" y="55"/>
                    <a:pt x="6" y="55"/>
                  </a:cubicBezTo>
                  <a:cubicBezTo>
                    <a:pt x="6" y="55"/>
                    <a:pt x="5" y="55"/>
                    <a:pt x="6" y="55"/>
                  </a:cubicBezTo>
                  <a:cubicBezTo>
                    <a:pt x="6" y="55"/>
                    <a:pt x="6" y="55"/>
                    <a:pt x="6" y="55"/>
                  </a:cubicBezTo>
                  <a:cubicBezTo>
                    <a:pt x="7" y="55"/>
                    <a:pt x="6" y="55"/>
                    <a:pt x="6" y="55"/>
                  </a:cubicBezTo>
                  <a:cubicBezTo>
                    <a:pt x="7" y="55"/>
                    <a:pt x="6" y="55"/>
                    <a:pt x="7" y="55"/>
                  </a:cubicBezTo>
                  <a:cubicBezTo>
                    <a:pt x="7" y="55"/>
                    <a:pt x="7" y="55"/>
                    <a:pt x="7" y="55"/>
                  </a:cubicBezTo>
                  <a:cubicBezTo>
                    <a:pt x="7" y="55"/>
                    <a:pt x="8" y="55"/>
                    <a:pt x="8" y="55"/>
                  </a:cubicBezTo>
                  <a:cubicBezTo>
                    <a:pt x="8" y="55"/>
                    <a:pt x="7" y="55"/>
                    <a:pt x="7" y="55"/>
                  </a:cubicBezTo>
                  <a:cubicBezTo>
                    <a:pt x="7" y="55"/>
                    <a:pt x="8" y="55"/>
                    <a:pt x="8" y="55"/>
                  </a:cubicBezTo>
                  <a:cubicBezTo>
                    <a:pt x="8" y="55"/>
                    <a:pt x="9" y="55"/>
                    <a:pt x="7" y="55"/>
                  </a:cubicBezTo>
                  <a:cubicBezTo>
                    <a:pt x="7" y="55"/>
                    <a:pt x="8" y="55"/>
                    <a:pt x="8" y="55"/>
                  </a:cubicBezTo>
                  <a:cubicBezTo>
                    <a:pt x="8" y="55"/>
                    <a:pt x="8" y="54"/>
                    <a:pt x="7" y="54"/>
                  </a:cubicBezTo>
                  <a:cubicBezTo>
                    <a:pt x="7" y="54"/>
                    <a:pt x="7" y="54"/>
                    <a:pt x="7" y="54"/>
                  </a:cubicBezTo>
                  <a:cubicBezTo>
                    <a:pt x="7" y="54"/>
                    <a:pt x="7" y="54"/>
                    <a:pt x="7" y="54"/>
                  </a:cubicBezTo>
                  <a:cubicBezTo>
                    <a:pt x="7" y="54"/>
                    <a:pt x="7" y="54"/>
                    <a:pt x="7" y="54"/>
                  </a:cubicBezTo>
                  <a:cubicBezTo>
                    <a:pt x="7" y="54"/>
                    <a:pt x="7" y="54"/>
                    <a:pt x="7" y="54"/>
                  </a:cubicBezTo>
                  <a:cubicBezTo>
                    <a:pt x="6" y="53"/>
                    <a:pt x="8" y="53"/>
                    <a:pt x="7" y="53"/>
                  </a:cubicBezTo>
                  <a:cubicBezTo>
                    <a:pt x="8" y="53"/>
                    <a:pt x="8" y="53"/>
                    <a:pt x="8" y="53"/>
                  </a:cubicBezTo>
                  <a:cubicBezTo>
                    <a:pt x="7" y="53"/>
                    <a:pt x="8" y="52"/>
                    <a:pt x="7" y="52"/>
                  </a:cubicBezTo>
                  <a:cubicBezTo>
                    <a:pt x="7" y="52"/>
                    <a:pt x="8" y="52"/>
                    <a:pt x="8" y="52"/>
                  </a:cubicBezTo>
                  <a:cubicBezTo>
                    <a:pt x="8" y="52"/>
                    <a:pt x="7" y="52"/>
                    <a:pt x="8" y="52"/>
                  </a:cubicBezTo>
                  <a:cubicBezTo>
                    <a:pt x="9" y="52"/>
                    <a:pt x="9" y="52"/>
                    <a:pt x="9" y="52"/>
                  </a:cubicBezTo>
                  <a:cubicBezTo>
                    <a:pt x="9" y="52"/>
                    <a:pt x="10" y="52"/>
                    <a:pt x="9" y="51"/>
                  </a:cubicBezTo>
                  <a:cubicBezTo>
                    <a:pt x="10" y="52"/>
                    <a:pt x="10" y="52"/>
                    <a:pt x="10" y="51"/>
                  </a:cubicBezTo>
                  <a:cubicBezTo>
                    <a:pt x="9" y="51"/>
                    <a:pt x="9" y="51"/>
                    <a:pt x="9" y="51"/>
                  </a:cubicBezTo>
                  <a:cubicBezTo>
                    <a:pt x="9" y="51"/>
                    <a:pt x="9" y="51"/>
                    <a:pt x="9" y="51"/>
                  </a:cubicBezTo>
                  <a:cubicBezTo>
                    <a:pt x="10" y="51"/>
                    <a:pt x="10" y="51"/>
                    <a:pt x="10" y="51"/>
                  </a:cubicBezTo>
                  <a:cubicBezTo>
                    <a:pt x="12" y="51"/>
                    <a:pt x="8" y="50"/>
                    <a:pt x="10" y="50"/>
                  </a:cubicBezTo>
                  <a:cubicBezTo>
                    <a:pt x="10" y="50"/>
                    <a:pt x="10" y="50"/>
                    <a:pt x="9" y="50"/>
                  </a:cubicBezTo>
                  <a:cubicBezTo>
                    <a:pt x="9" y="50"/>
                    <a:pt x="11" y="50"/>
                    <a:pt x="11" y="50"/>
                  </a:cubicBezTo>
                  <a:cubicBezTo>
                    <a:pt x="12" y="50"/>
                    <a:pt x="9" y="49"/>
                    <a:pt x="10" y="49"/>
                  </a:cubicBezTo>
                  <a:cubicBezTo>
                    <a:pt x="9" y="49"/>
                    <a:pt x="8" y="49"/>
                    <a:pt x="7" y="48"/>
                  </a:cubicBezTo>
                  <a:cubicBezTo>
                    <a:pt x="8" y="48"/>
                    <a:pt x="9" y="49"/>
                    <a:pt x="10" y="49"/>
                  </a:cubicBezTo>
                  <a:cubicBezTo>
                    <a:pt x="10" y="49"/>
                    <a:pt x="10" y="49"/>
                    <a:pt x="10" y="49"/>
                  </a:cubicBezTo>
                  <a:cubicBezTo>
                    <a:pt x="10" y="49"/>
                    <a:pt x="10" y="49"/>
                    <a:pt x="10" y="49"/>
                  </a:cubicBezTo>
                  <a:cubicBezTo>
                    <a:pt x="10" y="49"/>
                    <a:pt x="10" y="49"/>
                    <a:pt x="10" y="49"/>
                  </a:cubicBezTo>
                  <a:cubicBezTo>
                    <a:pt x="10" y="49"/>
                    <a:pt x="10" y="49"/>
                    <a:pt x="11" y="49"/>
                  </a:cubicBezTo>
                  <a:cubicBezTo>
                    <a:pt x="11" y="49"/>
                    <a:pt x="10" y="49"/>
                    <a:pt x="10" y="49"/>
                  </a:cubicBezTo>
                  <a:cubicBezTo>
                    <a:pt x="11" y="49"/>
                    <a:pt x="10" y="48"/>
                    <a:pt x="11" y="48"/>
                  </a:cubicBezTo>
                  <a:cubicBezTo>
                    <a:pt x="11" y="48"/>
                    <a:pt x="10" y="48"/>
                    <a:pt x="10" y="48"/>
                  </a:cubicBezTo>
                  <a:cubicBezTo>
                    <a:pt x="11" y="48"/>
                    <a:pt x="9" y="48"/>
                    <a:pt x="9" y="47"/>
                  </a:cubicBezTo>
                  <a:cubicBezTo>
                    <a:pt x="10" y="47"/>
                    <a:pt x="11" y="48"/>
                    <a:pt x="10" y="47"/>
                  </a:cubicBezTo>
                  <a:cubicBezTo>
                    <a:pt x="11" y="47"/>
                    <a:pt x="11" y="48"/>
                    <a:pt x="12" y="48"/>
                  </a:cubicBezTo>
                  <a:cubicBezTo>
                    <a:pt x="11" y="47"/>
                    <a:pt x="12" y="47"/>
                    <a:pt x="13" y="47"/>
                  </a:cubicBezTo>
                  <a:cubicBezTo>
                    <a:pt x="13" y="48"/>
                    <a:pt x="13" y="48"/>
                    <a:pt x="13" y="48"/>
                  </a:cubicBezTo>
                  <a:cubicBezTo>
                    <a:pt x="13" y="47"/>
                    <a:pt x="13" y="47"/>
                    <a:pt x="13" y="47"/>
                  </a:cubicBezTo>
                  <a:cubicBezTo>
                    <a:pt x="12" y="47"/>
                    <a:pt x="12" y="47"/>
                    <a:pt x="12" y="47"/>
                  </a:cubicBezTo>
                  <a:cubicBezTo>
                    <a:pt x="12" y="47"/>
                    <a:pt x="12" y="47"/>
                    <a:pt x="12" y="47"/>
                  </a:cubicBezTo>
                  <a:cubicBezTo>
                    <a:pt x="12" y="47"/>
                    <a:pt x="11" y="47"/>
                    <a:pt x="10" y="46"/>
                  </a:cubicBezTo>
                  <a:cubicBezTo>
                    <a:pt x="11" y="46"/>
                    <a:pt x="10" y="46"/>
                    <a:pt x="11" y="46"/>
                  </a:cubicBezTo>
                  <a:cubicBezTo>
                    <a:pt x="10" y="46"/>
                    <a:pt x="12" y="46"/>
                    <a:pt x="12" y="47"/>
                  </a:cubicBezTo>
                  <a:cubicBezTo>
                    <a:pt x="12" y="47"/>
                    <a:pt x="12" y="47"/>
                    <a:pt x="12" y="47"/>
                  </a:cubicBezTo>
                  <a:cubicBezTo>
                    <a:pt x="13" y="47"/>
                    <a:pt x="13" y="47"/>
                    <a:pt x="13" y="47"/>
                  </a:cubicBezTo>
                  <a:cubicBezTo>
                    <a:pt x="14" y="47"/>
                    <a:pt x="11" y="46"/>
                    <a:pt x="11" y="46"/>
                  </a:cubicBezTo>
                  <a:cubicBezTo>
                    <a:pt x="12" y="46"/>
                    <a:pt x="13" y="46"/>
                    <a:pt x="13" y="46"/>
                  </a:cubicBezTo>
                  <a:cubicBezTo>
                    <a:pt x="13" y="46"/>
                    <a:pt x="11" y="46"/>
                    <a:pt x="11" y="46"/>
                  </a:cubicBezTo>
                  <a:cubicBezTo>
                    <a:pt x="12" y="46"/>
                    <a:pt x="11" y="45"/>
                    <a:pt x="11" y="45"/>
                  </a:cubicBezTo>
                  <a:cubicBezTo>
                    <a:pt x="10" y="45"/>
                    <a:pt x="10" y="45"/>
                    <a:pt x="10" y="45"/>
                  </a:cubicBezTo>
                  <a:cubicBezTo>
                    <a:pt x="10" y="45"/>
                    <a:pt x="10" y="45"/>
                    <a:pt x="10" y="45"/>
                  </a:cubicBezTo>
                  <a:cubicBezTo>
                    <a:pt x="10" y="45"/>
                    <a:pt x="10" y="45"/>
                    <a:pt x="10" y="45"/>
                  </a:cubicBezTo>
                  <a:cubicBezTo>
                    <a:pt x="9" y="45"/>
                    <a:pt x="12" y="45"/>
                    <a:pt x="11" y="45"/>
                  </a:cubicBezTo>
                  <a:cubicBezTo>
                    <a:pt x="11" y="45"/>
                    <a:pt x="12" y="45"/>
                    <a:pt x="12" y="45"/>
                  </a:cubicBezTo>
                  <a:cubicBezTo>
                    <a:pt x="12" y="44"/>
                    <a:pt x="13" y="45"/>
                    <a:pt x="13" y="44"/>
                  </a:cubicBezTo>
                  <a:cubicBezTo>
                    <a:pt x="12" y="44"/>
                    <a:pt x="12" y="44"/>
                    <a:pt x="11" y="44"/>
                  </a:cubicBezTo>
                  <a:cubicBezTo>
                    <a:pt x="12" y="44"/>
                    <a:pt x="12" y="44"/>
                    <a:pt x="12" y="44"/>
                  </a:cubicBezTo>
                  <a:cubicBezTo>
                    <a:pt x="10" y="44"/>
                    <a:pt x="10" y="44"/>
                    <a:pt x="10" y="44"/>
                  </a:cubicBezTo>
                  <a:cubicBezTo>
                    <a:pt x="10" y="44"/>
                    <a:pt x="11" y="44"/>
                    <a:pt x="11" y="44"/>
                  </a:cubicBezTo>
                  <a:cubicBezTo>
                    <a:pt x="10" y="44"/>
                    <a:pt x="10" y="44"/>
                    <a:pt x="10" y="44"/>
                  </a:cubicBezTo>
                  <a:cubicBezTo>
                    <a:pt x="11" y="44"/>
                    <a:pt x="9" y="43"/>
                    <a:pt x="10" y="43"/>
                  </a:cubicBezTo>
                  <a:cubicBezTo>
                    <a:pt x="12" y="44"/>
                    <a:pt x="12" y="44"/>
                    <a:pt x="12" y="44"/>
                  </a:cubicBezTo>
                  <a:cubicBezTo>
                    <a:pt x="13" y="44"/>
                    <a:pt x="11" y="43"/>
                    <a:pt x="12" y="43"/>
                  </a:cubicBezTo>
                  <a:cubicBezTo>
                    <a:pt x="11" y="43"/>
                    <a:pt x="11" y="43"/>
                    <a:pt x="11" y="43"/>
                  </a:cubicBezTo>
                  <a:cubicBezTo>
                    <a:pt x="10" y="43"/>
                    <a:pt x="11" y="43"/>
                    <a:pt x="11" y="42"/>
                  </a:cubicBezTo>
                  <a:cubicBezTo>
                    <a:pt x="12" y="43"/>
                    <a:pt x="12" y="43"/>
                    <a:pt x="12" y="43"/>
                  </a:cubicBezTo>
                  <a:cubicBezTo>
                    <a:pt x="12" y="42"/>
                    <a:pt x="13" y="42"/>
                    <a:pt x="11" y="42"/>
                  </a:cubicBezTo>
                  <a:cubicBezTo>
                    <a:pt x="12" y="42"/>
                    <a:pt x="12" y="42"/>
                    <a:pt x="12" y="42"/>
                  </a:cubicBezTo>
                  <a:cubicBezTo>
                    <a:pt x="13" y="42"/>
                    <a:pt x="10" y="41"/>
                    <a:pt x="10" y="41"/>
                  </a:cubicBezTo>
                  <a:cubicBezTo>
                    <a:pt x="11" y="41"/>
                    <a:pt x="12" y="41"/>
                    <a:pt x="12" y="41"/>
                  </a:cubicBezTo>
                  <a:cubicBezTo>
                    <a:pt x="12" y="41"/>
                    <a:pt x="12" y="41"/>
                    <a:pt x="12" y="41"/>
                  </a:cubicBezTo>
                  <a:cubicBezTo>
                    <a:pt x="12" y="41"/>
                    <a:pt x="11" y="41"/>
                    <a:pt x="12" y="41"/>
                  </a:cubicBezTo>
                  <a:cubicBezTo>
                    <a:pt x="11" y="41"/>
                    <a:pt x="11" y="40"/>
                    <a:pt x="11" y="40"/>
                  </a:cubicBezTo>
                  <a:cubicBezTo>
                    <a:pt x="11" y="40"/>
                    <a:pt x="11" y="40"/>
                    <a:pt x="11" y="40"/>
                  </a:cubicBezTo>
                  <a:cubicBezTo>
                    <a:pt x="11" y="40"/>
                    <a:pt x="11" y="40"/>
                    <a:pt x="10" y="40"/>
                  </a:cubicBezTo>
                  <a:cubicBezTo>
                    <a:pt x="12" y="40"/>
                    <a:pt x="10" y="39"/>
                    <a:pt x="12" y="39"/>
                  </a:cubicBezTo>
                  <a:cubicBezTo>
                    <a:pt x="11" y="38"/>
                    <a:pt x="11" y="38"/>
                    <a:pt x="11" y="38"/>
                  </a:cubicBezTo>
                  <a:cubicBezTo>
                    <a:pt x="12" y="38"/>
                    <a:pt x="12" y="38"/>
                    <a:pt x="12" y="38"/>
                  </a:cubicBezTo>
                  <a:cubicBezTo>
                    <a:pt x="12" y="38"/>
                    <a:pt x="9" y="38"/>
                    <a:pt x="10" y="38"/>
                  </a:cubicBezTo>
                  <a:cubicBezTo>
                    <a:pt x="12" y="38"/>
                    <a:pt x="11" y="38"/>
                    <a:pt x="11" y="38"/>
                  </a:cubicBezTo>
                  <a:cubicBezTo>
                    <a:pt x="14" y="38"/>
                    <a:pt x="11" y="37"/>
                    <a:pt x="13" y="37"/>
                  </a:cubicBezTo>
                  <a:cubicBezTo>
                    <a:pt x="13" y="38"/>
                    <a:pt x="13" y="38"/>
                    <a:pt x="13" y="38"/>
                  </a:cubicBezTo>
                  <a:cubicBezTo>
                    <a:pt x="14" y="38"/>
                    <a:pt x="12" y="37"/>
                    <a:pt x="12" y="37"/>
                  </a:cubicBezTo>
                  <a:cubicBezTo>
                    <a:pt x="13" y="37"/>
                    <a:pt x="13" y="37"/>
                    <a:pt x="13" y="37"/>
                  </a:cubicBezTo>
                  <a:cubicBezTo>
                    <a:pt x="11" y="36"/>
                    <a:pt x="11" y="36"/>
                    <a:pt x="11" y="36"/>
                  </a:cubicBezTo>
                  <a:cubicBezTo>
                    <a:pt x="12" y="36"/>
                    <a:pt x="11" y="36"/>
                    <a:pt x="12" y="36"/>
                  </a:cubicBezTo>
                  <a:cubicBezTo>
                    <a:pt x="12" y="36"/>
                    <a:pt x="11" y="36"/>
                    <a:pt x="10" y="35"/>
                  </a:cubicBezTo>
                  <a:cubicBezTo>
                    <a:pt x="11" y="35"/>
                    <a:pt x="11" y="35"/>
                    <a:pt x="12" y="35"/>
                  </a:cubicBezTo>
                  <a:cubicBezTo>
                    <a:pt x="12" y="36"/>
                    <a:pt x="12" y="36"/>
                    <a:pt x="12" y="36"/>
                  </a:cubicBezTo>
                  <a:cubicBezTo>
                    <a:pt x="14" y="36"/>
                    <a:pt x="12" y="35"/>
                    <a:pt x="13" y="35"/>
                  </a:cubicBezTo>
                  <a:cubicBezTo>
                    <a:pt x="13" y="35"/>
                    <a:pt x="13" y="35"/>
                    <a:pt x="13" y="35"/>
                  </a:cubicBezTo>
                  <a:cubicBezTo>
                    <a:pt x="13" y="35"/>
                    <a:pt x="12" y="35"/>
                    <a:pt x="12" y="34"/>
                  </a:cubicBezTo>
                  <a:cubicBezTo>
                    <a:pt x="11" y="34"/>
                    <a:pt x="11" y="34"/>
                    <a:pt x="11" y="34"/>
                  </a:cubicBezTo>
                  <a:cubicBezTo>
                    <a:pt x="10" y="34"/>
                    <a:pt x="12" y="34"/>
                    <a:pt x="11" y="34"/>
                  </a:cubicBezTo>
                  <a:cubicBezTo>
                    <a:pt x="13" y="34"/>
                    <a:pt x="13" y="34"/>
                    <a:pt x="13" y="34"/>
                  </a:cubicBezTo>
                  <a:cubicBezTo>
                    <a:pt x="12" y="34"/>
                    <a:pt x="11" y="33"/>
                    <a:pt x="11" y="33"/>
                  </a:cubicBezTo>
                  <a:cubicBezTo>
                    <a:pt x="12" y="34"/>
                    <a:pt x="13" y="34"/>
                    <a:pt x="13" y="34"/>
                  </a:cubicBezTo>
                  <a:cubicBezTo>
                    <a:pt x="13" y="34"/>
                    <a:pt x="13" y="34"/>
                    <a:pt x="13" y="34"/>
                  </a:cubicBezTo>
                  <a:cubicBezTo>
                    <a:pt x="13" y="34"/>
                    <a:pt x="13" y="34"/>
                    <a:pt x="13" y="34"/>
                  </a:cubicBezTo>
                  <a:cubicBezTo>
                    <a:pt x="12" y="33"/>
                    <a:pt x="11" y="33"/>
                    <a:pt x="11" y="33"/>
                  </a:cubicBezTo>
                  <a:cubicBezTo>
                    <a:pt x="14" y="33"/>
                    <a:pt x="12" y="32"/>
                    <a:pt x="14" y="32"/>
                  </a:cubicBezTo>
                  <a:cubicBezTo>
                    <a:pt x="13" y="32"/>
                    <a:pt x="15" y="32"/>
                    <a:pt x="15" y="31"/>
                  </a:cubicBezTo>
                  <a:cubicBezTo>
                    <a:pt x="13" y="31"/>
                    <a:pt x="15" y="31"/>
                    <a:pt x="13" y="30"/>
                  </a:cubicBezTo>
                  <a:cubicBezTo>
                    <a:pt x="12" y="30"/>
                    <a:pt x="12" y="30"/>
                    <a:pt x="13" y="30"/>
                  </a:cubicBezTo>
                  <a:cubicBezTo>
                    <a:pt x="14" y="30"/>
                    <a:pt x="14" y="30"/>
                    <a:pt x="14" y="30"/>
                  </a:cubicBezTo>
                  <a:cubicBezTo>
                    <a:pt x="15" y="30"/>
                    <a:pt x="15" y="30"/>
                    <a:pt x="15" y="30"/>
                  </a:cubicBezTo>
                  <a:cubicBezTo>
                    <a:pt x="15" y="30"/>
                    <a:pt x="16" y="30"/>
                    <a:pt x="17" y="30"/>
                  </a:cubicBezTo>
                  <a:cubicBezTo>
                    <a:pt x="16" y="30"/>
                    <a:pt x="16" y="30"/>
                    <a:pt x="16" y="30"/>
                  </a:cubicBezTo>
                  <a:cubicBezTo>
                    <a:pt x="15" y="30"/>
                    <a:pt x="15" y="30"/>
                    <a:pt x="15" y="30"/>
                  </a:cubicBezTo>
                  <a:cubicBezTo>
                    <a:pt x="14" y="29"/>
                    <a:pt x="17" y="30"/>
                    <a:pt x="16" y="29"/>
                  </a:cubicBezTo>
                  <a:cubicBezTo>
                    <a:pt x="16" y="30"/>
                    <a:pt x="16" y="30"/>
                    <a:pt x="16" y="30"/>
                  </a:cubicBezTo>
                  <a:cubicBezTo>
                    <a:pt x="16" y="29"/>
                    <a:pt x="17" y="29"/>
                    <a:pt x="15" y="28"/>
                  </a:cubicBezTo>
                  <a:cubicBezTo>
                    <a:pt x="15" y="28"/>
                    <a:pt x="16" y="28"/>
                    <a:pt x="16" y="29"/>
                  </a:cubicBezTo>
                  <a:cubicBezTo>
                    <a:pt x="16" y="28"/>
                    <a:pt x="14" y="27"/>
                    <a:pt x="15" y="27"/>
                  </a:cubicBezTo>
                  <a:cubicBezTo>
                    <a:pt x="16" y="27"/>
                    <a:pt x="16" y="27"/>
                    <a:pt x="16" y="27"/>
                  </a:cubicBezTo>
                  <a:cubicBezTo>
                    <a:pt x="16" y="27"/>
                    <a:pt x="15" y="27"/>
                    <a:pt x="15" y="27"/>
                  </a:cubicBezTo>
                  <a:cubicBezTo>
                    <a:pt x="16" y="27"/>
                    <a:pt x="16" y="27"/>
                    <a:pt x="16" y="27"/>
                  </a:cubicBezTo>
                  <a:cubicBezTo>
                    <a:pt x="16" y="27"/>
                    <a:pt x="15" y="26"/>
                    <a:pt x="15" y="26"/>
                  </a:cubicBezTo>
                  <a:cubicBezTo>
                    <a:pt x="16" y="27"/>
                    <a:pt x="16" y="27"/>
                    <a:pt x="16" y="27"/>
                  </a:cubicBezTo>
                  <a:cubicBezTo>
                    <a:pt x="17" y="26"/>
                    <a:pt x="14" y="26"/>
                    <a:pt x="14" y="25"/>
                  </a:cubicBezTo>
                  <a:cubicBezTo>
                    <a:pt x="16" y="25"/>
                    <a:pt x="16" y="25"/>
                    <a:pt x="17" y="25"/>
                  </a:cubicBezTo>
                  <a:cubicBezTo>
                    <a:pt x="17" y="25"/>
                    <a:pt x="17" y="25"/>
                    <a:pt x="17" y="25"/>
                  </a:cubicBezTo>
                  <a:cubicBezTo>
                    <a:pt x="17" y="24"/>
                    <a:pt x="16" y="24"/>
                    <a:pt x="15" y="23"/>
                  </a:cubicBezTo>
                  <a:cubicBezTo>
                    <a:pt x="17" y="23"/>
                    <a:pt x="16" y="22"/>
                    <a:pt x="17" y="22"/>
                  </a:cubicBezTo>
                  <a:cubicBezTo>
                    <a:pt x="17" y="22"/>
                    <a:pt x="16" y="22"/>
                    <a:pt x="16" y="22"/>
                  </a:cubicBezTo>
                  <a:cubicBezTo>
                    <a:pt x="16" y="21"/>
                    <a:pt x="14" y="21"/>
                    <a:pt x="16" y="21"/>
                  </a:cubicBezTo>
                  <a:cubicBezTo>
                    <a:pt x="16" y="21"/>
                    <a:pt x="16" y="21"/>
                    <a:pt x="16" y="21"/>
                  </a:cubicBezTo>
                  <a:cubicBezTo>
                    <a:pt x="18" y="21"/>
                    <a:pt x="17" y="21"/>
                    <a:pt x="17" y="21"/>
                  </a:cubicBezTo>
                  <a:cubicBezTo>
                    <a:pt x="15" y="21"/>
                    <a:pt x="15" y="21"/>
                    <a:pt x="15" y="21"/>
                  </a:cubicBezTo>
                  <a:cubicBezTo>
                    <a:pt x="18" y="20"/>
                    <a:pt x="14" y="19"/>
                    <a:pt x="17" y="19"/>
                  </a:cubicBezTo>
                  <a:cubicBezTo>
                    <a:pt x="16" y="19"/>
                    <a:pt x="17" y="19"/>
                    <a:pt x="16" y="19"/>
                  </a:cubicBezTo>
                  <a:cubicBezTo>
                    <a:pt x="17" y="19"/>
                    <a:pt x="17" y="19"/>
                    <a:pt x="17" y="19"/>
                  </a:cubicBezTo>
                  <a:cubicBezTo>
                    <a:pt x="17" y="19"/>
                    <a:pt x="18" y="18"/>
                    <a:pt x="17" y="18"/>
                  </a:cubicBezTo>
                  <a:cubicBezTo>
                    <a:pt x="18" y="18"/>
                    <a:pt x="18" y="18"/>
                    <a:pt x="18" y="18"/>
                  </a:cubicBezTo>
                  <a:cubicBezTo>
                    <a:pt x="18" y="18"/>
                    <a:pt x="15" y="17"/>
                    <a:pt x="15" y="17"/>
                  </a:cubicBezTo>
                  <a:cubicBezTo>
                    <a:pt x="17" y="17"/>
                    <a:pt x="17" y="17"/>
                    <a:pt x="17" y="17"/>
                  </a:cubicBezTo>
                  <a:cubicBezTo>
                    <a:pt x="17" y="17"/>
                    <a:pt x="18" y="17"/>
                    <a:pt x="17" y="16"/>
                  </a:cubicBezTo>
                  <a:cubicBezTo>
                    <a:pt x="17" y="16"/>
                    <a:pt x="17" y="16"/>
                    <a:pt x="17" y="16"/>
                  </a:cubicBezTo>
                  <a:cubicBezTo>
                    <a:pt x="18" y="16"/>
                    <a:pt x="19" y="16"/>
                    <a:pt x="16" y="15"/>
                  </a:cubicBezTo>
                  <a:cubicBezTo>
                    <a:pt x="18" y="16"/>
                    <a:pt x="17" y="15"/>
                    <a:pt x="16" y="15"/>
                  </a:cubicBezTo>
                  <a:cubicBezTo>
                    <a:pt x="17" y="15"/>
                    <a:pt x="17" y="15"/>
                    <a:pt x="17" y="15"/>
                  </a:cubicBezTo>
                  <a:cubicBezTo>
                    <a:pt x="16" y="15"/>
                    <a:pt x="15" y="14"/>
                    <a:pt x="15" y="14"/>
                  </a:cubicBezTo>
                  <a:cubicBezTo>
                    <a:pt x="15" y="14"/>
                    <a:pt x="16" y="14"/>
                    <a:pt x="16" y="14"/>
                  </a:cubicBezTo>
                  <a:cubicBezTo>
                    <a:pt x="16" y="14"/>
                    <a:pt x="14" y="14"/>
                    <a:pt x="15" y="14"/>
                  </a:cubicBezTo>
                  <a:cubicBezTo>
                    <a:pt x="16" y="14"/>
                    <a:pt x="16" y="14"/>
                    <a:pt x="16" y="14"/>
                  </a:cubicBezTo>
                  <a:cubicBezTo>
                    <a:pt x="16" y="14"/>
                    <a:pt x="16" y="14"/>
                    <a:pt x="15" y="14"/>
                  </a:cubicBezTo>
                  <a:cubicBezTo>
                    <a:pt x="14" y="13"/>
                    <a:pt x="15" y="13"/>
                    <a:pt x="16" y="13"/>
                  </a:cubicBezTo>
                  <a:cubicBezTo>
                    <a:pt x="15" y="13"/>
                    <a:pt x="15" y="13"/>
                    <a:pt x="15" y="13"/>
                  </a:cubicBezTo>
                  <a:cubicBezTo>
                    <a:pt x="16" y="13"/>
                    <a:pt x="16" y="13"/>
                    <a:pt x="16" y="13"/>
                  </a:cubicBezTo>
                  <a:cubicBezTo>
                    <a:pt x="16" y="13"/>
                    <a:pt x="14" y="12"/>
                    <a:pt x="16" y="12"/>
                  </a:cubicBezTo>
                  <a:cubicBezTo>
                    <a:pt x="16" y="12"/>
                    <a:pt x="16" y="12"/>
                    <a:pt x="16" y="12"/>
                  </a:cubicBezTo>
                  <a:cubicBezTo>
                    <a:pt x="16" y="12"/>
                    <a:pt x="16" y="13"/>
                    <a:pt x="16" y="13"/>
                  </a:cubicBezTo>
                  <a:cubicBezTo>
                    <a:pt x="17" y="13"/>
                    <a:pt x="17" y="13"/>
                    <a:pt x="19" y="13"/>
                  </a:cubicBezTo>
                  <a:cubicBezTo>
                    <a:pt x="18" y="13"/>
                    <a:pt x="16" y="12"/>
                    <a:pt x="17" y="12"/>
                  </a:cubicBezTo>
                  <a:cubicBezTo>
                    <a:pt x="17" y="12"/>
                    <a:pt x="17" y="12"/>
                    <a:pt x="17" y="12"/>
                  </a:cubicBezTo>
                  <a:cubicBezTo>
                    <a:pt x="17" y="12"/>
                    <a:pt x="17" y="12"/>
                    <a:pt x="17" y="12"/>
                  </a:cubicBezTo>
                  <a:cubicBezTo>
                    <a:pt x="17" y="12"/>
                    <a:pt x="17" y="12"/>
                    <a:pt x="17" y="12"/>
                  </a:cubicBezTo>
                  <a:cubicBezTo>
                    <a:pt x="17" y="12"/>
                    <a:pt x="17" y="12"/>
                    <a:pt x="17" y="12"/>
                  </a:cubicBezTo>
                  <a:cubicBezTo>
                    <a:pt x="18" y="12"/>
                    <a:pt x="18" y="11"/>
                    <a:pt x="18" y="11"/>
                  </a:cubicBezTo>
                  <a:cubicBezTo>
                    <a:pt x="17" y="11"/>
                    <a:pt x="17" y="11"/>
                    <a:pt x="16" y="11"/>
                  </a:cubicBezTo>
                  <a:cubicBezTo>
                    <a:pt x="16" y="11"/>
                    <a:pt x="16" y="11"/>
                    <a:pt x="16" y="11"/>
                  </a:cubicBezTo>
                  <a:cubicBezTo>
                    <a:pt x="16" y="11"/>
                    <a:pt x="16" y="11"/>
                    <a:pt x="16" y="11"/>
                  </a:cubicBezTo>
                  <a:cubicBezTo>
                    <a:pt x="16" y="11"/>
                    <a:pt x="16" y="11"/>
                    <a:pt x="16" y="11"/>
                  </a:cubicBezTo>
                  <a:cubicBezTo>
                    <a:pt x="16" y="12"/>
                    <a:pt x="16" y="12"/>
                    <a:pt x="16" y="12"/>
                  </a:cubicBezTo>
                  <a:cubicBezTo>
                    <a:pt x="16" y="11"/>
                    <a:pt x="15" y="11"/>
                    <a:pt x="16" y="11"/>
                  </a:cubicBezTo>
                  <a:cubicBezTo>
                    <a:pt x="15" y="11"/>
                    <a:pt x="14" y="11"/>
                    <a:pt x="14" y="11"/>
                  </a:cubicBezTo>
                  <a:cubicBezTo>
                    <a:pt x="16" y="11"/>
                    <a:pt x="17" y="11"/>
                    <a:pt x="17" y="11"/>
                  </a:cubicBezTo>
                  <a:cubicBezTo>
                    <a:pt x="17" y="10"/>
                    <a:pt x="17" y="10"/>
                    <a:pt x="15" y="9"/>
                  </a:cubicBezTo>
                  <a:cubicBezTo>
                    <a:pt x="15" y="9"/>
                    <a:pt x="16" y="9"/>
                    <a:pt x="16" y="9"/>
                  </a:cubicBezTo>
                  <a:cubicBezTo>
                    <a:pt x="16" y="10"/>
                    <a:pt x="16" y="10"/>
                    <a:pt x="16" y="10"/>
                  </a:cubicBezTo>
                  <a:cubicBezTo>
                    <a:pt x="16" y="9"/>
                    <a:pt x="16" y="9"/>
                    <a:pt x="15" y="9"/>
                  </a:cubicBezTo>
                  <a:cubicBezTo>
                    <a:pt x="16" y="9"/>
                    <a:pt x="16" y="9"/>
                    <a:pt x="16" y="9"/>
                  </a:cubicBezTo>
                  <a:cubicBezTo>
                    <a:pt x="16" y="9"/>
                    <a:pt x="16" y="9"/>
                    <a:pt x="16" y="9"/>
                  </a:cubicBezTo>
                  <a:cubicBezTo>
                    <a:pt x="19" y="8"/>
                    <a:pt x="13" y="7"/>
                    <a:pt x="16" y="7"/>
                  </a:cubicBezTo>
                  <a:cubicBezTo>
                    <a:pt x="15" y="7"/>
                    <a:pt x="15" y="7"/>
                    <a:pt x="15" y="7"/>
                  </a:cubicBezTo>
                  <a:cubicBezTo>
                    <a:pt x="17" y="6"/>
                    <a:pt x="14" y="5"/>
                    <a:pt x="16" y="4"/>
                  </a:cubicBezTo>
                  <a:cubicBezTo>
                    <a:pt x="17" y="4"/>
                    <a:pt x="16" y="4"/>
                    <a:pt x="15" y="4"/>
                  </a:cubicBezTo>
                  <a:cubicBezTo>
                    <a:pt x="16" y="4"/>
                    <a:pt x="16" y="4"/>
                    <a:pt x="16" y="4"/>
                  </a:cubicBezTo>
                  <a:cubicBezTo>
                    <a:pt x="15" y="4"/>
                    <a:pt x="15" y="4"/>
                    <a:pt x="15" y="4"/>
                  </a:cubicBezTo>
                  <a:cubicBezTo>
                    <a:pt x="14" y="3"/>
                    <a:pt x="18" y="3"/>
                    <a:pt x="16" y="3"/>
                  </a:cubicBezTo>
                  <a:cubicBezTo>
                    <a:pt x="15" y="3"/>
                    <a:pt x="15" y="3"/>
                    <a:pt x="15" y="3"/>
                  </a:cubicBezTo>
                  <a:cubicBezTo>
                    <a:pt x="15" y="2"/>
                    <a:pt x="15" y="2"/>
                    <a:pt x="16" y="2"/>
                  </a:cubicBezTo>
                  <a:cubicBezTo>
                    <a:pt x="16" y="2"/>
                    <a:pt x="15" y="2"/>
                    <a:pt x="15" y="2"/>
                  </a:cubicBezTo>
                  <a:cubicBezTo>
                    <a:pt x="16" y="2"/>
                    <a:pt x="16" y="2"/>
                    <a:pt x="16" y="2"/>
                  </a:cubicBezTo>
                  <a:cubicBezTo>
                    <a:pt x="15" y="2"/>
                    <a:pt x="15" y="2"/>
                    <a:pt x="15" y="2"/>
                  </a:cubicBezTo>
                  <a:cubicBezTo>
                    <a:pt x="15" y="1"/>
                    <a:pt x="17" y="2"/>
                    <a:pt x="18" y="1"/>
                  </a:cubicBezTo>
                  <a:cubicBezTo>
                    <a:pt x="17" y="1"/>
                    <a:pt x="16" y="1"/>
                    <a:pt x="15" y="1"/>
                  </a:cubicBezTo>
                  <a:cubicBezTo>
                    <a:pt x="15" y="1"/>
                    <a:pt x="15" y="1"/>
                    <a:pt x="14" y="1"/>
                  </a:cubicBezTo>
                  <a:cubicBezTo>
                    <a:pt x="14" y="1"/>
                    <a:pt x="14" y="1"/>
                    <a:pt x="14" y="1"/>
                  </a:cubicBezTo>
                  <a:cubicBezTo>
                    <a:pt x="12" y="1"/>
                    <a:pt x="10" y="0"/>
                    <a:pt x="9" y="1"/>
                  </a:cubicBezTo>
                  <a:cubicBezTo>
                    <a:pt x="10" y="1"/>
                    <a:pt x="10" y="1"/>
                    <a:pt x="10" y="1"/>
                  </a:cubicBezTo>
                  <a:cubicBezTo>
                    <a:pt x="9" y="1"/>
                    <a:pt x="9" y="1"/>
                    <a:pt x="9" y="1"/>
                  </a:cubicBezTo>
                  <a:cubicBezTo>
                    <a:pt x="9" y="1"/>
                    <a:pt x="9" y="1"/>
                    <a:pt x="9" y="1"/>
                  </a:cubicBezTo>
                  <a:cubicBezTo>
                    <a:pt x="8" y="1"/>
                    <a:pt x="9" y="1"/>
                    <a:pt x="9" y="1"/>
                  </a:cubicBezTo>
                  <a:cubicBezTo>
                    <a:pt x="8" y="1"/>
                    <a:pt x="8" y="1"/>
                    <a:pt x="8" y="1"/>
                  </a:cubicBezTo>
                  <a:cubicBezTo>
                    <a:pt x="10" y="2"/>
                    <a:pt x="10" y="2"/>
                    <a:pt x="10" y="2"/>
                  </a:cubicBezTo>
                  <a:cubicBezTo>
                    <a:pt x="10" y="2"/>
                    <a:pt x="9" y="1"/>
                    <a:pt x="8" y="2"/>
                  </a:cubicBezTo>
                  <a:cubicBezTo>
                    <a:pt x="9" y="2"/>
                    <a:pt x="10" y="1"/>
                    <a:pt x="11" y="2"/>
                  </a:cubicBezTo>
                  <a:cubicBezTo>
                    <a:pt x="10" y="2"/>
                    <a:pt x="9" y="2"/>
                    <a:pt x="10" y="2"/>
                  </a:cubicBezTo>
                  <a:cubicBezTo>
                    <a:pt x="9" y="2"/>
                    <a:pt x="9" y="2"/>
                    <a:pt x="9" y="2"/>
                  </a:cubicBezTo>
                  <a:cubicBezTo>
                    <a:pt x="9" y="2"/>
                    <a:pt x="9" y="2"/>
                    <a:pt x="10" y="2"/>
                  </a:cubicBezTo>
                  <a:cubicBezTo>
                    <a:pt x="9" y="2"/>
                    <a:pt x="10" y="3"/>
                    <a:pt x="8" y="3"/>
                  </a:cubicBezTo>
                  <a:cubicBezTo>
                    <a:pt x="9" y="3"/>
                    <a:pt x="10" y="3"/>
                    <a:pt x="10" y="3"/>
                  </a:cubicBezTo>
                  <a:cubicBezTo>
                    <a:pt x="8" y="3"/>
                    <a:pt x="10" y="3"/>
                    <a:pt x="7" y="3"/>
                  </a:cubicBezTo>
                  <a:cubicBezTo>
                    <a:pt x="9" y="3"/>
                    <a:pt x="8" y="4"/>
                    <a:pt x="9" y="4"/>
                  </a:cubicBezTo>
                  <a:cubicBezTo>
                    <a:pt x="9" y="4"/>
                    <a:pt x="9" y="4"/>
                    <a:pt x="9" y="4"/>
                  </a:cubicBezTo>
                  <a:cubicBezTo>
                    <a:pt x="9" y="4"/>
                    <a:pt x="8" y="4"/>
                    <a:pt x="8" y="4"/>
                  </a:cubicBezTo>
                  <a:cubicBezTo>
                    <a:pt x="9" y="4"/>
                    <a:pt x="10" y="5"/>
                    <a:pt x="11" y="5"/>
                  </a:cubicBezTo>
                  <a:cubicBezTo>
                    <a:pt x="9" y="5"/>
                    <a:pt x="9" y="5"/>
                    <a:pt x="7" y="5"/>
                  </a:cubicBezTo>
                  <a:cubicBezTo>
                    <a:pt x="9" y="5"/>
                    <a:pt x="9" y="5"/>
                    <a:pt x="10" y="5"/>
                  </a:cubicBezTo>
                  <a:cubicBezTo>
                    <a:pt x="9" y="5"/>
                    <a:pt x="9" y="5"/>
                    <a:pt x="8" y="5"/>
                  </a:cubicBezTo>
                  <a:cubicBezTo>
                    <a:pt x="10" y="5"/>
                    <a:pt x="8" y="5"/>
                    <a:pt x="9" y="5"/>
                  </a:cubicBezTo>
                  <a:cubicBezTo>
                    <a:pt x="8" y="6"/>
                    <a:pt x="8" y="5"/>
                    <a:pt x="8" y="6"/>
                  </a:cubicBezTo>
                  <a:cubicBezTo>
                    <a:pt x="8" y="6"/>
                    <a:pt x="7" y="5"/>
                    <a:pt x="7" y="6"/>
                  </a:cubicBezTo>
                  <a:close/>
                  <a:moveTo>
                    <a:pt x="10" y="11"/>
                  </a:moveTo>
                  <a:cubicBezTo>
                    <a:pt x="10" y="11"/>
                    <a:pt x="10" y="11"/>
                    <a:pt x="10" y="11"/>
                  </a:cubicBezTo>
                  <a:cubicBezTo>
                    <a:pt x="10" y="11"/>
                    <a:pt x="10" y="11"/>
                    <a:pt x="10" y="11"/>
                  </a:cubicBezTo>
                  <a:close/>
                  <a:moveTo>
                    <a:pt x="10" y="12"/>
                  </a:moveTo>
                  <a:cubicBezTo>
                    <a:pt x="10" y="12"/>
                    <a:pt x="10" y="12"/>
                    <a:pt x="10" y="12"/>
                  </a:cubicBezTo>
                  <a:cubicBezTo>
                    <a:pt x="10" y="12"/>
                    <a:pt x="11" y="12"/>
                    <a:pt x="11" y="12"/>
                  </a:cubicBezTo>
                  <a:lnTo>
                    <a:pt x="10" y="12"/>
                  </a:lnTo>
                  <a:close/>
                  <a:moveTo>
                    <a:pt x="18" y="12"/>
                  </a:moveTo>
                  <a:cubicBezTo>
                    <a:pt x="18" y="12"/>
                    <a:pt x="18" y="12"/>
                    <a:pt x="17" y="12"/>
                  </a:cubicBezTo>
                  <a:cubicBezTo>
                    <a:pt x="17" y="12"/>
                    <a:pt x="17" y="12"/>
                    <a:pt x="17" y="12"/>
                  </a:cubicBezTo>
                  <a:cubicBezTo>
                    <a:pt x="17" y="11"/>
                    <a:pt x="17" y="11"/>
                    <a:pt x="17" y="11"/>
                  </a:cubicBezTo>
                  <a:lnTo>
                    <a:pt x="18" y="1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8" name="Rectangle 1429"/>
            <p:cNvSpPr>
              <a:spLocks noChangeArrowheads="1"/>
            </p:cNvSpPr>
            <p:nvPr/>
          </p:nvSpPr>
          <p:spPr bwMode="auto">
            <a:xfrm>
              <a:off x="3259" y="295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9" name="Rectangle 1430"/>
            <p:cNvSpPr>
              <a:spLocks noChangeArrowheads="1"/>
            </p:cNvSpPr>
            <p:nvPr/>
          </p:nvSpPr>
          <p:spPr bwMode="auto">
            <a:xfrm>
              <a:off x="3239" y="304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0" name="Rectangle 1431"/>
            <p:cNvSpPr>
              <a:spLocks noChangeArrowheads="1"/>
            </p:cNvSpPr>
            <p:nvPr/>
          </p:nvSpPr>
          <p:spPr bwMode="auto">
            <a:xfrm>
              <a:off x="3239" y="296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1" name="Freeform 1432"/>
            <p:cNvSpPr>
              <a:spLocks/>
            </p:cNvSpPr>
            <p:nvPr/>
          </p:nvSpPr>
          <p:spPr bwMode="auto">
            <a:xfrm>
              <a:off x="3227" y="3049"/>
              <a:ext cx="3" cy="3"/>
            </a:xfrm>
            <a:custGeom>
              <a:avLst/>
              <a:gdLst/>
              <a:ahLst/>
              <a:cxnLst>
                <a:cxn ang="0">
                  <a:pos x="3" y="3"/>
                </a:cxn>
                <a:cxn ang="0">
                  <a:pos x="0" y="0"/>
                </a:cxn>
                <a:cxn ang="0">
                  <a:pos x="3" y="3"/>
                </a:cxn>
              </a:cxnLst>
              <a:rect l="0" t="0" r="r" b="b"/>
              <a:pathLst>
                <a:path w="3" h="3">
                  <a:moveTo>
                    <a:pt x="3" y="3"/>
                  </a:moveTo>
                  <a:lnTo>
                    <a:pt x="0" y="0"/>
                  </a:lnTo>
                  <a:lnTo>
                    <a:pt x="3"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2" name="Freeform 1433"/>
            <p:cNvSpPr>
              <a:spLocks/>
            </p:cNvSpPr>
            <p:nvPr/>
          </p:nvSpPr>
          <p:spPr bwMode="auto">
            <a:xfrm>
              <a:off x="3227"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3" name="Rectangle 1434"/>
            <p:cNvSpPr>
              <a:spLocks noChangeArrowheads="1"/>
            </p:cNvSpPr>
            <p:nvPr/>
          </p:nvSpPr>
          <p:spPr bwMode="auto">
            <a:xfrm>
              <a:off x="3225" y="3054"/>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4" name="Freeform 1435"/>
            <p:cNvSpPr>
              <a:spLocks/>
            </p:cNvSpPr>
            <p:nvPr/>
          </p:nvSpPr>
          <p:spPr bwMode="auto">
            <a:xfrm>
              <a:off x="3230" y="3022"/>
              <a:ext cx="0" cy="3"/>
            </a:xfrm>
            <a:custGeom>
              <a:avLst/>
              <a:gdLst/>
              <a:ahLst/>
              <a:cxnLst>
                <a:cxn ang="0">
                  <a:pos x="0" y="1"/>
                </a:cxn>
                <a:cxn ang="0">
                  <a:pos x="0" y="1"/>
                </a:cxn>
                <a:cxn ang="0">
                  <a:pos x="0" y="1"/>
                </a:cxn>
              </a:cxnLst>
              <a:rect l="0" t="0" r="r" b="b"/>
              <a:pathLst>
                <a:path h="1">
                  <a:moveTo>
                    <a:pt x="0" y="1"/>
                  </a:moveTo>
                  <a:cubicBezTo>
                    <a:pt x="0" y="1"/>
                    <a:pt x="0" y="1"/>
                    <a:pt x="0"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5" name="Freeform 1436"/>
            <p:cNvSpPr>
              <a:spLocks/>
            </p:cNvSpPr>
            <p:nvPr/>
          </p:nvSpPr>
          <p:spPr bwMode="auto">
            <a:xfrm>
              <a:off x="3232" y="3034"/>
              <a:ext cx="2" cy="0"/>
            </a:xfrm>
            <a:custGeom>
              <a:avLst/>
              <a:gdLst/>
              <a:ahLst/>
              <a:cxnLst>
                <a:cxn ang="0">
                  <a:pos x="1" y="0"/>
                </a:cxn>
                <a:cxn ang="0">
                  <a:pos x="1" y="0"/>
                </a:cxn>
                <a:cxn ang="0">
                  <a:pos x="1" y="0"/>
                </a:cxn>
              </a:cxnLst>
              <a:rect l="0" t="0" r="r" b="b"/>
              <a:pathLst>
                <a:path w="1">
                  <a:moveTo>
                    <a:pt x="1" y="0"/>
                  </a:moveTo>
                  <a:cubicBezTo>
                    <a:pt x="1" y="0"/>
                    <a:pt x="1" y="0"/>
                    <a:pt x="1"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6" name="Rectangle 1437"/>
            <p:cNvSpPr>
              <a:spLocks noChangeArrowheads="1"/>
            </p:cNvSpPr>
            <p:nvPr/>
          </p:nvSpPr>
          <p:spPr bwMode="auto">
            <a:xfrm>
              <a:off x="3230" y="301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7" name="Freeform 1438"/>
            <p:cNvSpPr>
              <a:spLocks/>
            </p:cNvSpPr>
            <p:nvPr/>
          </p:nvSpPr>
          <p:spPr bwMode="auto">
            <a:xfrm>
              <a:off x="3232" y="3034"/>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8" name="Rectangle 1439"/>
            <p:cNvSpPr>
              <a:spLocks noChangeArrowheads="1"/>
            </p:cNvSpPr>
            <p:nvPr/>
          </p:nvSpPr>
          <p:spPr bwMode="auto">
            <a:xfrm>
              <a:off x="3223" y="306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9" name="Freeform 1440"/>
            <p:cNvSpPr>
              <a:spLocks/>
            </p:cNvSpPr>
            <p:nvPr/>
          </p:nvSpPr>
          <p:spPr bwMode="auto">
            <a:xfrm>
              <a:off x="3223" y="30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0" name="Freeform 1441"/>
            <p:cNvSpPr>
              <a:spLocks/>
            </p:cNvSpPr>
            <p:nvPr/>
          </p:nvSpPr>
          <p:spPr bwMode="auto">
            <a:xfrm>
              <a:off x="3223" y="30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1" name="Freeform 1442"/>
            <p:cNvSpPr>
              <a:spLocks/>
            </p:cNvSpPr>
            <p:nvPr/>
          </p:nvSpPr>
          <p:spPr bwMode="auto">
            <a:xfrm>
              <a:off x="3223" y="3061"/>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2" name="Freeform 1443"/>
            <p:cNvSpPr>
              <a:spLocks/>
            </p:cNvSpPr>
            <p:nvPr/>
          </p:nvSpPr>
          <p:spPr bwMode="auto">
            <a:xfrm>
              <a:off x="3223" y="3058"/>
              <a:ext cx="2" cy="3"/>
            </a:xfrm>
            <a:custGeom>
              <a:avLst/>
              <a:gdLst/>
              <a:ahLst/>
              <a:cxnLst>
                <a:cxn ang="0">
                  <a:pos x="1" y="0"/>
                </a:cxn>
                <a:cxn ang="0">
                  <a:pos x="0" y="0"/>
                </a:cxn>
                <a:cxn ang="0">
                  <a:pos x="0" y="1"/>
                </a:cxn>
                <a:cxn ang="0">
                  <a:pos x="1" y="0"/>
                </a:cxn>
              </a:cxnLst>
              <a:rect l="0" t="0" r="r" b="b"/>
              <a:pathLst>
                <a:path w="1" h="1">
                  <a:moveTo>
                    <a:pt x="1" y="0"/>
                  </a:moveTo>
                  <a:cubicBezTo>
                    <a:pt x="0" y="0"/>
                    <a:pt x="0" y="0"/>
                    <a:pt x="0" y="0"/>
                  </a:cubicBezTo>
                  <a:cubicBezTo>
                    <a:pt x="0" y="1"/>
                    <a:pt x="0" y="1"/>
                    <a:pt x="0" y="1"/>
                  </a:cubicBezTo>
                  <a:cubicBezTo>
                    <a:pt x="0"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3" name="Freeform 1444"/>
            <p:cNvSpPr>
              <a:spLocks/>
            </p:cNvSpPr>
            <p:nvPr/>
          </p:nvSpPr>
          <p:spPr bwMode="auto">
            <a:xfrm>
              <a:off x="3234" y="3058"/>
              <a:ext cx="7" cy="3"/>
            </a:xfrm>
            <a:custGeom>
              <a:avLst/>
              <a:gdLst/>
              <a:ahLst/>
              <a:cxnLst>
                <a:cxn ang="0">
                  <a:pos x="1" y="0"/>
                </a:cxn>
                <a:cxn ang="0">
                  <a:pos x="0" y="1"/>
                </a:cxn>
                <a:cxn ang="0">
                  <a:pos x="1" y="1"/>
                </a:cxn>
                <a:cxn ang="0">
                  <a:pos x="1" y="0"/>
                </a:cxn>
              </a:cxnLst>
              <a:rect l="0" t="0" r="r" b="b"/>
              <a:pathLst>
                <a:path w="3" h="1">
                  <a:moveTo>
                    <a:pt x="1" y="0"/>
                  </a:moveTo>
                  <a:cubicBezTo>
                    <a:pt x="0" y="1"/>
                    <a:pt x="0" y="1"/>
                    <a:pt x="0" y="1"/>
                  </a:cubicBezTo>
                  <a:cubicBezTo>
                    <a:pt x="1" y="1"/>
                    <a:pt x="1" y="1"/>
                    <a:pt x="1" y="1"/>
                  </a:cubicBezTo>
                  <a:cubicBezTo>
                    <a:pt x="3" y="1"/>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4" name="Freeform 1445"/>
            <p:cNvSpPr>
              <a:spLocks/>
            </p:cNvSpPr>
            <p:nvPr/>
          </p:nvSpPr>
          <p:spPr bwMode="auto">
            <a:xfrm>
              <a:off x="3239"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5" name="Freeform 1446"/>
            <p:cNvSpPr>
              <a:spLocks/>
            </p:cNvSpPr>
            <p:nvPr/>
          </p:nvSpPr>
          <p:spPr bwMode="auto">
            <a:xfrm>
              <a:off x="3241" y="3043"/>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6" name="Freeform 1447"/>
            <p:cNvSpPr>
              <a:spLocks/>
            </p:cNvSpPr>
            <p:nvPr/>
          </p:nvSpPr>
          <p:spPr bwMode="auto">
            <a:xfrm>
              <a:off x="3230" y="3038"/>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7" name="Rectangle 1448"/>
            <p:cNvSpPr>
              <a:spLocks noChangeArrowheads="1"/>
            </p:cNvSpPr>
            <p:nvPr/>
          </p:nvSpPr>
          <p:spPr bwMode="auto">
            <a:xfrm>
              <a:off x="3248" y="304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8" name="Freeform 1449"/>
            <p:cNvSpPr>
              <a:spLocks/>
            </p:cNvSpPr>
            <p:nvPr/>
          </p:nvSpPr>
          <p:spPr bwMode="auto">
            <a:xfrm>
              <a:off x="3250" y="3013"/>
              <a:ext cx="2" cy="3"/>
            </a:xfrm>
            <a:custGeom>
              <a:avLst/>
              <a:gdLst/>
              <a:ahLst/>
              <a:cxnLst>
                <a:cxn ang="0">
                  <a:pos x="1" y="1"/>
                </a:cxn>
                <a:cxn ang="0">
                  <a:pos x="0" y="0"/>
                </a:cxn>
                <a:cxn ang="0">
                  <a:pos x="1" y="1"/>
                </a:cxn>
              </a:cxnLst>
              <a:rect l="0" t="0" r="r" b="b"/>
              <a:pathLst>
                <a:path w="1" h="1">
                  <a:moveTo>
                    <a:pt x="1" y="1"/>
                  </a:moveTo>
                  <a:cubicBezTo>
                    <a:pt x="0" y="0"/>
                    <a:pt x="0" y="0"/>
                    <a:pt x="0" y="0"/>
                  </a:cubicBezTo>
                  <a:cubicBezTo>
                    <a:pt x="0"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9" name="Freeform 1450"/>
            <p:cNvSpPr>
              <a:spLocks/>
            </p:cNvSpPr>
            <p:nvPr/>
          </p:nvSpPr>
          <p:spPr bwMode="auto">
            <a:xfrm>
              <a:off x="3250" y="3002"/>
              <a:ext cx="4" cy="2"/>
            </a:xfrm>
            <a:custGeom>
              <a:avLst/>
              <a:gdLst/>
              <a:ahLst/>
              <a:cxnLst>
                <a:cxn ang="0">
                  <a:pos x="1" y="1"/>
                </a:cxn>
                <a:cxn ang="0">
                  <a:pos x="1" y="0"/>
                </a:cxn>
                <a:cxn ang="0">
                  <a:pos x="1" y="1"/>
                </a:cxn>
              </a:cxnLst>
              <a:rect l="0" t="0" r="r" b="b"/>
              <a:pathLst>
                <a:path w="2" h="1">
                  <a:moveTo>
                    <a:pt x="1" y="1"/>
                  </a:moveTo>
                  <a:cubicBezTo>
                    <a:pt x="1" y="1"/>
                    <a:pt x="2" y="1"/>
                    <a:pt x="1" y="0"/>
                  </a:cubicBezTo>
                  <a:cubicBezTo>
                    <a:pt x="1" y="1"/>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0" name="Freeform 1451"/>
            <p:cNvSpPr>
              <a:spLocks/>
            </p:cNvSpPr>
            <p:nvPr/>
          </p:nvSpPr>
          <p:spPr bwMode="auto">
            <a:xfrm>
              <a:off x="3261" y="2971"/>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1" name="Freeform 1452"/>
            <p:cNvSpPr>
              <a:spLocks/>
            </p:cNvSpPr>
            <p:nvPr/>
          </p:nvSpPr>
          <p:spPr bwMode="auto">
            <a:xfrm>
              <a:off x="3288" y="3070"/>
              <a:ext cx="2" cy="2"/>
            </a:xfrm>
            <a:custGeom>
              <a:avLst/>
              <a:gdLst/>
              <a:ahLst/>
              <a:cxnLst>
                <a:cxn ang="0">
                  <a:pos x="0" y="1"/>
                </a:cxn>
                <a:cxn ang="0">
                  <a:pos x="1" y="1"/>
                </a:cxn>
                <a:cxn ang="0">
                  <a:pos x="0" y="0"/>
                </a:cxn>
                <a:cxn ang="0">
                  <a:pos x="0" y="1"/>
                </a:cxn>
              </a:cxnLst>
              <a:rect l="0" t="0" r="r" b="b"/>
              <a:pathLst>
                <a:path w="1" h="1">
                  <a:moveTo>
                    <a:pt x="0" y="1"/>
                  </a:moveTo>
                  <a:cubicBezTo>
                    <a:pt x="1" y="1"/>
                    <a:pt x="1" y="1"/>
                    <a:pt x="1" y="1"/>
                  </a:cubicBezTo>
                  <a:cubicBezTo>
                    <a:pt x="0" y="0"/>
                    <a:pt x="0" y="0"/>
                    <a:pt x="0" y="0"/>
                  </a:cubicBezTo>
                  <a:lnTo>
                    <a:pt x="0"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2" name="Freeform 1453"/>
            <p:cNvSpPr>
              <a:spLocks/>
            </p:cNvSpPr>
            <p:nvPr/>
          </p:nvSpPr>
          <p:spPr bwMode="auto">
            <a:xfrm>
              <a:off x="3288" y="3070"/>
              <a:ext cx="7" cy="4"/>
            </a:xfrm>
            <a:custGeom>
              <a:avLst/>
              <a:gdLst/>
              <a:ahLst/>
              <a:cxnLst>
                <a:cxn ang="0">
                  <a:pos x="3" y="1"/>
                </a:cxn>
                <a:cxn ang="0">
                  <a:pos x="0" y="0"/>
                </a:cxn>
                <a:cxn ang="0">
                  <a:pos x="2" y="1"/>
                </a:cxn>
                <a:cxn ang="0">
                  <a:pos x="1" y="1"/>
                </a:cxn>
                <a:cxn ang="0">
                  <a:pos x="2" y="1"/>
                </a:cxn>
                <a:cxn ang="0">
                  <a:pos x="2" y="1"/>
                </a:cxn>
                <a:cxn ang="0">
                  <a:pos x="3" y="1"/>
                </a:cxn>
              </a:cxnLst>
              <a:rect l="0" t="0" r="r" b="b"/>
              <a:pathLst>
                <a:path w="3" h="2">
                  <a:moveTo>
                    <a:pt x="3" y="1"/>
                  </a:moveTo>
                  <a:cubicBezTo>
                    <a:pt x="2" y="1"/>
                    <a:pt x="1" y="0"/>
                    <a:pt x="0" y="0"/>
                  </a:cubicBezTo>
                  <a:cubicBezTo>
                    <a:pt x="1" y="0"/>
                    <a:pt x="1" y="0"/>
                    <a:pt x="2" y="1"/>
                  </a:cubicBezTo>
                  <a:cubicBezTo>
                    <a:pt x="2" y="1"/>
                    <a:pt x="2" y="1"/>
                    <a:pt x="1" y="1"/>
                  </a:cubicBezTo>
                  <a:cubicBezTo>
                    <a:pt x="1" y="1"/>
                    <a:pt x="1" y="1"/>
                    <a:pt x="2" y="1"/>
                  </a:cubicBezTo>
                  <a:cubicBezTo>
                    <a:pt x="2" y="2"/>
                    <a:pt x="3" y="1"/>
                    <a:pt x="2" y="1"/>
                  </a:cubicBezTo>
                  <a:lnTo>
                    <a:pt x="3"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3" name="Freeform 1454"/>
            <p:cNvSpPr>
              <a:spLocks/>
            </p:cNvSpPr>
            <p:nvPr/>
          </p:nvSpPr>
          <p:spPr bwMode="auto">
            <a:xfrm>
              <a:off x="3306"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4" name="Freeform 1455"/>
            <p:cNvSpPr>
              <a:spLocks/>
            </p:cNvSpPr>
            <p:nvPr/>
          </p:nvSpPr>
          <p:spPr bwMode="auto">
            <a:xfrm>
              <a:off x="3311" y="30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5" name="Freeform 1456"/>
            <p:cNvSpPr>
              <a:spLocks/>
            </p:cNvSpPr>
            <p:nvPr/>
          </p:nvSpPr>
          <p:spPr bwMode="auto">
            <a:xfrm>
              <a:off x="3313" y="3040"/>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6" name="Freeform 1457"/>
            <p:cNvSpPr>
              <a:spLocks/>
            </p:cNvSpPr>
            <p:nvPr/>
          </p:nvSpPr>
          <p:spPr bwMode="auto">
            <a:xfrm>
              <a:off x="3306" y="30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7" name="Freeform 1458"/>
            <p:cNvSpPr>
              <a:spLocks/>
            </p:cNvSpPr>
            <p:nvPr/>
          </p:nvSpPr>
          <p:spPr bwMode="auto">
            <a:xfrm>
              <a:off x="3288" y="3067"/>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8" name="Freeform 1459"/>
            <p:cNvSpPr>
              <a:spLocks/>
            </p:cNvSpPr>
            <p:nvPr/>
          </p:nvSpPr>
          <p:spPr bwMode="auto">
            <a:xfrm>
              <a:off x="3306" y="3061"/>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9" name="Freeform 1460"/>
            <p:cNvSpPr>
              <a:spLocks/>
            </p:cNvSpPr>
            <p:nvPr/>
          </p:nvSpPr>
          <p:spPr bwMode="auto">
            <a:xfrm>
              <a:off x="3302" y="3063"/>
              <a:ext cx="4" cy="2"/>
            </a:xfrm>
            <a:custGeom>
              <a:avLst/>
              <a:gdLst/>
              <a:ahLst/>
              <a:cxnLst>
                <a:cxn ang="0">
                  <a:pos x="2" y="1"/>
                </a:cxn>
                <a:cxn ang="0">
                  <a:pos x="0" y="0"/>
                </a:cxn>
                <a:cxn ang="0">
                  <a:pos x="1" y="1"/>
                </a:cxn>
                <a:cxn ang="0">
                  <a:pos x="2" y="1"/>
                </a:cxn>
              </a:cxnLst>
              <a:rect l="0" t="0" r="r" b="b"/>
              <a:pathLst>
                <a:path w="2" h="1">
                  <a:moveTo>
                    <a:pt x="2" y="1"/>
                  </a:moveTo>
                  <a:cubicBezTo>
                    <a:pt x="2" y="1"/>
                    <a:pt x="1" y="1"/>
                    <a:pt x="0" y="0"/>
                  </a:cubicBezTo>
                  <a:cubicBezTo>
                    <a:pt x="1" y="1"/>
                    <a:pt x="1" y="1"/>
                    <a:pt x="1" y="1"/>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0" name="Freeform 1461"/>
            <p:cNvSpPr>
              <a:spLocks/>
            </p:cNvSpPr>
            <p:nvPr/>
          </p:nvSpPr>
          <p:spPr bwMode="auto">
            <a:xfrm>
              <a:off x="3299" y="30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1" name="Freeform 1462"/>
            <p:cNvSpPr>
              <a:spLocks/>
            </p:cNvSpPr>
            <p:nvPr/>
          </p:nvSpPr>
          <p:spPr bwMode="auto">
            <a:xfrm>
              <a:off x="3308"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2" name="Freeform 1463"/>
            <p:cNvSpPr>
              <a:spLocks/>
            </p:cNvSpPr>
            <p:nvPr/>
          </p:nvSpPr>
          <p:spPr bwMode="auto">
            <a:xfrm>
              <a:off x="3302" y="2935"/>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3" name="Freeform 1464"/>
            <p:cNvSpPr>
              <a:spLocks/>
            </p:cNvSpPr>
            <p:nvPr/>
          </p:nvSpPr>
          <p:spPr bwMode="auto">
            <a:xfrm>
              <a:off x="3315" y="2930"/>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4" name="Freeform 1465"/>
            <p:cNvSpPr>
              <a:spLocks/>
            </p:cNvSpPr>
            <p:nvPr/>
          </p:nvSpPr>
          <p:spPr bwMode="auto">
            <a:xfrm>
              <a:off x="3317" y="30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5" name="Freeform 1466"/>
            <p:cNvSpPr>
              <a:spLocks/>
            </p:cNvSpPr>
            <p:nvPr/>
          </p:nvSpPr>
          <p:spPr bwMode="auto">
            <a:xfrm>
              <a:off x="3317" y="2998"/>
              <a:ext cx="5" cy="2"/>
            </a:xfrm>
            <a:custGeom>
              <a:avLst/>
              <a:gdLst/>
              <a:ahLst/>
              <a:cxnLst>
                <a:cxn ang="0">
                  <a:pos x="2" y="1"/>
                </a:cxn>
                <a:cxn ang="0">
                  <a:pos x="0" y="0"/>
                </a:cxn>
                <a:cxn ang="0">
                  <a:pos x="2" y="1"/>
                </a:cxn>
              </a:cxnLst>
              <a:rect l="0" t="0" r="r" b="b"/>
              <a:pathLst>
                <a:path w="2" h="1">
                  <a:moveTo>
                    <a:pt x="2" y="1"/>
                  </a:moveTo>
                  <a:cubicBezTo>
                    <a:pt x="1" y="1"/>
                    <a:pt x="1" y="0"/>
                    <a:pt x="0" y="0"/>
                  </a:cubicBezTo>
                  <a:cubicBezTo>
                    <a:pt x="0" y="0"/>
                    <a:pt x="1"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6" name="Freeform 1467"/>
            <p:cNvSpPr>
              <a:spLocks/>
            </p:cNvSpPr>
            <p:nvPr/>
          </p:nvSpPr>
          <p:spPr bwMode="auto">
            <a:xfrm>
              <a:off x="3288" y="306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837" name="Freeform 1468"/>
            <p:cNvSpPr>
              <a:spLocks/>
            </p:cNvSpPr>
            <p:nvPr/>
          </p:nvSpPr>
          <p:spPr bwMode="auto">
            <a:xfrm>
              <a:off x="3315" y="2998"/>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8" name="Freeform 1469"/>
            <p:cNvSpPr>
              <a:spLocks/>
            </p:cNvSpPr>
            <p:nvPr/>
          </p:nvSpPr>
          <p:spPr bwMode="auto">
            <a:xfrm>
              <a:off x="3317"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9" name="Freeform 1470"/>
            <p:cNvSpPr>
              <a:spLocks/>
            </p:cNvSpPr>
            <p:nvPr/>
          </p:nvSpPr>
          <p:spPr bwMode="auto">
            <a:xfrm>
              <a:off x="3313" y="3034"/>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0" name="Freeform 1471"/>
            <p:cNvSpPr>
              <a:spLocks/>
            </p:cNvSpPr>
            <p:nvPr/>
          </p:nvSpPr>
          <p:spPr bwMode="auto">
            <a:xfrm>
              <a:off x="3315" y="302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1" name="Rectangle 1472"/>
            <p:cNvSpPr>
              <a:spLocks noChangeArrowheads="1"/>
            </p:cNvSpPr>
            <p:nvPr/>
          </p:nvSpPr>
          <p:spPr bwMode="auto">
            <a:xfrm>
              <a:off x="3315" y="302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2" name="Freeform 1473"/>
            <p:cNvSpPr>
              <a:spLocks/>
            </p:cNvSpPr>
            <p:nvPr/>
          </p:nvSpPr>
          <p:spPr bwMode="auto">
            <a:xfrm>
              <a:off x="3304" y="2946"/>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3" name="Rectangle 1474"/>
            <p:cNvSpPr>
              <a:spLocks noChangeArrowheads="1"/>
            </p:cNvSpPr>
            <p:nvPr/>
          </p:nvSpPr>
          <p:spPr bwMode="auto">
            <a:xfrm>
              <a:off x="3288" y="3067"/>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4" name="Freeform 1475"/>
            <p:cNvSpPr>
              <a:spLocks/>
            </p:cNvSpPr>
            <p:nvPr/>
          </p:nvSpPr>
          <p:spPr bwMode="auto">
            <a:xfrm>
              <a:off x="3295" y="3020"/>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5" name="Freeform 1476"/>
            <p:cNvSpPr>
              <a:spLocks/>
            </p:cNvSpPr>
            <p:nvPr/>
          </p:nvSpPr>
          <p:spPr bwMode="auto">
            <a:xfrm>
              <a:off x="3302" y="297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6" name="Rectangle 1477"/>
            <p:cNvSpPr>
              <a:spLocks noChangeArrowheads="1"/>
            </p:cNvSpPr>
            <p:nvPr/>
          </p:nvSpPr>
          <p:spPr bwMode="auto">
            <a:xfrm>
              <a:off x="3297" y="301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7" name="Freeform 1478"/>
            <p:cNvSpPr>
              <a:spLocks/>
            </p:cNvSpPr>
            <p:nvPr/>
          </p:nvSpPr>
          <p:spPr bwMode="auto">
            <a:xfrm>
              <a:off x="3306" y="29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8" name="Freeform 1479"/>
            <p:cNvSpPr>
              <a:spLocks noEditPoints="1"/>
            </p:cNvSpPr>
            <p:nvPr/>
          </p:nvSpPr>
          <p:spPr bwMode="auto">
            <a:xfrm>
              <a:off x="3288" y="2930"/>
              <a:ext cx="41" cy="142"/>
            </a:xfrm>
            <a:custGeom>
              <a:avLst/>
              <a:gdLst/>
              <a:ahLst/>
              <a:cxnLst>
                <a:cxn ang="0">
                  <a:pos x="8" y="7"/>
                </a:cxn>
                <a:cxn ang="0">
                  <a:pos x="8" y="7"/>
                </a:cxn>
                <a:cxn ang="0">
                  <a:pos x="7" y="9"/>
                </a:cxn>
                <a:cxn ang="0">
                  <a:pos x="6" y="12"/>
                </a:cxn>
                <a:cxn ang="0">
                  <a:pos x="8" y="15"/>
                </a:cxn>
                <a:cxn ang="0">
                  <a:pos x="8" y="18"/>
                </a:cxn>
                <a:cxn ang="0">
                  <a:pos x="6" y="20"/>
                </a:cxn>
                <a:cxn ang="0">
                  <a:pos x="8" y="22"/>
                </a:cxn>
                <a:cxn ang="0">
                  <a:pos x="7" y="24"/>
                </a:cxn>
                <a:cxn ang="0">
                  <a:pos x="7" y="26"/>
                </a:cxn>
                <a:cxn ang="0">
                  <a:pos x="5" y="31"/>
                </a:cxn>
                <a:cxn ang="0">
                  <a:pos x="4" y="37"/>
                </a:cxn>
                <a:cxn ang="0">
                  <a:pos x="5" y="39"/>
                </a:cxn>
                <a:cxn ang="0">
                  <a:pos x="5" y="44"/>
                </a:cxn>
                <a:cxn ang="0">
                  <a:pos x="4" y="45"/>
                </a:cxn>
                <a:cxn ang="0">
                  <a:pos x="5" y="48"/>
                </a:cxn>
                <a:cxn ang="0">
                  <a:pos x="5" y="49"/>
                </a:cxn>
                <a:cxn ang="0">
                  <a:pos x="5" y="50"/>
                </a:cxn>
                <a:cxn ang="0">
                  <a:pos x="4" y="53"/>
                </a:cxn>
                <a:cxn ang="0">
                  <a:pos x="4" y="55"/>
                </a:cxn>
                <a:cxn ang="0">
                  <a:pos x="4" y="57"/>
                </a:cxn>
                <a:cxn ang="0">
                  <a:pos x="3" y="58"/>
                </a:cxn>
                <a:cxn ang="0">
                  <a:pos x="2" y="59"/>
                </a:cxn>
                <a:cxn ang="0">
                  <a:pos x="1" y="61"/>
                </a:cxn>
                <a:cxn ang="0">
                  <a:pos x="1" y="62"/>
                </a:cxn>
                <a:cxn ang="0">
                  <a:pos x="4" y="62"/>
                </a:cxn>
                <a:cxn ang="0">
                  <a:pos x="6" y="61"/>
                </a:cxn>
                <a:cxn ang="0">
                  <a:pos x="7" y="60"/>
                </a:cxn>
                <a:cxn ang="0">
                  <a:pos x="8" y="58"/>
                </a:cxn>
                <a:cxn ang="0">
                  <a:pos x="7" y="57"/>
                </a:cxn>
                <a:cxn ang="0">
                  <a:pos x="8" y="56"/>
                </a:cxn>
                <a:cxn ang="0">
                  <a:pos x="8" y="54"/>
                </a:cxn>
                <a:cxn ang="0">
                  <a:pos x="10" y="52"/>
                </a:cxn>
                <a:cxn ang="0">
                  <a:pos x="10" y="50"/>
                </a:cxn>
                <a:cxn ang="0">
                  <a:pos x="11" y="50"/>
                </a:cxn>
                <a:cxn ang="0">
                  <a:pos x="14" y="48"/>
                </a:cxn>
                <a:cxn ang="0">
                  <a:pos x="13" y="47"/>
                </a:cxn>
                <a:cxn ang="0">
                  <a:pos x="10" y="46"/>
                </a:cxn>
                <a:cxn ang="0">
                  <a:pos x="11" y="45"/>
                </a:cxn>
                <a:cxn ang="0">
                  <a:pos x="11" y="43"/>
                </a:cxn>
                <a:cxn ang="0">
                  <a:pos x="12" y="41"/>
                </a:cxn>
                <a:cxn ang="0">
                  <a:pos x="11" y="38"/>
                </a:cxn>
                <a:cxn ang="0">
                  <a:pos x="12" y="36"/>
                </a:cxn>
                <a:cxn ang="0">
                  <a:pos x="12" y="35"/>
                </a:cxn>
                <a:cxn ang="0">
                  <a:pos x="11" y="33"/>
                </a:cxn>
                <a:cxn ang="0">
                  <a:pos x="17" y="30"/>
                </a:cxn>
                <a:cxn ang="0">
                  <a:pos x="15" y="27"/>
                </a:cxn>
                <a:cxn ang="0">
                  <a:pos x="16" y="24"/>
                </a:cxn>
                <a:cxn ang="0">
                  <a:pos x="17" y="20"/>
                </a:cxn>
                <a:cxn ang="0">
                  <a:pos x="14" y="17"/>
                </a:cxn>
                <a:cxn ang="0">
                  <a:pos x="14" y="14"/>
                </a:cxn>
                <a:cxn ang="0">
                  <a:pos x="14" y="12"/>
                </a:cxn>
                <a:cxn ang="0">
                  <a:pos x="16" y="11"/>
                </a:cxn>
                <a:cxn ang="0">
                  <a:pos x="15" y="10"/>
                </a:cxn>
                <a:cxn ang="0">
                  <a:pos x="15" y="9"/>
                </a:cxn>
                <a:cxn ang="0">
                  <a:pos x="13" y="3"/>
                </a:cxn>
                <a:cxn ang="0">
                  <a:pos x="14" y="1"/>
                </a:cxn>
                <a:cxn ang="0">
                  <a:pos x="8" y="0"/>
                </a:cxn>
                <a:cxn ang="0">
                  <a:pos x="9" y="1"/>
                </a:cxn>
                <a:cxn ang="0">
                  <a:pos x="8" y="4"/>
                </a:cxn>
                <a:cxn ang="0">
                  <a:pos x="8" y="5"/>
                </a:cxn>
                <a:cxn ang="0">
                  <a:pos x="9" y="11"/>
                </a:cxn>
              </a:cxnLst>
              <a:rect l="0" t="0" r="r" b="b"/>
              <a:pathLst>
                <a:path w="18" h="63">
                  <a:moveTo>
                    <a:pt x="5" y="5"/>
                  </a:moveTo>
                  <a:cubicBezTo>
                    <a:pt x="5" y="5"/>
                    <a:pt x="7" y="5"/>
                    <a:pt x="8" y="5"/>
                  </a:cubicBezTo>
                  <a:cubicBezTo>
                    <a:pt x="8" y="6"/>
                    <a:pt x="6" y="5"/>
                    <a:pt x="6" y="5"/>
                  </a:cubicBezTo>
                  <a:cubicBezTo>
                    <a:pt x="6" y="6"/>
                    <a:pt x="7" y="6"/>
                    <a:pt x="7" y="6"/>
                  </a:cubicBezTo>
                  <a:cubicBezTo>
                    <a:pt x="7" y="6"/>
                    <a:pt x="7" y="6"/>
                    <a:pt x="7" y="6"/>
                  </a:cubicBezTo>
                  <a:cubicBezTo>
                    <a:pt x="8" y="6"/>
                    <a:pt x="7" y="7"/>
                    <a:pt x="8" y="7"/>
                  </a:cubicBezTo>
                  <a:cubicBezTo>
                    <a:pt x="8" y="7"/>
                    <a:pt x="8" y="7"/>
                    <a:pt x="8" y="7"/>
                  </a:cubicBezTo>
                  <a:cubicBezTo>
                    <a:pt x="10" y="7"/>
                    <a:pt x="10" y="7"/>
                    <a:pt x="10" y="7"/>
                  </a:cubicBezTo>
                  <a:cubicBezTo>
                    <a:pt x="10" y="7"/>
                    <a:pt x="11" y="7"/>
                    <a:pt x="10" y="7"/>
                  </a:cubicBezTo>
                  <a:cubicBezTo>
                    <a:pt x="10" y="7"/>
                    <a:pt x="10" y="7"/>
                    <a:pt x="9" y="7"/>
                  </a:cubicBezTo>
                  <a:cubicBezTo>
                    <a:pt x="10" y="7"/>
                    <a:pt x="10" y="7"/>
                    <a:pt x="10" y="7"/>
                  </a:cubicBezTo>
                  <a:cubicBezTo>
                    <a:pt x="8" y="7"/>
                    <a:pt x="9" y="7"/>
                    <a:pt x="8" y="7"/>
                  </a:cubicBezTo>
                  <a:cubicBezTo>
                    <a:pt x="9" y="7"/>
                    <a:pt x="10" y="7"/>
                    <a:pt x="9" y="8"/>
                  </a:cubicBezTo>
                  <a:cubicBezTo>
                    <a:pt x="8" y="8"/>
                    <a:pt x="9" y="7"/>
                    <a:pt x="8" y="7"/>
                  </a:cubicBezTo>
                  <a:cubicBezTo>
                    <a:pt x="8" y="7"/>
                    <a:pt x="8" y="7"/>
                    <a:pt x="8" y="7"/>
                  </a:cubicBezTo>
                  <a:cubicBezTo>
                    <a:pt x="6" y="7"/>
                    <a:pt x="8" y="7"/>
                    <a:pt x="6" y="7"/>
                  </a:cubicBezTo>
                  <a:cubicBezTo>
                    <a:pt x="6" y="7"/>
                    <a:pt x="7" y="8"/>
                    <a:pt x="6" y="8"/>
                  </a:cubicBezTo>
                  <a:cubicBezTo>
                    <a:pt x="8" y="8"/>
                    <a:pt x="8" y="8"/>
                    <a:pt x="8" y="8"/>
                  </a:cubicBezTo>
                  <a:cubicBezTo>
                    <a:pt x="10" y="8"/>
                    <a:pt x="5" y="8"/>
                    <a:pt x="7" y="9"/>
                  </a:cubicBezTo>
                  <a:cubicBezTo>
                    <a:pt x="7" y="9"/>
                    <a:pt x="9" y="9"/>
                    <a:pt x="8" y="9"/>
                  </a:cubicBezTo>
                  <a:cubicBezTo>
                    <a:pt x="7" y="9"/>
                    <a:pt x="7" y="9"/>
                    <a:pt x="7" y="9"/>
                  </a:cubicBezTo>
                  <a:cubicBezTo>
                    <a:pt x="7" y="9"/>
                    <a:pt x="9" y="9"/>
                    <a:pt x="8" y="10"/>
                  </a:cubicBezTo>
                  <a:cubicBezTo>
                    <a:pt x="7" y="9"/>
                    <a:pt x="7" y="9"/>
                    <a:pt x="7" y="9"/>
                  </a:cubicBezTo>
                  <a:cubicBezTo>
                    <a:pt x="6" y="10"/>
                    <a:pt x="8" y="10"/>
                    <a:pt x="8" y="10"/>
                  </a:cubicBezTo>
                  <a:cubicBezTo>
                    <a:pt x="7" y="10"/>
                    <a:pt x="7" y="10"/>
                    <a:pt x="7" y="10"/>
                  </a:cubicBezTo>
                  <a:cubicBezTo>
                    <a:pt x="7" y="10"/>
                    <a:pt x="8" y="11"/>
                    <a:pt x="8" y="11"/>
                  </a:cubicBezTo>
                  <a:cubicBezTo>
                    <a:pt x="7" y="11"/>
                    <a:pt x="7" y="11"/>
                    <a:pt x="7" y="11"/>
                  </a:cubicBezTo>
                  <a:cubicBezTo>
                    <a:pt x="8" y="11"/>
                    <a:pt x="7" y="12"/>
                    <a:pt x="6" y="12"/>
                  </a:cubicBezTo>
                  <a:cubicBezTo>
                    <a:pt x="7" y="13"/>
                    <a:pt x="7" y="13"/>
                    <a:pt x="7" y="13"/>
                  </a:cubicBezTo>
                  <a:cubicBezTo>
                    <a:pt x="7" y="13"/>
                    <a:pt x="6" y="13"/>
                    <a:pt x="6" y="13"/>
                  </a:cubicBezTo>
                  <a:cubicBezTo>
                    <a:pt x="6" y="13"/>
                    <a:pt x="7" y="13"/>
                    <a:pt x="7" y="13"/>
                  </a:cubicBezTo>
                  <a:cubicBezTo>
                    <a:pt x="8" y="13"/>
                    <a:pt x="7" y="13"/>
                    <a:pt x="6" y="13"/>
                  </a:cubicBezTo>
                  <a:cubicBezTo>
                    <a:pt x="7" y="13"/>
                    <a:pt x="9" y="14"/>
                    <a:pt x="7" y="14"/>
                  </a:cubicBezTo>
                  <a:cubicBezTo>
                    <a:pt x="7" y="14"/>
                    <a:pt x="7" y="14"/>
                    <a:pt x="7" y="14"/>
                  </a:cubicBezTo>
                  <a:cubicBezTo>
                    <a:pt x="6" y="14"/>
                    <a:pt x="9" y="15"/>
                    <a:pt x="8" y="15"/>
                  </a:cubicBezTo>
                  <a:cubicBezTo>
                    <a:pt x="8" y="15"/>
                    <a:pt x="8" y="15"/>
                    <a:pt x="8" y="15"/>
                  </a:cubicBezTo>
                  <a:cubicBezTo>
                    <a:pt x="7" y="15"/>
                    <a:pt x="9" y="16"/>
                    <a:pt x="7" y="16"/>
                  </a:cubicBezTo>
                  <a:cubicBezTo>
                    <a:pt x="8" y="17"/>
                    <a:pt x="6" y="17"/>
                    <a:pt x="8" y="17"/>
                  </a:cubicBezTo>
                  <a:cubicBezTo>
                    <a:pt x="7" y="17"/>
                    <a:pt x="7" y="17"/>
                    <a:pt x="6" y="18"/>
                  </a:cubicBezTo>
                  <a:cubicBezTo>
                    <a:pt x="6" y="18"/>
                    <a:pt x="7" y="18"/>
                    <a:pt x="8" y="18"/>
                  </a:cubicBezTo>
                  <a:cubicBezTo>
                    <a:pt x="6" y="18"/>
                    <a:pt x="6" y="18"/>
                    <a:pt x="6" y="18"/>
                  </a:cubicBezTo>
                  <a:cubicBezTo>
                    <a:pt x="8" y="18"/>
                    <a:pt x="8" y="18"/>
                    <a:pt x="8" y="18"/>
                  </a:cubicBezTo>
                  <a:cubicBezTo>
                    <a:pt x="6" y="18"/>
                    <a:pt x="6" y="18"/>
                    <a:pt x="6" y="18"/>
                  </a:cubicBezTo>
                  <a:cubicBezTo>
                    <a:pt x="6" y="19"/>
                    <a:pt x="6" y="19"/>
                    <a:pt x="6" y="19"/>
                  </a:cubicBezTo>
                  <a:cubicBezTo>
                    <a:pt x="7" y="19"/>
                    <a:pt x="7" y="18"/>
                    <a:pt x="7" y="19"/>
                  </a:cubicBezTo>
                  <a:cubicBezTo>
                    <a:pt x="8" y="19"/>
                    <a:pt x="6" y="19"/>
                    <a:pt x="6" y="19"/>
                  </a:cubicBezTo>
                  <a:cubicBezTo>
                    <a:pt x="7" y="20"/>
                    <a:pt x="7" y="20"/>
                    <a:pt x="7" y="20"/>
                  </a:cubicBezTo>
                  <a:cubicBezTo>
                    <a:pt x="6" y="20"/>
                    <a:pt x="6" y="19"/>
                    <a:pt x="6" y="19"/>
                  </a:cubicBezTo>
                  <a:cubicBezTo>
                    <a:pt x="7" y="20"/>
                    <a:pt x="5" y="19"/>
                    <a:pt x="6" y="20"/>
                  </a:cubicBezTo>
                  <a:cubicBezTo>
                    <a:pt x="7" y="20"/>
                    <a:pt x="7" y="20"/>
                    <a:pt x="7" y="20"/>
                  </a:cubicBezTo>
                  <a:cubicBezTo>
                    <a:pt x="6" y="20"/>
                    <a:pt x="6" y="20"/>
                    <a:pt x="6" y="20"/>
                  </a:cubicBezTo>
                  <a:cubicBezTo>
                    <a:pt x="5" y="20"/>
                    <a:pt x="5" y="20"/>
                    <a:pt x="5" y="20"/>
                  </a:cubicBezTo>
                  <a:cubicBezTo>
                    <a:pt x="5" y="21"/>
                    <a:pt x="6" y="21"/>
                    <a:pt x="6" y="22"/>
                  </a:cubicBezTo>
                  <a:cubicBezTo>
                    <a:pt x="6" y="22"/>
                    <a:pt x="8" y="22"/>
                    <a:pt x="8" y="22"/>
                  </a:cubicBezTo>
                  <a:cubicBezTo>
                    <a:pt x="6" y="22"/>
                    <a:pt x="6" y="22"/>
                    <a:pt x="6" y="22"/>
                  </a:cubicBezTo>
                  <a:cubicBezTo>
                    <a:pt x="7" y="22"/>
                    <a:pt x="7" y="22"/>
                    <a:pt x="8" y="22"/>
                  </a:cubicBezTo>
                  <a:cubicBezTo>
                    <a:pt x="8" y="22"/>
                    <a:pt x="6" y="22"/>
                    <a:pt x="6" y="22"/>
                  </a:cubicBezTo>
                  <a:cubicBezTo>
                    <a:pt x="6" y="22"/>
                    <a:pt x="6" y="22"/>
                    <a:pt x="6" y="22"/>
                  </a:cubicBezTo>
                  <a:cubicBezTo>
                    <a:pt x="5" y="22"/>
                    <a:pt x="5" y="22"/>
                    <a:pt x="5" y="22"/>
                  </a:cubicBezTo>
                  <a:cubicBezTo>
                    <a:pt x="6" y="22"/>
                    <a:pt x="4" y="22"/>
                    <a:pt x="5" y="22"/>
                  </a:cubicBezTo>
                  <a:cubicBezTo>
                    <a:pt x="5" y="22"/>
                    <a:pt x="5" y="22"/>
                    <a:pt x="5" y="22"/>
                  </a:cubicBezTo>
                  <a:cubicBezTo>
                    <a:pt x="5" y="23"/>
                    <a:pt x="5" y="23"/>
                    <a:pt x="5" y="23"/>
                  </a:cubicBezTo>
                  <a:cubicBezTo>
                    <a:pt x="7" y="24"/>
                    <a:pt x="6" y="24"/>
                    <a:pt x="7" y="24"/>
                  </a:cubicBezTo>
                  <a:cubicBezTo>
                    <a:pt x="7" y="24"/>
                    <a:pt x="6" y="24"/>
                    <a:pt x="6" y="25"/>
                  </a:cubicBezTo>
                  <a:cubicBezTo>
                    <a:pt x="6" y="25"/>
                    <a:pt x="7" y="25"/>
                    <a:pt x="8" y="25"/>
                  </a:cubicBezTo>
                  <a:cubicBezTo>
                    <a:pt x="7" y="25"/>
                    <a:pt x="7" y="25"/>
                    <a:pt x="6" y="25"/>
                  </a:cubicBezTo>
                  <a:cubicBezTo>
                    <a:pt x="6" y="25"/>
                    <a:pt x="6" y="26"/>
                    <a:pt x="7" y="26"/>
                  </a:cubicBezTo>
                  <a:cubicBezTo>
                    <a:pt x="8" y="26"/>
                    <a:pt x="8" y="26"/>
                    <a:pt x="8" y="26"/>
                  </a:cubicBezTo>
                  <a:cubicBezTo>
                    <a:pt x="8" y="26"/>
                    <a:pt x="7" y="26"/>
                    <a:pt x="7" y="26"/>
                  </a:cubicBezTo>
                  <a:cubicBezTo>
                    <a:pt x="7" y="26"/>
                    <a:pt x="7" y="26"/>
                    <a:pt x="7" y="26"/>
                  </a:cubicBezTo>
                  <a:cubicBezTo>
                    <a:pt x="8" y="27"/>
                    <a:pt x="4" y="27"/>
                    <a:pt x="6" y="28"/>
                  </a:cubicBezTo>
                  <a:cubicBezTo>
                    <a:pt x="6" y="28"/>
                    <a:pt x="6" y="28"/>
                    <a:pt x="6" y="28"/>
                  </a:cubicBezTo>
                  <a:cubicBezTo>
                    <a:pt x="7" y="28"/>
                    <a:pt x="7" y="28"/>
                    <a:pt x="7" y="28"/>
                  </a:cubicBezTo>
                  <a:cubicBezTo>
                    <a:pt x="7" y="29"/>
                    <a:pt x="6" y="28"/>
                    <a:pt x="5" y="28"/>
                  </a:cubicBezTo>
                  <a:cubicBezTo>
                    <a:pt x="7" y="29"/>
                    <a:pt x="5" y="29"/>
                    <a:pt x="6" y="30"/>
                  </a:cubicBezTo>
                  <a:cubicBezTo>
                    <a:pt x="3" y="30"/>
                    <a:pt x="6" y="31"/>
                    <a:pt x="4" y="31"/>
                  </a:cubicBezTo>
                  <a:cubicBezTo>
                    <a:pt x="5" y="31"/>
                    <a:pt x="5" y="31"/>
                    <a:pt x="5" y="31"/>
                  </a:cubicBezTo>
                  <a:cubicBezTo>
                    <a:pt x="6" y="31"/>
                    <a:pt x="4" y="31"/>
                    <a:pt x="4" y="31"/>
                  </a:cubicBezTo>
                  <a:cubicBezTo>
                    <a:pt x="5" y="31"/>
                    <a:pt x="5" y="31"/>
                    <a:pt x="5" y="31"/>
                  </a:cubicBezTo>
                  <a:cubicBezTo>
                    <a:pt x="6" y="32"/>
                    <a:pt x="4" y="33"/>
                    <a:pt x="3" y="34"/>
                  </a:cubicBezTo>
                  <a:cubicBezTo>
                    <a:pt x="3" y="34"/>
                    <a:pt x="7" y="35"/>
                    <a:pt x="5" y="35"/>
                  </a:cubicBezTo>
                  <a:cubicBezTo>
                    <a:pt x="4" y="35"/>
                    <a:pt x="4" y="35"/>
                    <a:pt x="4" y="35"/>
                  </a:cubicBezTo>
                  <a:cubicBezTo>
                    <a:pt x="5" y="35"/>
                    <a:pt x="4" y="36"/>
                    <a:pt x="5" y="37"/>
                  </a:cubicBezTo>
                  <a:cubicBezTo>
                    <a:pt x="5" y="37"/>
                    <a:pt x="4" y="37"/>
                    <a:pt x="4" y="37"/>
                  </a:cubicBezTo>
                  <a:cubicBezTo>
                    <a:pt x="3" y="37"/>
                    <a:pt x="4" y="37"/>
                    <a:pt x="5" y="37"/>
                  </a:cubicBezTo>
                  <a:cubicBezTo>
                    <a:pt x="5" y="37"/>
                    <a:pt x="4" y="37"/>
                    <a:pt x="4" y="37"/>
                  </a:cubicBezTo>
                  <a:cubicBezTo>
                    <a:pt x="3" y="37"/>
                    <a:pt x="5" y="38"/>
                    <a:pt x="4" y="38"/>
                  </a:cubicBezTo>
                  <a:cubicBezTo>
                    <a:pt x="4" y="38"/>
                    <a:pt x="4" y="38"/>
                    <a:pt x="4" y="38"/>
                  </a:cubicBezTo>
                  <a:cubicBezTo>
                    <a:pt x="4" y="38"/>
                    <a:pt x="3" y="38"/>
                    <a:pt x="5" y="38"/>
                  </a:cubicBezTo>
                  <a:cubicBezTo>
                    <a:pt x="4" y="38"/>
                    <a:pt x="5" y="39"/>
                    <a:pt x="4" y="39"/>
                  </a:cubicBezTo>
                  <a:cubicBezTo>
                    <a:pt x="6" y="39"/>
                    <a:pt x="4" y="39"/>
                    <a:pt x="5" y="39"/>
                  </a:cubicBezTo>
                  <a:cubicBezTo>
                    <a:pt x="4" y="39"/>
                    <a:pt x="4" y="40"/>
                    <a:pt x="5" y="40"/>
                  </a:cubicBezTo>
                  <a:cubicBezTo>
                    <a:pt x="4" y="40"/>
                    <a:pt x="4" y="40"/>
                    <a:pt x="3" y="40"/>
                  </a:cubicBezTo>
                  <a:cubicBezTo>
                    <a:pt x="3" y="40"/>
                    <a:pt x="4" y="40"/>
                    <a:pt x="5" y="40"/>
                  </a:cubicBezTo>
                  <a:cubicBezTo>
                    <a:pt x="2" y="40"/>
                    <a:pt x="6" y="41"/>
                    <a:pt x="3" y="41"/>
                  </a:cubicBezTo>
                  <a:cubicBezTo>
                    <a:pt x="4" y="42"/>
                    <a:pt x="5" y="42"/>
                    <a:pt x="5" y="43"/>
                  </a:cubicBezTo>
                  <a:cubicBezTo>
                    <a:pt x="3" y="43"/>
                    <a:pt x="5" y="42"/>
                    <a:pt x="3" y="42"/>
                  </a:cubicBezTo>
                  <a:cubicBezTo>
                    <a:pt x="4" y="43"/>
                    <a:pt x="5" y="43"/>
                    <a:pt x="5" y="44"/>
                  </a:cubicBezTo>
                  <a:cubicBezTo>
                    <a:pt x="5" y="44"/>
                    <a:pt x="4" y="43"/>
                    <a:pt x="4" y="43"/>
                  </a:cubicBezTo>
                  <a:cubicBezTo>
                    <a:pt x="4" y="44"/>
                    <a:pt x="4" y="44"/>
                    <a:pt x="4" y="45"/>
                  </a:cubicBezTo>
                  <a:cubicBezTo>
                    <a:pt x="4" y="45"/>
                    <a:pt x="4" y="45"/>
                    <a:pt x="4" y="45"/>
                  </a:cubicBezTo>
                  <a:cubicBezTo>
                    <a:pt x="4" y="45"/>
                    <a:pt x="4" y="45"/>
                    <a:pt x="4" y="45"/>
                  </a:cubicBezTo>
                  <a:cubicBezTo>
                    <a:pt x="4" y="45"/>
                    <a:pt x="4" y="45"/>
                    <a:pt x="4" y="45"/>
                  </a:cubicBezTo>
                  <a:cubicBezTo>
                    <a:pt x="5" y="45"/>
                    <a:pt x="7" y="46"/>
                    <a:pt x="7" y="46"/>
                  </a:cubicBezTo>
                  <a:cubicBezTo>
                    <a:pt x="5" y="45"/>
                    <a:pt x="7" y="46"/>
                    <a:pt x="4" y="45"/>
                  </a:cubicBezTo>
                  <a:cubicBezTo>
                    <a:pt x="4" y="45"/>
                    <a:pt x="4" y="45"/>
                    <a:pt x="5" y="46"/>
                  </a:cubicBezTo>
                  <a:cubicBezTo>
                    <a:pt x="5" y="46"/>
                    <a:pt x="4" y="46"/>
                    <a:pt x="4" y="45"/>
                  </a:cubicBezTo>
                  <a:cubicBezTo>
                    <a:pt x="4" y="46"/>
                    <a:pt x="5" y="46"/>
                    <a:pt x="5" y="46"/>
                  </a:cubicBezTo>
                  <a:cubicBezTo>
                    <a:pt x="4" y="46"/>
                    <a:pt x="4" y="46"/>
                    <a:pt x="4" y="46"/>
                  </a:cubicBezTo>
                  <a:cubicBezTo>
                    <a:pt x="5" y="46"/>
                    <a:pt x="5" y="46"/>
                    <a:pt x="5" y="47"/>
                  </a:cubicBezTo>
                  <a:cubicBezTo>
                    <a:pt x="5" y="46"/>
                    <a:pt x="4" y="46"/>
                    <a:pt x="4" y="46"/>
                  </a:cubicBezTo>
                  <a:cubicBezTo>
                    <a:pt x="4" y="47"/>
                    <a:pt x="6" y="47"/>
                    <a:pt x="5" y="48"/>
                  </a:cubicBezTo>
                  <a:cubicBezTo>
                    <a:pt x="4" y="47"/>
                    <a:pt x="5" y="48"/>
                    <a:pt x="3" y="47"/>
                  </a:cubicBezTo>
                  <a:cubicBezTo>
                    <a:pt x="4" y="48"/>
                    <a:pt x="4" y="48"/>
                    <a:pt x="4" y="48"/>
                  </a:cubicBezTo>
                  <a:cubicBezTo>
                    <a:pt x="5" y="48"/>
                    <a:pt x="5" y="48"/>
                    <a:pt x="5" y="48"/>
                  </a:cubicBezTo>
                  <a:cubicBezTo>
                    <a:pt x="4" y="48"/>
                    <a:pt x="6" y="48"/>
                    <a:pt x="5" y="49"/>
                  </a:cubicBezTo>
                  <a:cubicBezTo>
                    <a:pt x="4" y="48"/>
                    <a:pt x="4" y="48"/>
                    <a:pt x="4" y="48"/>
                  </a:cubicBezTo>
                  <a:cubicBezTo>
                    <a:pt x="5" y="49"/>
                    <a:pt x="5" y="49"/>
                    <a:pt x="5" y="49"/>
                  </a:cubicBezTo>
                  <a:cubicBezTo>
                    <a:pt x="5" y="49"/>
                    <a:pt x="5" y="49"/>
                    <a:pt x="5" y="49"/>
                  </a:cubicBezTo>
                  <a:cubicBezTo>
                    <a:pt x="6" y="49"/>
                    <a:pt x="7" y="49"/>
                    <a:pt x="7" y="49"/>
                  </a:cubicBezTo>
                  <a:cubicBezTo>
                    <a:pt x="6" y="49"/>
                    <a:pt x="7" y="49"/>
                    <a:pt x="6" y="49"/>
                  </a:cubicBezTo>
                  <a:cubicBezTo>
                    <a:pt x="6" y="49"/>
                    <a:pt x="6" y="49"/>
                    <a:pt x="6" y="49"/>
                  </a:cubicBezTo>
                  <a:cubicBezTo>
                    <a:pt x="6" y="49"/>
                    <a:pt x="7" y="50"/>
                    <a:pt x="6" y="50"/>
                  </a:cubicBezTo>
                  <a:cubicBezTo>
                    <a:pt x="6" y="50"/>
                    <a:pt x="5" y="49"/>
                    <a:pt x="4" y="49"/>
                  </a:cubicBezTo>
                  <a:cubicBezTo>
                    <a:pt x="5" y="50"/>
                    <a:pt x="5" y="50"/>
                    <a:pt x="6" y="50"/>
                  </a:cubicBezTo>
                  <a:cubicBezTo>
                    <a:pt x="5" y="50"/>
                    <a:pt x="5" y="50"/>
                    <a:pt x="5" y="50"/>
                  </a:cubicBezTo>
                  <a:cubicBezTo>
                    <a:pt x="6" y="50"/>
                    <a:pt x="6" y="50"/>
                    <a:pt x="6" y="50"/>
                  </a:cubicBezTo>
                  <a:cubicBezTo>
                    <a:pt x="5" y="50"/>
                    <a:pt x="5" y="50"/>
                    <a:pt x="4" y="50"/>
                  </a:cubicBezTo>
                  <a:cubicBezTo>
                    <a:pt x="4" y="50"/>
                    <a:pt x="6" y="50"/>
                    <a:pt x="5" y="51"/>
                  </a:cubicBezTo>
                  <a:cubicBezTo>
                    <a:pt x="5" y="50"/>
                    <a:pt x="5" y="50"/>
                    <a:pt x="5" y="50"/>
                  </a:cubicBezTo>
                  <a:cubicBezTo>
                    <a:pt x="5" y="51"/>
                    <a:pt x="6" y="51"/>
                    <a:pt x="5" y="51"/>
                  </a:cubicBezTo>
                  <a:cubicBezTo>
                    <a:pt x="3" y="51"/>
                    <a:pt x="5" y="51"/>
                    <a:pt x="3" y="51"/>
                  </a:cubicBezTo>
                  <a:cubicBezTo>
                    <a:pt x="4" y="51"/>
                    <a:pt x="5" y="52"/>
                    <a:pt x="4" y="53"/>
                  </a:cubicBezTo>
                  <a:cubicBezTo>
                    <a:pt x="5" y="52"/>
                    <a:pt x="5" y="52"/>
                    <a:pt x="5" y="52"/>
                  </a:cubicBezTo>
                  <a:cubicBezTo>
                    <a:pt x="7" y="53"/>
                    <a:pt x="4" y="53"/>
                    <a:pt x="4" y="53"/>
                  </a:cubicBezTo>
                  <a:cubicBezTo>
                    <a:pt x="4" y="53"/>
                    <a:pt x="3" y="53"/>
                    <a:pt x="4" y="53"/>
                  </a:cubicBezTo>
                  <a:cubicBezTo>
                    <a:pt x="3" y="53"/>
                    <a:pt x="4" y="53"/>
                    <a:pt x="4" y="54"/>
                  </a:cubicBezTo>
                  <a:cubicBezTo>
                    <a:pt x="4" y="54"/>
                    <a:pt x="4" y="54"/>
                    <a:pt x="4" y="54"/>
                  </a:cubicBezTo>
                  <a:cubicBezTo>
                    <a:pt x="3" y="54"/>
                    <a:pt x="4" y="54"/>
                    <a:pt x="3" y="54"/>
                  </a:cubicBezTo>
                  <a:cubicBezTo>
                    <a:pt x="4" y="55"/>
                    <a:pt x="4" y="55"/>
                    <a:pt x="4" y="55"/>
                  </a:cubicBezTo>
                  <a:cubicBezTo>
                    <a:pt x="1" y="54"/>
                    <a:pt x="6" y="56"/>
                    <a:pt x="3" y="56"/>
                  </a:cubicBezTo>
                  <a:cubicBezTo>
                    <a:pt x="3" y="56"/>
                    <a:pt x="3" y="56"/>
                    <a:pt x="3" y="56"/>
                  </a:cubicBezTo>
                  <a:cubicBezTo>
                    <a:pt x="3" y="56"/>
                    <a:pt x="3" y="56"/>
                    <a:pt x="3" y="56"/>
                  </a:cubicBezTo>
                  <a:cubicBezTo>
                    <a:pt x="4" y="57"/>
                    <a:pt x="4" y="57"/>
                    <a:pt x="4" y="57"/>
                  </a:cubicBezTo>
                  <a:cubicBezTo>
                    <a:pt x="5" y="57"/>
                    <a:pt x="5" y="57"/>
                    <a:pt x="5" y="57"/>
                  </a:cubicBezTo>
                  <a:cubicBezTo>
                    <a:pt x="5" y="57"/>
                    <a:pt x="4" y="57"/>
                    <a:pt x="3" y="57"/>
                  </a:cubicBezTo>
                  <a:cubicBezTo>
                    <a:pt x="4" y="57"/>
                    <a:pt x="4" y="57"/>
                    <a:pt x="4" y="57"/>
                  </a:cubicBezTo>
                  <a:cubicBezTo>
                    <a:pt x="2" y="57"/>
                    <a:pt x="6" y="58"/>
                    <a:pt x="5" y="58"/>
                  </a:cubicBezTo>
                  <a:cubicBezTo>
                    <a:pt x="4" y="57"/>
                    <a:pt x="4" y="57"/>
                    <a:pt x="4" y="57"/>
                  </a:cubicBezTo>
                  <a:cubicBezTo>
                    <a:pt x="4" y="58"/>
                    <a:pt x="5" y="58"/>
                    <a:pt x="5" y="58"/>
                  </a:cubicBezTo>
                  <a:cubicBezTo>
                    <a:pt x="4" y="58"/>
                    <a:pt x="4" y="58"/>
                    <a:pt x="3" y="57"/>
                  </a:cubicBezTo>
                  <a:cubicBezTo>
                    <a:pt x="3" y="58"/>
                    <a:pt x="5" y="58"/>
                    <a:pt x="4" y="58"/>
                  </a:cubicBezTo>
                  <a:cubicBezTo>
                    <a:pt x="4" y="58"/>
                    <a:pt x="4" y="58"/>
                    <a:pt x="4" y="58"/>
                  </a:cubicBezTo>
                  <a:cubicBezTo>
                    <a:pt x="2" y="57"/>
                    <a:pt x="3" y="58"/>
                    <a:pt x="3" y="58"/>
                  </a:cubicBezTo>
                  <a:cubicBezTo>
                    <a:pt x="3" y="58"/>
                    <a:pt x="3" y="58"/>
                    <a:pt x="3" y="58"/>
                  </a:cubicBezTo>
                  <a:cubicBezTo>
                    <a:pt x="2" y="58"/>
                    <a:pt x="2" y="58"/>
                    <a:pt x="2" y="58"/>
                  </a:cubicBezTo>
                  <a:cubicBezTo>
                    <a:pt x="2" y="58"/>
                    <a:pt x="2" y="58"/>
                    <a:pt x="2" y="58"/>
                  </a:cubicBezTo>
                  <a:cubicBezTo>
                    <a:pt x="5" y="59"/>
                    <a:pt x="3" y="58"/>
                    <a:pt x="4" y="59"/>
                  </a:cubicBezTo>
                  <a:cubicBezTo>
                    <a:pt x="3" y="58"/>
                    <a:pt x="3" y="59"/>
                    <a:pt x="2" y="58"/>
                  </a:cubicBezTo>
                  <a:cubicBezTo>
                    <a:pt x="1" y="58"/>
                    <a:pt x="1" y="58"/>
                    <a:pt x="1" y="58"/>
                  </a:cubicBezTo>
                  <a:cubicBezTo>
                    <a:pt x="2" y="59"/>
                    <a:pt x="0" y="58"/>
                    <a:pt x="2" y="59"/>
                  </a:cubicBezTo>
                  <a:cubicBezTo>
                    <a:pt x="1" y="59"/>
                    <a:pt x="2" y="59"/>
                    <a:pt x="1" y="59"/>
                  </a:cubicBezTo>
                  <a:cubicBezTo>
                    <a:pt x="2" y="59"/>
                    <a:pt x="2" y="59"/>
                    <a:pt x="2" y="59"/>
                  </a:cubicBezTo>
                  <a:cubicBezTo>
                    <a:pt x="3" y="60"/>
                    <a:pt x="0" y="59"/>
                    <a:pt x="2" y="60"/>
                  </a:cubicBezTo>
                  <a:cubicBezTo>
                    <a:pt x="2" y="61"/>
                    <a:pt x="3" y="61"/>
                    <a:pt x="4" y="62"/>
                  </a:cubicBezTo>
                  <a:cubicBezTo>
                    <a:pt x="3" y="62"/>
                    <a:pt x="2" y="61"/>
                    <a:pt x="2" y="61"/>
                  </a:cubicBezTo>
                  <a:cubicBezTo>
                    <a:pt x="2" y="61"/>
                    <a:pt x="2" y="61"/>
                    <a:pt x="2" y="62"/>
                  </a:cubicBezTo>
                  <a:cubicBezTo>
                    <a:pt x="1" y="61"/>
                    <a:pt x="1" y="61"/>
                    <a:pt x="1" y="61"/>
                  </a:cubicBezTo>
                  <a:cubicBezTo>
                    <a:pt x="1" y="61"/>
                    <a:pt x="3" y="62"/>
                    <a:pt x="2" y="62"/>
                  </a:cubicBezTo>
                  <a:cubicBezTo>
                    <a:pt x="1" y="61"/>
                    <a:pt x="1" y="61"/>
                    <a:pt x="1" y="61"/>
                  </a:cubicBezTo>
                  <a:cubicBezTo>
                    <a:pt x="2" y="62"/>
                    <a:pt x="2" y="62"/>
                    <a:pt x="2" y="62"/>
                  </a:cubicBezTo>
                  <a:cubicBezTo>
                    <a:pt x="1" y="62"/>
                    <a:pt x="1" y="62"/>
                    <a:pt x="0" y="61"/>
                  </a:cubicBezTo>
                  <a:cubicBezTo>
                    <a:pt x="1" y="62"/>
                    <a:pt x="1" y="62"/>
                    <a:pt x="2" y="62"/>
                  </a:cubicBezTo>
                  <a:cubicBezTo>
                    <a:pt x="2" y="63"/>
                    <a:pt x="2" y="63"/>
                    <a:pt x="2" y="63"/>
                  </a:cubicBezTo>
                  <a:cubicBezTo>
                    <a:pt x="2" y="63"/>
                    <a:pt x="1" y="62"/>
                    <a:pt x="1" y="62"/>
                  </a:cubicBezTo>
                  <a:cubicBezTo>
                    <a:pt x="0" y="62"/>
                    <a:pt x="2" y="62"/>
                    <a:pt x="2" y="62"/>
                  </a:cubicBezTo>
                  <a:cubicBezTo>
                    <a:pt x="2" y="62"/>
                    <a:pt x="2" y="62"/>
                    <a:pt x="2" y="62"/>
                  </a:cubicBezTo>
                  <a:cubicBezTo>
                    <a:pt x="4" y="63"/>
                    <a:pt x="2" y="62"/>
                    <a:pt x="2" y="62"/>
                  </a:cubicBezTo>
                  <a:cubicBezTo>
                    <a:pt x="4" y="62"/>
                    <a:pt x="4" y="62"/>
                    <a:pt x="4" y="62"/>
                  </a:cubicBezTo>
                  <a:cubicBezTo>
                    <a:pt x="2" y="62"/>
                    <a:pt x="2" y="62"/>
                    <a:pt x="2" y="62"/>
                  </a:cubicBezTo>
                  <a:cubicBezTo>
                    <a:pt x="3" y="62"/>
                    <a:pt x="4" y="62"/>
                    <a:pt x="4" y="62"/>
                  </a:cubicBezTo>
                  <a:cubicBezTo>
                    <a:pt x="5" y="62"/>
                    <a:pt x="3" y="62"/>
                    <a:pt x="4" y="62"/>
                  </a:cubicBezTo>
                  <a:cubicBezTo>
                    <a:pt x="5" y="62"/>
                    <a:pt x="5" y="62"/>
                    <a:pt x="5" y="62"/>
                  </a:cubicBezTo>
                  <a:cubicBezTo>
                    <a:pt x="4" y="62"/>
                    <a:pt x="4" y="62"/>
                    <a:pt x="4" y="62"/>
                  </a:cubicBezTo>
                  <a:cubicBezTo>
                    <a:pt x="5" y="62"/>
                    <a:pt x="5" y="62"/>
                    <a:pt x="5" y="62"/>
                  </a:cubicBezTo>
                  <a:cubicBezTo>
                    <a:pt x="6" y="62"/>
                    <a:pt x="4" y="61"/>
                    <a:pt x="5" y="62"/>
                  </a:cubicBezTo>
                  <a:cubicBezTo>
                    <a:pt x="5" y="62"/>
                    <a:pt x="5" y="62"/>
                    <a:pt x="5" y="62"/>
                  </a:cubicBezTo>
                  <a:cubicBezTo>
                    <a:pt x="5" y="61"/>
                    <a:pt x="4" y="61"/>
                    <a:pt x="3" y="61"/>
                  </a:cubicBezTo>
                  <a:cubicBezTo>
                    <a:pt x="6" y="61"/>
                    <a:pt x="6" y="61"/>
                    <a:pt x="6" y="61"/>
                  </a:cubicBezTo>
                  <a:cubicBezTo>
                    <a:pt x="5" y="61"/>
                    <a:pt x="5" y="61"/>
                    <a:pt x="5" y="61"/>
                  </a:cubicBezTo>
                  <a:cubicBezTo>
                    <a:pt x="5" y="61"/>
                    <a:pt x="5" y="61"/>
                    <a:pt x="5" y="61"/>
                  </a:cubicBezTo>
                  <a:cubicBezTo>
                    <a:pt x="5" y="61"/>
                    <a:pt x="5" y="61"/>
                    <a:pt x="4" y="61"/>
                  </a:cubicBezTo>
                  <a:cubicBezTo>
                    <a:pt x="5" y="61"/>
                    <a:pt x="4" y="60"/>
                    <a:pt x="6" y="60"/>
                  </a:cubicBezTo>
                  <a:cubicBezTo>
                    <a:pt x="5" y="60"/>
                    <a:pt x="5" y="60"/>
                    <a:pt x="5" y="60"/>
                  </a:cubicBezTo>
                  <a:cubicBezTo>
                    <a:pt x="7" y="61"/>
                    <a:pt x="4" y="60"/>
                    <a:pt x="5" y="60"/>
                  </a:cubicBezTo>
                  <a:cubicBezTo>
                    <a:pt x="6" y="60"/>
                    <a:pt x="6" y="60"/>
                    <a:pt x="7" y="60"/>
                  </a:cubicBezTo>
                  <a:cubicBezTo>
                    <a:pt x="5" y="60"/>
                    <a:pt x="7" y="60"/>
                    <a:pt x="7" y="60"/>
                  </a:cubicBezTo>
                  <a:cubicBezTo>
                    <a:pt x="6" y="59"/>
                    <a:pt x="6" y="59"/>
                    <a:pt x="6" y="59"/>
                  </a:cubicBezTo>
                  <a:cubicBezTo>
                    <a:pt x="7" y="59"/>
                    <a:pt x="7" y="59"/>
                    <a:pt x="8" y="58"/>
                  </a:cubicBezTo>
                  <a:cubicBezTo>
                    <a:pt x="8" y="59"/>
                    <a:pt x="8" y="59"/>
                    <a:pt x="8" y="59"/>
                  </a:cubicBezTo>
                  <a:cubicBezTo>
                    <a:pt x="6" y="58"/>
                    <a:pt x="7" y="58"/>
                    <a:pt x="7" y="58"/>
                  </a:cubicBezTo>
                  <a:cubicBezTo>
                    <a:pt x="7" y="58"/>
                    <a:pt x="8" y="58"/>
                    <a:pt x="8" y="58"/>
                  </a:cubicBezTo>
                  <a:cubicBezTo>
                    <a:pt x="8" y="58"/>
                    <a:pt x="8" y="58"/>
                    <a:pt x="8" y="58"/>
                  </a:cubicBezTo>
                  <a:cubicBezTo>
                    <a:pt x="8" y="58"/>
                    <a:pt x="7" y="58"/>
                    <a:pt x="7" y="58"/>
                  </a:cubicBezTo>
                  <a:cubicBezTo>
                    <a:pt x="8" y="58"/>
                    <a:pt x="8" y="58"/>
                    <a:pt x="8" y="58"/>
                  </a:cubicBezTo>
                  <a:cubicBezTo>
                    <a:pt x="8" y="58"/>
                    <a:pt x="7" y="57"/>
                    <a:pt x="8" y="57"/>
                  </a:cubicBezTo>
                  <a:cubicBezTo>
                    <a:pt x="7" y="57"/>
                    <a:pt x="5" y="56"/>
                    <a:pt x="5" y="56"/>
                  </a:cubicBezTo>
                  <a:cubicBezTo>
                    <a:pt x="5" y="56"/>
                    <a:pt x="6" y="56"/>
                    <a:pt x="6" y="56"/>
                  </a:cubicBezTo>
                  <a:cubicBezTo>
                    <a:pt x="6" y="56"/>
                    <a:pt x="6" y="56"/>
                    <a:pt x="6" y="56"/>
                  </a:cubicBezTo>
                  <a:cubicBezTo>
                    <a:pt x="7" y="57"/>
                    <a:pt x="7" y="57"/>
                    <a:pt x="7" y="57"/>
                  </a:cubicBezTo>
                  <a:cubicBezTo>
                    <a:pt x="7" y="57"/>
                    <a:pt x="6" y="56"/>
                    <a:pt x="6" y="56"/>
                  </a:cubicBezTo>
                  <a:cubicBezTo>
                    <a:pt x="7" y="56"/>
                    <a:pt x="7" y="56"/>
                    <a:pt x="8" y="57"/>
                  </a:cubicBezTo>
                  <a:cubicBezTo>
                    <a:pt x="8" y="57"/>
                    <a:pt x="7" y="57"/>
                    <a:pt x="8" y="57"/>
                  </a:cubicBezTo>
                  <a:cubicBezTo>
                    <a:pt x="8" y="57"/>
                    <a:pt x="8" y="57"/>
                    <a:pt x="9" y="57"/>
                  </a:cubicBezTo>
                  <a:cubicBezTo>
                    <a:pt x="8" y="57"/>
                    <a:pt x="8" y="56"/>
                    <a:pt x="8" y="56"/>
                  </a:cubicBezTo>
                  <a:cubicBezTo>
                    <a:pt x="8" y="56"/>
                    <a:pt x="9" y="56"/>
                    <a:pt x="9" y="56"/>
                  </a:cubicBezTo>
                  <a:cubicBezTo>
                    <a:pt x="9" y="56"/>
                    <a:pt x="9" y="56"/>
                    <a:pt x="8" y="56"/>
                  </a:cubicBezTo>
                  <a:cubicBezTo>
                    <a:pt x="8" y="56"/>
                    <a:pt x="9" y="56"/>
                    <a:pt x="9" y="56"/>
                  </a:cubicBezTo>
                  <a:cubicBezTo>
                    <a:pt x="8" y="56"/>
                    <a:pt x="9" y="55"/>
                    <a:pt x="8" y="55"/>
                  </a:cubicBezTo>
                  <a:cubicBezTo>
                    <a:pt x="8" y="55"/>
                    <a:pt x="8" y="55"/>
                    <a:pt x="8" y="55"/>
                  </a:cubicBezTo>
                  <a:cubicBezTo>
                    <a:pt x="8" y="55"/>
                    <a:pt x="8" y="55"/>
                    <a:pt x="8" y="55"/>
                  </a:cubicBezTo>
                  <a:cubicBezTo>
                    <a:pt x="8" y="55"/>
                    <a:pt x="8" y="55"/>
                    <a:pt x="8" y="55"/>
                  </a:cubicBezTo>
                  <a:cubicBezTo>
                    <a:pt x="8" y="55"/>
                    <a:pt x="8" y="55"/>
                    <a:pt x="8" y="55"/>
                  </a:cubicBezTo>
                  <a:cubicBezTo>
                    <a:pt x="6" y="54"/>
                    <a:pt x="8" y="55"/>
                    <a:pt x="8" y="54"/>
                  </a:cubicBezTo>
                  <a:cubicBezTo>
                    <a:pt x="8" y="54"/>
                    <a:pt x="8" y="54"/>
                    <a:pt x="8" y="54"/>
                  </a:cubicBezTo>
                  <a:cubicBezTo>
                    <a:pt x="8" y="54"/>
                    <a:pt x="8" y="54"/>
                    <a:pt x="7" y="53"/>
                  </a:cubicBezTo>
                  <a:cubicBezTo>
                    <a:pt x="7" y="53"/>
                    <a:pt x="8" y="53"/>
                    <a:pt x="9" y="53"/>
                  </a:cubicBezTo>
                  <a:cubicBezTo>
                    <a:pt x="8" y="53"/>
                    <a:pt x="8" y="53"/>
                    <a:pt x="9" y="53"/>
                  </a:cubicBezTo>
                  <a:cubicBezTo>
                    <a:pt x="9" y="53"/>
                    <a:pt x="9" y="53"/>
                    <a:pt x="9" y="53"/>
                  </a:cubicBezTo>
                  <a:cubicBezTo>
                    <a:pt x="10" y="53"/>
                    <a:pt x="10" y="53"/>
                    <a:pt x="9" y="53"/>
                  </a:cubicBezTo>
                  <a:cubicBezTo>
                    <a:pt x="10" y="53"/>
                    <a:pt x="10" y="53"/>
                    <a:pt x="10" y="52"/>
                  </a:cubicBezTo>
                  <a:cubicBezTo>
                    <a:pt x="9" y="52"/>
                    <a:pt x="9" y="52"/>
                    <a:pt x="9" y="52"/>
                  </a:cubicBezTo>
                  <a:cubicBezTo>
                    <a:pt x="10" y="52"/>
                    <a:pt x="10" y="52"/>
                    <a:pt x="10" y="52"/>
                  </a:cubicBezTo>
                  <a:cubicBezTo>
                    <a:pt x="11" y="53"/>
                    <a:pt x="11" y="53"/>
                    <a:pt x="11" y="53"/>
                  </a:cubicBezTo>
                  <a:cubicBezTo>
                    <a:pt x="13" y="52"/>
                    <a:pt x="8" y="51"/>
                    <a:pt x="11" y="51"/>
                  </a:cubicBezTo>
                  <a:cubicBezTo>
                    <a:pt x="10" y="51"/>
                    <a:pt x="10" y="51"/>
                    <a:pt x="9" y="51"/>
                  </a:cubicBezTo>
                  <a:cubicBezTo>
                    <a:pt x="10" y="51"/>
                    <a:pt x="12" y="51"/>
                    <a:pt x="12" y="51"/>
                  </a:cubicBezTo>
                  <a:cubicBezTo>
                    <a:pt x="12" y="51"/>
                    <a:pt x="10" y="50"/>
                    <a:pt x="10" y="50"/>
                  </a:cubicBezTo>
                  <a:cubicBezTo>
                    <a:pt x="10" y="50"/>
                    <a:pt x="9" y="50"/>
                    <a:pt x="8" y="49"/>
                  </a:cubicBezTo>
                  <a:cubicBezTo>
                    <a:pt x="8" y="49"/>
                    <a:pt x="10" y="50"/>
                    <a:pt x="10" y="50"/>
                  </a:cubicBezTo>
                  <a:cubicBezTo>
                    <a:pt x="10" y="50"/>
                    <a:pt x="10" y="50"/>
                    <a:pt x="10" y="50"/>
                  </a:cubicBezTo>
                  <a:cubicBezTo>
                    <a:pt x="10" y="50"/>
                    <a:pt x="11" y="50"/>
                    <a:pt x="11" y="50"/>
                  </a:cubicBezTo>
                  <a:cubicBezTo>
                    <a:pt x="11" y="50"/>
                    <a:pt x="11" y="50"/>
                    <a:pt x="11" y="50"/>
                  </a:cubicBezTo>
                  <a:cubicBezTo>
                    <a:pt x="11" y="50"/>
                    <a:pt x="11" y="50"/>
                    <a:pt x="12" y="50"/>
                  </a:cubicBezTo>
                  <a:cubicBezTo>
                    <a:pt x="11" y="50"/>
                    <a:pt x="11" y="50"/>
                    <a:pt x="11" y="50"/>
                  </a:cubicBezTo>
                  <a:cubicBezTo>
                    <a:pt x="12" y="50"/>
                    <a:pt x="11" y="49"/>
                    <a:pt x="11" y="49"/>
                  </a:cubicBezTo>
                  <a:cubicBezTo>
                    <a:pt x="11" y="49"/>
                    <a:pt x="11" y="49"/>
                    <a:pt x="11" y="49"/>
                  </a:cubicBezTo>
                  <a:cubicBezTo>
                    <a:pt x="11" y="49"/>
                    <a:pt x="10" y="49"/>
                    <a:pt x="10" y="48"/>
                  </a:cubicBezTo>
                  <a:cubicBezTo>
                    <a:pt x="10" y="48"/>
                    <a:pt x="11" y="49"/>
                    <a:pt x="11" y="48"/>
                  </a:cubicBezTo>
                  <a:cubicBezTo>
                    <a:pt x="11" y="48"/>
                    <a:pt x="12" y="48"/>
                    <a:pt x="12" y="49"/>
                  </a:cubicBezTo>
                  <a:cubicBezTo>
                    <a:pt x="12" y="48"/>
                    <a:pt x="13" y="48"/>
                    <a:pt x="13" y="48"/>
                  </a:cubicBezTo>
                  <a:cubicBezTo>
                    <a:pt x="14" y="48"/>
                    <a:pt x="14" y="48"/>
                    <a:pt x="14" y="48"/>
                  </a:cubicBezTo>
                  <a:cubicBezTo>
                    <a:pt x="13" y="48"/>
                    <a:pt x="14" y="48"/>
                    <a:pt x="14" y="48"/>
                  </a:cubicBezTo>
                  <a:cubicBezTo>
                    <a:pt x="13" y="48"/>
                    <a:pt x="13" y="48"/>
                    <a:pt x="13" y="48"/>
                  </a:cubicBezTo>
                  <a:cubicBezTo>
                    <a:pt x="13" y="48"/>
                    <a:pt x="13" y="48"/>
                    <a:pt x="13" y="48"/>
                  </a:cubicBezTo>
                  <a:cubicBezTo>
                    <a:pt x="13" y="48"/>
                    <a:pt x="12" y="48"/>
                    <a:pt x="11" y="47"/>
                  </a:cubicBezTo>
                  <a:cubicBezTo>
                    <a:pt x="11" y="47"/>
                    <a:pt x="10" y="47"/>
                    <a:pt x="12" y="47"/>
                  </a:cubicBezTo>
                  <a:cubicBezTo>
                    <a:pt x="11" y="47"/>
                    <a:pt x="13" y="47"/>
                    <a:pt x="13" y="48"/>
                  </a:cubicBezTo>
                  <a:cubicBezTo>
                    <a:pt x="13" y="47"/>
                    <a:pt x="13" y="47"/>
                    <a:pt x="13" y="47"/>
                  </a:cubicBezTo>
                  <a:cubicBezTo>
                    <a:pt x="13" y="47"/>
                    <a:pt x="13" y="47"/>
                    <a:pt x="13" y="47"/>
                  </a:cubicBezTo>
                  <a:cubicBezTo>
                    <a:pt x="15" y="47"/>
                    <a:pt x="12" y="47"/>
                    <a:pt x="12" y="47"/>
                  </a:cubicBezTo>
                  <a:cubicBezTo>
                    <a:pt x="13" y="47"/>
                    <a:pt x="13" y="47"/>
                    <a:pt x="13" y="47"/>
                  </a:cubicBezTo>
                  <a:cubicBezTo>
                    <a:pt x="13" y="47"/>
                    <a:pt x="12" y="47"/>
                    <a:pt x="12" y="46"/>
                  </a:cubicBezTo>
                  <a:cubicBezTo>
                    <a:pt x="12" y="46"/>
                    <a:pt x="11" y="46"/>
                    <a:pt x="11" y="46"/>
                  </a:cubicBezTo>
                  <a:cubicBezTo>
                    <a:pt x="11" y="46"/>
                    <a:pt x="11" y="46"/>
                    <a:pt x="11" y="46"/>
                  </a:cubicBezTo>
                  <a:cubicBezTo>
                    <a:pt x="10" y="46"/>
                    <a:pt x="10" y="46"/>
                    <a:pt x="10" y="46"/>
                  </a:cubicBezTo>
                  <a:cubicBezTo>
                    <a:pt x="11" y="46"/>
                    <a:pt x="11" y="46"/>
                    <a:pt x="11" y="46"/>
                  </a:cubicBezTo>
                  <a:cubicBezTo>
                    <a:pt x="10" y="45"/>
                    <a:pt x="12" y="46"/>
                    <a:pt x="11" y="45"/>
                  </a:cubicBezTo>
                  <a:cubicBezTo>
                    <a:pt x="12" y="45"/>
                    <a:pt x="13" y="45"/>
                    <a:pt x="13" y="45"/>
                  </a:cubicBezTo>
                  <a:cubicBezTo>
                    <a:pt x="12" y="45"/>
                    <a:pt x="14" y="45"/>
                    <a:pt x="13" y="45"/>
                  </a:cubicBezTo>
                  <a:cubicBezTo>
                    <a:pt x="12" y="45"/>
                    <a:pt x="13" y="45"/>
                    <a:pt x="12" y="44"/>
                  </a:cubicBezTo>
                  <a:cubicBezTo>
                    <a:pt x="12" y="45"/>
                    <a:pt x="12" y="45"/>
                    <a:pt x="12" y="45"/>
                  </a:cubicBezTo>
                  <a:cubicBezTo>
                    <a:pt x="11" y="45"/>
                    <a:pt x="11" y="45"/>
                    <a:pt x="11" y="45"/>
                  </a:cubicBezTo>
                  <a:cubicBezTo>
                    <a:pt x="11" y="45"/>
                    <a:pt x="12" y="45"/>
                    <a:pt x="11" y="45"/>
                  </a:cubicBezTo>
                  <a:cubicBezTo>
                    <a:pt x="11" y="45"/>
                    <a:pt x="11" y="45"/>
                    <a:pt x="10" y="45"/>
                  </a:cubicBezTo>
                  <a:cubicBezTo>
                    <a:pt x="12" y="45"/>
                    <a:pt x="9" y="44"/>
                    <a:pt x="10" y="44"/>
                  </a:cubicBezTo>
                  <a:cubicBezTo>
                    <a:pt x="13" y="44"/>
                    <a:pt x="13" y="44"/>
                    <a:pt x="13" y="44"/>
                  </a:cubicBezTo>
                  <a:cubicBezTo>
                    <a:pt x="14" y="44"/>
                    <a:pt x="12" y="44"/>
                    <a:pt x="12" y="43"/>
                  </a:cubicBezTo>
                  <a:cubicBezTo>
                    <a:pt x="12" y="43"/>
                    <a:pt x="12" y="43"/>
                    <a:pt x="12" y="43"/>
                  </a:cubicBezTo>
                  <a:cubicBezTo>
                    <a:pt x="11" y="43"/>
                    <a:pt x="12" y="43"/>
                    <a:pt x="11" y="43"/>
                  </a:cubicBezTo>
                  <a:cubicBezTo>
                    <a:pt x="12" y="43"/>
                    <a:pt x="12" y="43"/>
                    <a:pt x="13" y="43"/>
                  </a:cubicBezTo>
                  <a:cubicBezTo>
                    <a:pt x="12" y="43"/>
                    <a:pt x="13" y="43"/>
                    <a:pt x="12" y="42"/>
                  </a:cubicBezTo>
                  <a:cubicBezTo>
                    <a:pt x="13" y="42"/>
                    <a:pt x="13" y="42"/>
                    <a:pt x="13" y="42"/>
                  </a:cubicBezTo>
                  <a:cubicBezTo>
                    <a:pt x="13" y="42"/>
                    <a:pt x="10" y="42"/>
                    <a:pt x="11" y="41"/>
                  </a:cubicBezTo>
                  <a:cubicBezTo>
                    <a:pt x="12" y="42"/>
                    <a:pt x="12" y="42"/>
                    <a:pt x="13" y="42"/>
                  </a:cubicBezTo>
                  <a:cubicBezTo>
                    <a:pt x="13" y="42"/>
                    <a:pt x="13" y="42"/>
                    <a:pt x="12" y="42"/>
                  </a:cubicBezTo>
                  <a:cubicBezTo>
                    <a:pt x="13" y="42"/>
                    <a:pt x="11" y="41"/>
                    <a:pt x="12" y="41"/>
                  </a:cubicBezTo>
                  <a:cubicBezTo>
                    <a:pt x="12" y="41"/>
                    <a:pt x="11" y="41"/>
                    <a:pt x="11" y="41"/>
                  </a:cubicBezTo>
                  <a:cubicBezTo>
                    <a:pt x="11" y="41"/>
                    <a:pt x="11" y="41"/>
                    <a:pt x="11" y="41"/>
                  </a:cubicBezTo>
                  <a:cubicBezTo>
                    <a:pt x="11" y="41"/>
                    <a:pt x="11" y="41"/>
                    <a:pt x="10" y="41"/>
                  </a:cubicBezTo>
                  <a:cubicBezTo>
                    <a:pt x="13" y="41"/>
                    <a:pt x="10" y="40"/>
                    <a:pt x="12" y="40"/>
                  </a:cubicBezTo>
                  <a:cubicBezTo>
                    <a:pt x="12" y="39"/>
                    <a:pt x="12" y="39"/>
                    <a:pt x="12" y="39"/>
                  </a:cubicBezTo>
                  <a:cubicBezTo>
                    <a:pt x="12" y="39"/>
                    <a:pt x="12" y="39"/>
                    <a:pt x="12" y="39"/>
                  </a:cubicBezTo>
                  <a:cubicBezTo>
                    <a:pt x="13" y="39"/>
                    <a:pt x="10" y="38"/>
                    <a:pt x="11" y="38"/>
                  </a:cubicBezTo>
                  <a:cubicBezTo>
                    <a:pt x="12" y="38"/>
                    <a:pt x="11" y="38"/>
                    <a:pt x="12" y="38"/>
                  </a:cubicBezTo>
                  <a:cubicBezTo>
                    <a:pt x="14" y="39"/>
                    <a:pt x="11" y="38"/>
                    <a:pt x="13" y="38"/>
                  </a:cubicBezTo>
                  <a:cubicBezTo>
                    <a:pt x="13" y="38"/>
                    <a:pt x="13" y="38"/>
                    <a:pt x="13" y="38"/>
                  </a:cubicBezTo>
                  <a:cubicBezTo>
                    <a:pt x="14" y="38"/>
                    <a:pt x="12" y="37"/>
                    <a:pt x="12" y="37"/>
                  </a:cubicBezTo>
                  <a:cubicBezTo>
                    <a:pt x="13" y="37"/>
                    <a:pt x="13" y="37"/>
                    <a:pt x="13" y="37"/>
                  </a:cubicBezTo>
                  <a:cubicBezTo>
                    <a:pt x="12" y="37"/>
                    <a:pt x="11" y="36"/>
                    <a:pt x="11" y="36"/>
                  </a:cubicBezTo>
                  <a:cubicBezTo>
                    <a:pt x="12" y="36"/>
                    <a:pt x="11" y="36"/>
                    <a:pt x="12" y="36"/>
                  </a:cubicBezTo>
                  <a:cubicBezTo>
                    <a:pt x="12" y="36"/>
                    <a:pt x="11" y="36"/>
                    <a:pt x="11" y="36"/>
                  </a:cubicBezTo>
                  <a:cubicBezTo>
                    <a:pt x="11" y="36"/>
                    <a:pt x="12" y="36"/>
                    <a:pt x="13" y="36"/>
                  </a:cubicBezTo>
                  <a:cubicBezTo>
                    <a:pt x="13" y="36"/>
                    <a:pt x="13" y="36"/>
                    <a:pt x="13" y="36"/>
                  </a:cubicBezTo>
                  <a:cubicBezTo>
                    <a:pt x="14" y="36"/>
                    <a:pt x="13" y="36"/>
                    <a:pt x="13" y="36"/>
                  </a:cubicBezTo>
                  <a:cubicBezTo>
                    <a:pt x="14" y="36"/>
                    <a:pt x="14" y="36"/>
                    <a:pt x="14" y="36"/>
                  </a:cubicBezTo>
                  <a:cubicBezTo>
                    <a:pt x="13" y="35"/>
                    <a:pt x="12" y="35"/>
                    <a:pt x="12" y="35"/>
                  </a:cubicBezTo>
                  <a:cubicBezTo>
                    <a:pt x="12" y="35"/>
                    <a:pt x="12" y="35"/>
                    <a:pt x="12" y="35"/>
                  </a:cubicBezTo>
                  <a:cubicBezTo>
                    <a:pt x="10" y="34"/>
                    <a:pt x="12" y="35"/>
                    <a:pt x="11" y="34"/>
                  </a:cubicBezTo>
                  <a:cubicBezTo>
                    <a:pt x="13" y="34"/>
                    <a:pt x="13" y="34"/>
                    <a:pt x="13" y="34"/>
                  </a:cubicBezTo>
                  <a:cubicBezTo>
                    <a:pt x="13" y="34"/>
                    <a:pt x="11" y="34"/>
                    <a:pt x="11" y="33"/>
                  </a:cubicBezTo>
                  <a:cubicBezTo>
                    <a:pt x="12" y="34"/>
                    <a:pt x="13" y="34"/>
                    <a:pt x="14" y="34"/>
                  </a:cubicBezTo>
                  <a:cubicBezTo>
                    <a:pt x="14" y="34"/>
                    <a:pt x="13" y="34"/>
                    <a:pt x="13" y="34"/>
                  </a:cubicBezTo>
                  <a:cubicBezTo>
                    <a:pt x="13" y="34"/>
                    <a:pt x="13" y="34"/>
                    <a:pt x="13" y="34"/>
                  </a:cubicBezTo>
                  <a:cubicBezTo>
                    <a:pt x="12" y="34"/>
                    <a:pt x="11" y="33"/>
                    <a:pt x="11" y="33"/>
                  </a:cubicBezTo>
                  <a:cubicBezTo>
                    <a:pt x="14" y="33"/>
                    <a:pt x="12" y="32"/>
                    <a:pt x="14" y="32"/>
                  </a:cubicBezTo>
                  <a:cubicBezTo>
                    <a:pt x="13" y="32"/>
                    <a:pt x="15" y="31"/>
                    <a:pt x="15" y="31"/>
                  </a:cubicBezTo>
                  <a:cubicBezTo>
                    <a:pt x="13" y="31"/>
                    <a:pt x="15" y="31"/>
                    <a:pt x="12" y="30"/>
                  </a:cubicBezTo>
                  <a:cubicBezTo>
                    <a:pt x="12" y="30"/>
                    <a:pt x="12" y="30"/>
                    <a:pt x="13" y="30"/>
                  </a:cubicBezTo>
                  <a:cubicBezTo>
                    <a:pt x="14" y="30"/>
                    <a:pt x="14" y="30"/>
                    <a:pt x="14" y="30"/>
                  </a:cubicBezTo>
                  <a:cubicBezTo>
                    <a:pt x="15" y="30"/>
                    <a:pt x="15" y="30"/>
                    <a:pt x="15" y="30"/>
                  </a:cubicBezTo>
                  <a:cubicBezTo>
                    <a:pt x="15" y="30"/>
                    <a:pt x="16" y="30"/>
                    <a:pt x="17" y="30"/>
                  </a:cubicBezTo>
                  <a:cubicBezTo>
                    <a:pt x="16" y="30"/>
                    <a:pt x="16" y="30"/>
                    <a:pt x="16" y="30"/>
                  </a:cubicBezTo>
                  <a:cubicBezTo>
                    <a:pt x="15" y="30"/>
                    <a:pt x="15" y="30"/>
                    <a:pt x="15" y="30"/>
                  </a:cubicBezTo>
                  <a:cubicBezTo>
                    <a:pt x="13" y="29"/>
                    <a:pt x="17" y="30"/>
                    <a:pt x="16" y="29"/>
                  </a:cubicBezTo>
                  <a:cubicBezTo>
                    <a:pt x="16" y="29"/>
                    <a:pt x="16" y="29"/>
                    <a:pt x="16" y="29"/>
                  </a:cubicBezTo>
                  <a:cubicBezTo>
                    <a:pt x="16" y="29"/>
                    <a:pt x="16" y="29"/>
                    <a:pt x="14" y="28"/>
                  </a:cubicBezTo>
                  <a:cubicBezTo>
                    <a:pt x="15" y="28"/>
                    <a:pt x="15" y="28"/>
                    <a:pt x="16" y="28"/>
                  </a:cubicBezTo>
                  <a:cubicBezTo>
                    <a:pt x="16" y="28"/>
                    <a:pt x="14" y="27"/>
                    <a:pt x="15" y="27"/>
                  </a:cubicBezTo>
                  <a:cubicBezTo>
                    <a:pt x="15" y="27"/>
                    <a:pt x="15" y="27"/>
                    <a:pt x="15" y="27"/>
                  </a:cubicBezTo>
                  <a:cubicBezTo>
                    <a:pt x="15" y="27"/>
                    <a:pt x="14" y="26"/>
                    <a:pt x="15" y="26"/>
                  </a:cubicBezTo>
                  <a:cubicBezTo>
                    <a:pt x="15" y="26"/>
                    <a:pt x="16" y="26"/>
                    <a:pt x="16" y="26"/>
                  </a:cubicBezTo>
                  <a:cubicBezTo>
                    <a:pt x="15" y="26"/>
                    <a:pt x="15" y="26"/>
                    <a:pt x="15" y="26"/>
                  </a:cubicBezTo>
                  <a:cubicBezTo>
                    <a:pt x="16" y="26"/>
                    <a:pt x="16" y="26"/>
                    <a:pt x="16" y="26"/>
                  </a:cubicBezTo>
                  <a:cubicBezTo>
                    <a:pt x="16" y="26"/>
                    <a:pt x="14" y="25"/>
                    <a:pt x="14" y="25"/>
                  </a:cubicBezTo>
                  <a:cubicBezTo>
                    <a:pt x="15" y="25"/>
                    <a:pt x="16" y="25"/>
                    <a:pt x="16" y="24"/>
                  </a:cubicBezTo>
                  <a:cubicBezTo>
                    <a:pt x="17" y="24"/>
                    <a:pt x="17" y="24"/>
                    <a:pt x="17" y="24"/>
                  </a:cubicBezTo>
                  <a:cubicBezTo>
                    <a:pt x="17" y="24"/>
                    <a:pt x="15" y="23"/>
                    <a:pt x="15" y="23"/>
                  </a:cubicBezTo>
                  <a:cubicBezTo>
                    <a:pt x="16" y="23"/>
                    <a:pt x="15" y="22"/>
                    <a:pt x="16" y="21"/>
                  </a:cubicBezTo>
                  <a:cubicBezTo>
                    <a:pt x="16" y="21"/>
                    <a:pt x="15" y="21"/>
                    <a:pt x="15" y="21"/>
                  </a:cubicBezTo>
                  <a:cubicBezTo>
                    <a:pt x="15" y="21"/>
                    <a:pt x="14" y="21"/>
                    <a:pt x="15" y="21"/>
                  </a:cubicBezTo>
                  <a:cubicBezTo>
                    <a:pt x="15" y="21"/>
                    <a:pt x="15" y="21"/>
                    <a:pt x="15" y="21"/>
                  </a:cubicBezTo>
                  <a:cubicBezTo>
                    <a:pt x="17" y="21"/>
                    <a:pt x="17" y="20"/>
                    <a:pt x="17" y="20"/>
                  </a:cubicBezTo>
                  <a:cubicBezTo>
                    <a:pt x="14" y="20"/>
                    <a:pt x="14" y="20"/>
                    <a:pt x="14" y="20"/>
                  </a:cubicBezTo>
                  <a:cubicBezTo>
                    <a:pt x="18" y="20"/>
                    <a:pt x="13" y="19"/>
                    <a:pt x="16" y="19"/>
                  </a:cubicBezTo>
                  <a:cubicBezTo>
                    <a:pt x="16" y="18"/>
                    <a:pt x="16" y="18"/>
                    <a:pt x="15" y="18"/>
                  </a:cubicBezTo>
                  <a:cubicBezTo>
                    <a:pt x="16" y="18"/>
                    <a:pt x="16" y="18"/>
                    <a:pt x="16" y="18"/>
                  </a:cubicBezTo>
                  <a:cubicBezTo>
                    <a:pt x="17" y="18"/>
                    <a:pt x="17" y="18"/>
                    <a:pt x="16" y="17"/>
                  </a:cubicBezTo>
                  <a:cubicBezTo>
                    <a:pt x="17" y="17"/>
                    <a:pt x="17" y="17"/>
                    <a:pt x="17" y="17"/>
                  </a:cubicBezTo>
                  <a:cubicBezTo>
                    <a:pt x="17" y="17"/>
                    <a:pt x="14" y="17"/>
                    <a:pt x="14" y="17"/>
                  </a:cubicBezTo>
                  <a:cubicBezTo>
                    <a:pt x="16" y="17"/>
                    <a:pt x="16" y="17"/>
                    <a:pt x="16" y="17"/>
                  </a:cubicBezTo>
                  <a:cubicBezTo>
                    <a:pt x="16" y="16"/>
                    <a:pt x="17" y="16"/>
                    <a:pt x="16" y="15"/>
                  </a:cubicBezTo>
                  <a:cubicBezTo>
                    <a:pt x="16" y="15"/>
                    <a:pt x="16" y="15"/>
                    <a:pt x="16" y="15"/>
                  </a:cubicBezTo>
                  <a:cubicBezTo>
                    <a:pt x="17" y="15"/>
                    <a:pt x="18" y="15"/>
                    <a:pt x="15" y="15"/>
                  </a:cubicBezTo>
                  <a:cubicBezTo>
                    <a:pt x="17" y="15"/>
                    <a:pt x="16" y="14"/>
                    <a:pt x="15" y="14"/>
                  </a:cubicBezTo>
                  <a:cubicBezTo>
                    <a:pt x="16" y="14"/>
                    <a:pt x="16" y="14"/>
                    <a:pt x="16" y="14"/>
                  </a:cubicBezTo>
                  <a:cubicBezTo>
                    <a:pt x="15" y="14"/>
                    <a:pt x="14" y="14"/>
                    <a:pt x="14" y="14"/>
                  </a:cubicBezTo>
                  <a:cubicBezTo>
                    <a:pt x="14" y="13"/>
                    <a:pt x="15" y="13"/>
                    <a:pt x="14" y="14"/>
                  </a:cubicBezTo>
                  <a:cubicBezTo>
                    <a:pt x="15" y="13"/>
                    <a:pt x="13" y="13"/>
                    <a:pt x="14" y="13"/>
                  </a:cubicBezTo>
                  <a:cubicBezTo>
                    <a:pt x="15" y="13"/>
                    <a:pt x="15" y="13"/>
                    <a:pt x="15" y="13"/>
                  </a:cubicBezTo>
                  <a:cubicBezTo>
                    <a:pt x="15" y="13"/>
                    <a:pt x="14" y="13"/>
                    <a:pt x="14" y="13"/>
                  </a:cubicBezTo>
                  <a:cubicBezTo>
                    <a:pt x="13" y="13"/>
                    <a:pt x="14" y="12"/>
                    <a:pt x="15" y="12"/>
                  </a:cubicBezTo>
                  <a:cubicBezTo>
                    <a:pt x="14" y="12"/>
                    <a:pt x="13" y="12"/>
                    <a:pt x="14" y="12"/>
                  </a:cubicBezTo>
                  <a:cubicBezTo>
                    <a:pt x="14" y="12"/>
                    <a:pt x="14" y="12"/>
                    <a:pt x="14" y="12"/>
                  </a:cubicBezTo>
                  <a:cubicBezTo>
                    <a:pt x="15" y="12"/>
                    <a:pt x="13" y="12"/>
                    <a:pt x="14" y="11"/>
                  </a:cubicBezTo>
                  <a:cubicBezTo>
                    <a:pt x="15" y="11"/>
                    <a:pt x="15" y="11"/>
                    <a:pt x="15" y="11"/>
                  </a:cubicBezTo>
                  <a:cubicBezTo>
                    <a:pt x="15" y="12"/>
                    <a:pt x="15" y="12"/>
                    <a:pt x="15" y="12"/>
                  </a:cubicBezTo>
                  <a:cubicBezTo>
                    <a:pt x="16" y="12"/>
                    <a:pt x="16" y="12"/>
                    <a:pt x="17" y="12"/>
                  </a:cubicBezTo>
                  <a:cubicBezTo>
                    <a:pt x="17" y="12"/>
                    <a:pt x="15" y="11"/>
                    <a:pt x="15" y="11"/>
                  </a:cubicBezTo>
                  <a:cubicBezTo>
                    <a:pt x="16" y="11"/>
                    <a:pt x="16" y="11"/>
                    <a:pt x="16" y="11"/>
                  </a:cubicBezTo>
                  <a:cubicBezTo>
                    <a:pt x="16" y="11"/>
                    <a:pt x="16" y="11"/>
                    <a:pt x="16" y="11"/>
                  </a:cubicBezTo>
                  <a:cubicBezTo>
                    <a:pt x="16" y="11"/>
                    <a:pt x="16" y="11"/>
                    <a:pt x="16" y="11"/>
                  </a:cubicBezTo>
                  <a:cubicBezTo>
                    <a:pt x="16" y="11"/>
                    <a:pt x="16" y="11"/>
                    <a:pt x="16" y="11"/>
                  </a:cubicBezTo>
                  <a:cubicBezTo>
                    <a:pt x="17" y="11"/>
                    <a:pt x="17" y="11"/>
                    <a:pt x="17" y="10"/>
                  </a:cubicBezTo>
                  <a:cubicBezTo>
                    <a:pt x="15" y="10"/>
                    <a:pt x="16" y="10"/>
                    <a:pt x="15" y="10"/>
                  </a:cubicBezTo>
                  <a:cubicBezTo>
                    <a:pt x="15" y="10"/>
                    <a:pt x="15" y="10"/>
                    <a:pt x="15" y="10"/>
                  </a:cubicBezTo>
                  <a:cubicBezTo>
                    <a:pt x="15" y="11"/>
                    <a:pt x="15" y="11"/>
                    <a:pt x="15" y="11"/>
                  </a:cubicBezTo>
                  <a:cubicBezTo>
                    <a:pt x="15" y="10"/>
                    <a:pt x="15" y="10"/>
                    <a:pt x="15" y="10"/>
                  </a:cubicBezTo>
                  <a:cubicBezTo>
                    <a:pt x="15" y="11"/>
                    <a:pt x="15" y="11"/>
                    <a:pt x="15" y="11"/>
                  </a:cubicBezTo>
                  <a:cubicBezTo>
                    <a:pt x="14" y="11"/>
                    <a:pt x="14" y="11"/>
                    <a:pt x="15" y="10"/>
                  </a:cubicBezTo>
                  <a:cubicBezTo>
                    <a:pt x="14" y="10"/>
                    <a:pt x="13" y="10"/>
                    <a:pt x="13" y="10"/>
                  </a:cubicBezTo>
                  <a:cubicBezTo>
                    <a:pt x="14" y="10"/>
                    <a:pt x="15" y="10"/>
                    <a:pt x="16" y="10"/>
                  </a:cubicBezTo>
                  <a:cubicBezTo>
                    <a:pt x="15" y="9"/>
                    <a:pt x="16" y="9"/>
                    <a:pt x="14" y="9"/>
                  </a:cubicBezTo>
                  <a:cubicBezTo>
                    <a:pt x="13" y="9"/>
                    <a:pt x="14" y="9"/>
                    <a:pt x="15" y="9"/>
                  </a:cubicBezTo>
                  <a:cubicBezTo>
                    <a:pt x="15" y="9"/>
                    <a:pt x="15" y="9"/>
                    <a:pt x="15" y="9"/>
                  </a:cubicBezTo>
                  <a:cubicBezTo>
                    <a:pt x="14" y="8"/>
                    <a:pt x="15" y="8"/>
                    <a:pt x="13" y="8"/>
                  </a:cubicBezTo>
                  <a:cubicBezTo>
                    <a:pt x="14" y="8"/>
                    <a:pt x="15" y="8"/>
                    <a:pt x="14" y="8"/>
                  </a:cubicBezTo>
                  <a:cubicBezTo>
                    <a:pt x="15" y="8"/>
                    <a:pt x="15" y="8"/>
                    <a:pt x="15" y="8"/>
                  </a:cubicBezTo>
                  <a:cubicBezTo>
                    <a:pt x="17" y="7"/>
                    <a:pt x="11" y="7"/>
                    <a:pt x="14" y="6"/>
                  </a:cubicBezTo>
                  <a:cubicBezTo>
                    <a:pt x="14" y="6"/>
                    <a:pt x="14" y="6"/>
                    <a:pt x="14" y="6"/>
                  </a:cubicBezTo>
                  <a:cubicBezTo>
                    <a:pt x="15" y="5"/>
                    <a:pt x="12" y="4"/>
                    <a:pt x="15" y="3"/>
                  </a:cubicBezTo>
                  <a:cubicBezTo>
                    <a:pt x="15" y="3"/>
                    <a:pt x="14" y="3"/>
                    <a:pt x="13" y="3"/>
                  </a:cubicBezTo>
                  <a:cubicBezTo>
                    <a:pt x="15" y="3"/>
                    <a:pt x="15" y="3"/>
                    <a:pt x="15" y="3"/>
                  </a:cubicBezTo>
                  <a:cubicBezTo>
                    <a:pt x="13" y="3"/>
                    <a:pt x="13" y="3"/>
                    <a:pt x="13" y="3"/>
                  </a:cubicBezTo>
                  <a:cubicBezTo>
                    <a:pt x="12" y="2"/>
                    <a:pt x="16" y="2"/>
                    <a:pt x="14" y="1"/>
                  </a:cubicBezTo>
                  <a:cubicBezTo>
                    <a:pt x="13" y="2"/>
                    <a:pt x="13" y="2"/>
                    <a:pt x="13" y="2"/>
                  </a:cubicBezTo>
                  <a:cubicBezTo>
                    <a:pt x="14" y="1"/>
                    <a:pt x="13" y="1"/>
                    <a:pt x="14" y="1"/>
                  </a:cubicBezTo>
                  <a:cubicBezTo>
                    <a:pt x="14" y="1"/>
                    <a:pt x="13" y="1"/>
                    <a:pt x="13" y="1"/>
                  </a:cubicBezTo>
                  <a:cubicBezTo>
                    <a:pt x="14" y="1"/>
                    <a:pt x="14" y="1"/>
                    <a:pt x="14" y="1"/>
                  </a:cubicBezTo>
                  <a:cubicBezTo>
                    <a:pt x="13" y="0"/>
                    <a:pt x="13" y="0"/>
                    <a:pt x="13" y="0"/>
                  </a:cubicBezTo>
                  <a:cubicBezTo>
                    <a:pt x="13" y="0"/>
                    <a:pt x="16" y="1"/>
                    <a:pt x="16" y="0"/>
                  </a:cubicBezTo>
                  <a:cubicBezTo>
                    <a:pt x="15" y="0"/>
                    <a:pt x="14" y="0"/>
                    <a:pt x="13" y="0"/>
                  </a:cubicBezTo>
                  <a:cubicBezTo>
                    <a:pt x="13" y="0"/>
                    <a:pt x="13" y="0"/>
                    <a:pt x="12" y="0"/>
                  </a:cubicBezTo>
                  <a:cubicBezTo>
                    <a:pt x="12" y="0"/>
                    <a:pt x="12" y="0"/>
                    <a:pt x="12" y="0"/>
                  </a:cubicBezTo>
                  <a:cubicBezTo>
                    <a:pt x="10" y="0"/>
                    <a:pt x="8" y="0"/>
                    <a:pt x="7" y="0"/>
                  </a:cubicBezTo>
                  <a:cubicBezTo>
                    <a:pt x="8" y="0"/>
                    <a:pt x="8" y="0"/>
                    <a:pt x="8" y="0"/>
                  </a:cubicBezTo>
                  <a:cubicBezTo>
                    <a:pt x="7" y="0"/>
                    <a:pt x="7" y="0"/>
                    <a:pt x="7" y="0"/>
                  </a:cubicBezTo>
                  <a:cubicBezTo>
                    <a:pt x="7" y="0"/>
                    <a:pt x="7" y="0"/>
                    <a:pt x="7" y="0"/>
                  </a:cubicBezTo>
                  <a:cubicBezTo>
                    <a:pt x="6" y="0"/>
                    <a:pt x="7" y="0"/>
                    <a:pt x="8" y="0"/>
                  </a:cubicBezTo>
                  <a:cubicBezTo>
                    <a:pt x="7" y="0"/>
                    <a:pt x="7" y="0"/>
                    <a:pt x="7" y="0"/>
                  </a:cubicBezTo>
                  <a:cubicBezTo>
                    <a:pt x="8" y="1"/>
                    <a:pt x="8" y="1"/>
                    <a:pt x="8" y="1"/>
                  </a:cubicBezTo>
                  <a:cubicBezTo>
                    <a:pt x="8" y="1"/>
                    <a:pt x="7" y="1"/>
                    <a:pt x="6" y="1"/>
                  </a:cubicBezTo>
                  <a:cubicBezTo>
                    <a:pt x="7" y="1"/>
                    <a:pt x="8" y="1"/>
                    <a:pt x="9" y="1"/>
                  </a:cubicBezTo>
                  <a:cubicBezTo>
                    <a:pt x="8" y="1"/>
                    <a:pt x="7" y="1"/>
                    <a:pt x="8" y="1"/>
                  </a:cubicBezTo>
                  <a:cubicBezTo>
                    <a:pt x="7" y="1"/>
                    <a:pt x="7" y="1"/>
                    <a:pt x="7" y="1"/>
                  </a:cubicBezTo>
                  <a:cubicBezTo>
                    <a:pt x="7" y="1"/>
                    <a:pt x="7" y="1"/>
                    <a:pt x="8" y="1"/>
                  </a:cubicBezTo>
                  <a:cubicBezTo>
                    <a:pt x="7" y="2"/>
                    <a:pt x="8" y="2"/>
                    <a:pt x="7" y="2"/>
                  </a:cubicBezTo>
                  <a:cubicBezTo>
                    <a:pt x="7" y="2"/>
                    <a:pt x="8" y="2"/>
                    <a:pt x="8" y="2"/>
                  </a:cubicBezTo>
                  <a:cubicBezTo>
                    <a:pt x="6" y="2"/>
                    <a:pt x="8" y="3"/>
                    <a:pt x="6" y="3"/>
                  </a:cubicBezTo>
                  <a:cubicBezTo>
                    <a:pt x="8" y="3"/>
                    <a:pt x="6" y="3"/>
                    <a:pt x="8" y="4"/>
                  </a:cubicBezTo>
                  <a:cubicBezTo>
                    <a:pt x="7" y="4"/>
                    <a:pt x="7" y="3"/>
                    <a:pt x="7" y="3"/>
                  </a:cubicBezTo>
                  <a:cubicBezTo>
                    <a:pt x="7" y="4"/>
                    <a:pt x="6" y="4"/>
                    <a:pt x="6" y="4"/>
                  </a:cubicBezTo>
                  <a:cubicBezTo>
                    <a:pt x="8" y="4"/>
                    <a:pt x="8" y="4"/>
                    <a:pt x="9" y="4"/>
                  </a:cubicBezTo>
                  <a:cubicBezTo>
                    <a:pt x="7" y="4"/>
                    <a:pt x="7" y="4"/>
                    <a:pt x="6" y="4"/>
                  </a:cubicBezTo>
                  <a:cubicBezTo>
                    <a:pt x="7" y="4"/>
                    <a:pt x="7" y="4"/>
                    <a:pt x="8" y="4"/>
                  </a:cubicBezTo>
                  <a:cubicBezTo>
                    <a:pt x="7" y="5"/>
                    <a:pt x="8" y="5"/>
                    <a:pt x="6" y="5"/>
                  </a:cubicBezTo>
                  <a:cubicBezTo>
                    <a:pt x="8" y="5"/>
                    <a:pt x="7" y="5"/>
                    <a:pt x="8" y="5"/>
                  </a:cubicBezTo>
                  <a:cubicBezTo>
                    <a:pt x="7" y="5"/>
                    <a:pt x="6" y="5"/>
                    <a:pt x="7" y="5"/>
                  </a:cubicBezTo>
                  <a:cubicBezTo>
                    <a:pt x="6" y="5"/>
                    <a:pt x="5" y="5"/>
                    <a:pt x="5" y="5"/>
                  </a:cubicBezTo>
                  <a:close/>
                  <a:moveTo>
                    <a:pt x="9" y="11"/>
                  </a:moveTo>
                  <a:cubicBezTo>
                    <a:pt x="8" y="11"/>
                    <a:pt x="8" y="11"/>
                    <a:pt x="8" y="11"/>
                  </a:cubicBezTo>
                  <a:cubicBezTo>
                    <a:pt x="8" y="11"/>
                    <a:pt x="8" y="11"/>
                    <a:pt x="8" y="11"/>
                  </a:cubicBezTo>
                  <a:lnTo>
                    <a:pt x="9" y="11"/>
                  </a:lnTo>
                  <a:close/>
                  <a:moveTo>
                    <a:pt x="9" y="11"/>
                  </a:moveTo>
                  <a:cubicBezTo>
                    <a:pt x="9" y="11"/>
                    <a:pt x="9" y="11"/>
                    <a:pt x="9" y="11"/>
                  </a:cubicBezTo>
                  <a:cubicBezTo>
                    <a:pt x="9" y="11"/>
                    <a:pt x="9" y="11"/>
                    <a:pt x="9" y="11"/>
                  </a:cubicBezTo>
                  <a:close/>
                  <a:moveTo>
                    <a:pt x="16" y="11"/>
                  </a:moveTo>
                  <a:cubicBezTo>
                    <a:pt x="16" y="11"/>
                    <a:pt x="16" y="11"/>
                    <a:pt x="16" y="11"/>
                  </a:cubicBezTo>
                  <a:cubicBezTo>
                    <a:pt x="16" y="11"/>
                    <a:pt x="16" y="11"/>
                    <a:pt x="16" y="11"/>
                  </a:cubicBezTo>
                  <a:cubicBezTo>
                    <a:pt x="16" y="11"/>
                    <a:pt x="16" y="11"/>
                    <a:pt x="16" y="1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9" name="Rectangle 1480"/>
            <p:cNvSpPr>
              <a:spLocks noChangeArrowheads="1"/>
            </p:cNvSpPr>
            <p:nvPr/>
          </p:nvSpPr>
          <p:spPr bwMode="auto">
            <a:xfrm>
              <a:off x="3322" y="295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0" name="Rectangle 1481"/>
            <p:cNvSpPr>
              <a:spLocks noChangeArrowheads="1"/>
            </p:cNvSpPr>
            <p:nvPr/>
          </p:nvSpPr>
          <p:spPr bwMode="auto">
            <a:xfrm>
              <a:off x="3306" y="305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1" name="Rectangle 1482"/>
            <p:cNvSpPr>
              <a:spLocks noChangeArrowheads="1"/>
            </p:cNvSpPr>
            <p:nvPr/>
          </p:nvSpPr>
          <p:spPr bwMode="auto">
            <a:xfrm>
              <a:off x="3302" y="297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2" name="Freeform 1483"/>
            <p:cNvSpPr>
              <a:spLocks/>
            </p:cNvSpPr>
            <p:nvPr/>
          </p:nvSpPr>
          <p:spPr bwMode="auto">
            <a:xfrm>
              <a:off x="3295"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3" name="Freeform 1484"/>
            <p:cNvSpPr>
              <a:spLocks/>
            </p:cNvSpPr>
            <p:nvPr/>
          </p:nvSpPr>
          <p:spPr bwMode="auto">
            <a:xfrm>
              <a:off x="3293" y="3061"/>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4" name="Rectangle 1485"/>
            <p:cNvSpPr>
              <a:spLocks noChangeArrowheads="1"/>
            </p:cNvSpPr>
            <p:nvPr/>
          </p:nvSpPr>
          <p:spPr bwMode="auto">
            <a:xfrm>
              <a:off x="3293" y="306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5" name="Freeform 1486"/>
            <p:cNvSpPr>
              <a:spLocks/>
            </p:cNvSpPr>
            <p:nvPr/>
          </p:nvSpPr>
          <p:spPr bwMode="auto">
            <a:xfrm>
              <a:off x="3297" y="3029"/>
              <a:ext cx="0" cy="2"/>
            </a:xfrm>
            <a:custGeom>
              <a:avLst/>
              <a:gdLst/>
              <a:ahLst/>
              <a:cxnLst>
                <a:cxn ang="0">
                  <a:pos x="0" y="1"/>
                </a:cxn>
                <a:cxn ang="0">
                  <a:pos x="0" y="1"/>
                </a:cxn>
                <a:cxn ang="0">
                  <a:pos x="0" y="1"/>
                </a:cxn>
              </a:cxnLst>
              <a:rect l="0" t="0" r="r" b="b"/>
              <a:pathLst>
                <a:path h="1">
                  <a:moveTo>
                    <a:pt x="0" y="1"/>
                  </a:moveTo>
                  <a:cubicBezTo>
                    <a:pt x="0" y="1"/>
                    <a:pt x="0" y="1"/>
                    <a:pt x="0"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6" name="Freeform 1487"/>
            <p:cNvSpPr>
              <a:spLocks/>
            </p:cNvSpPr>
            <p:nvPr/>
          </p:nvSpPr>
          <p:spPr bwMode="auto">
            <a:xfrm>
              <a:off x="3299" y="3040"/>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857" name="Rectangle 1488"/>
            <p:cNvSpPr>
              <a:spLocks noChangeArrowheads="1"/>
            </p:cNvSpPr>
            <p:nvPr/>
          </p:nvSpPr>
          <p:spPr bwMode="auto">
            <a:xfrm>
              <a:off x="3295" y="302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8" name="Freeform 1489"/>
            <p:cNvSpPr>
              <a:spLocks/>
            </p:cNvSpPr>
            <p:nvPr/>
          </p:nvSpPr>
          <p:spPr bwMode="auto">
            <a:xfrm>
              <a:off x="3299" y="30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9" name="Freeform 1490"/>
            <p:cNvSpPr>
              <a:spLocks/>
            </p:cNvSpPr>
            <p:nvPr/>
          </p:nvSpPr>
          <p:spPr bwMode="auto">
            <a:xfrm>
              <a:off x="3288" y="3067"/>
              <a:ext cx="0" cy="3"/>
            </a:xfrm>
            <a:custGeom>
              <a:avLst/>
              <a:gdLst/>
              <a:ahLst/>
              <a:cxnLst>
                <a:cxn ang="0">
                  <a:pos x="0" y="0"/>
                </a:cxn>
                <a:cxn ang="0">
                  <a:pos x="0" y="0"/>
                </a:cxn>
                <a:cxn ang="0">
                  <a:pos x="0" y="3"/>
                </a:cxn>
                <a:cxn ang="0">
                  <a:pos x="0" y="0"/>
                </a:cxn>
              </a:cxnLst>
              <a:rect l="0" t="0" r="r" b="b"/>
              <a:pathLst>
                <a:path h="3">
                  <a:moveTo>
                    <a:pt x="0" y="0"/>
                  </a:moveTo>
                  <a:lnTo>
                    <a:pt x="0" y="0"/>
                  </a:lnTo>
                  <a:lnTo>
                    <a:pt x="0" y="3"/>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0" name="Freeform 1491"/>
            <p:cNvSpPr>
              <a:spLocks/>
            </p:cNvSpPr>
            <p:nvPr/>
          </p:nvSpPr>
          <p:spPr bwMode="auto">
            <a:xfrm>
              <a:off x="3288" y="30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1" name="Freeform 1492"/>
            <p:cNvSpPr>
              <a:spLocks/>
            </p:cNvSpPr>
            <p:nvPr/>
          </p:nvSpPr>
          <p:spPr bwMode="auto">
            <a:xfrm>
              <a:off x="3288" y="30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2" name="Freeform 1493"/>
            <p:cNvSpPr>
              <a:spLocks/>
            </p:cNvSpPr>
            <p:nvPr/>
          </p:nvSpPr>
          <p:spPr bwMode="auto">
            <a:xfrm>
              <a:off x="3288" y="3065"/>
              <a:ext cx="2" cy="2"/>
            </a:xfrm>
            <a:custGeom>
              <a:avLst/>
              <a:gdLst/>
              <a:ahLst/>
              <a:cxnLst>
                <a:cxn ang="0">
                  <a:pos x="2" y="2"/>
                </a:cxn>
                <a:cxn ang="0">
                  <a:pos x="0" y="0"/>
                </a:cxn>
                <a:cxn ang="0">
                  <a:pos x="2" y="2"/>
                </a:cxn>
              </a:cxnLst>
              <a:rect l="0" t="0" r="r" b="b"/>
              <a:pathLst>
                <a:path w="2" h="2">
                  <a:moveTo>
                    <a:pt x="2" y="2"/>
                  </a:moveTo>
                  <a:lnTo>
                    <a:pt x="0" y="0"/>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3" name="Freeform 1494"/>
            <p:cNvSpPr>
              <a:spLocks/>
            </p:cNvSpPr>
            <p:nvPr/>
          </p:nvSpPr>
          <p:spPr bwMode="auto">
            <a:xfrm>
              <a:off x="3288" y="3065"/>
              <a:ext cx="2" cy="2"/>
            </a:xfrm>
            <a:custGeom>
              <a:avLst/>
              <a:gdLst/>
              <a:ahLst/>
              <a:cxnLst>
                <a:cxn ang="0">
                  <a:pos x="1" y="0"/>
                </a:cxn>
                <a:cxn ang="0">
                  <a:pos x="0" y="0"/>
                </a:cxn>
                <a:cxn ang="0">
                  <a:pos x="0" y="0"/>
                </a:cxn>
                <a:cxn ang="0">
                  <a:pos x="1" y="0"/>
                </a:cxn>
              </a:cxnLst>
              <a:rect l="0" t="0" r="r" b="b"/>
              <a:pathLst>
                <a:path w="1" h="1">
                  <a:moveTo>
                    <a:pt x="1" y="0"/>
                  </a:moveTo>
                  <a:cubicBezTo>
                    <a:pt x="1" y="0"/>
                    <a:pt x="0" y="0"/>
                    <a:pt x="0" y="0"/>
                  </a:cubicBezTo>
                  <a:cubicBezTo>
                    <a:pt x="0" y="0"/>
                    <a:pt x="0" y="0"/>
                    <a:pt x="0" y="0"/>
                  </a:cubicBezTo>
                  <a:cubicBezTo>
                    <a:pt x="0"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4" name="Freeform 1495"/>
            <p:cNvSpPr>
              <a:spLocks/>
            </p:cNvSpPr>
            <p:nvPr/>
          </p:nvSpPr>
          <p:spPr bwMode="auto">
            <a:xfrm>
              <a:off x="3302" y="3067"/>
              <a:ext cx="4" cy="3"/>
            </a:xfrm>
            <a:custGeom>
              <a:avLst/>
              <a:gdLst/>
              <a:ahLst/>
              <a:cxnLst>
                <a:cxn ang="0">
                  <a:pos x="0" y="0"/>
                </a:cxn>
                <a:cxn ang="0">
                  <a:pos x="0" y="0"/>
                </a:cxn>
                <a:cxn ang="0">
                  <a:pos x="1" y="0"/>
                </a:cxn>
                <a:cxn ang="0">
                  <a:pos x="0" y="0"/>
                </a:cxn>
              </a:cxnLst>
              <a:rect l="0" t="0" r="r" b="b"/>
              <a:pathLst>
                <a:path w="2" h="1">
                  <a:moveTo>
                    <a:pt x="0" y="0"/>
                  </a:moveTo>
                  <a:cubicBezTo>
                    <a:pt x="0" y="0"/>
                    <a:pt x="0" y="0"/>
                    <a:pt x="0" y="0"/>
                  </a:cubicBezTo>
                  <a:cubicBezTo>
                    <a:pt x="0" y="0"/>
                    <a:pt x="1" y="0"/>
                    <a:pt x="1" y="0"/>
                  </a:cubicBezTo>
                  <a:cubicBezTo>
                    <a:pt x="2"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5" name="Freeform 1496"/>
            <p:cNvSpPr>
              <a:spLocks/>
            </p:cNvSpPr>
            <p:nvPr/>
          </p:nvSpPr>
          <p:spPr bwMode="auto">
            <a:xfrm>
              <a:off x="3304" y="3065"/>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6" name="Freeform 1497"/>
            <p:cNvSpPr>
              <a:spLocks/>
            </p:cNvSpPr>
            <p:nvPr/>
          </p:nvSpPr>
          <p:spPr bwMode="auto">
            <a:xfrm>
              <a:off x="3308" y="3049"/>
              <a:ext cx="3" cy="3"/>
            </a:xfrm>
            <a:custGeom>
              <a:avLst/>
              <a:gdLst/>
              <a:ahLst/>
              <a:cxnLst>
                <a:cxn ang="0">
                  <a:pos x="0" y="0"/>
                </a:cxn>
                <a:cxn ang="0">
                  <a:pos x="1" y="1"/>
                </a:cxn>
                <a:cxn ang="0">
                  <a:pos x="0" y="0"/>
                </a:cxn>
              </a:cxnLst>
              <a:rect l="0" t="0" r="r" b="b"/>
              <a:pathLst>
                <a:path w="1" h="1">
                  <a:moveTo>
                    <a:pt x="0" y="0"/>
                  </a:moveTo>
                  <a:cubicBezTo>
                    <a:pt x="1" y="1"/>
                    <a:pt x="1" y="1"/>
                    <a:pt x="1" y="1"/>
                  </a:cubicBezTo>
                  <a:cubicBezTo>
                    <a:pt x="1" y="0"/>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7" name="Freeform 1498"/>
            <p:cNvSpPr>
              <a:spLocks/>
            </p:cNvSpPr>
            <p:nvPr/>
          </p:nvSpPr>
          <p:spPr bwMode="auto">
            <a:xfrm>
              <a:off x="3297" y="3045"/>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8" name="Freeform 1499"/>
            <p:cNvSpPr>
              <a:spLocks/>
            </p:cNvSpPr>
            <p:nvPr/>
          </p:nvSpPr>
          <p:spPr bwMode="auto">
            <a:xfrm>
              <a:off x="3313" y="3047"/>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9" name="Freeform 1500"/>
            <p:cNvSpPr>
              <a:spLocks/>
            </p:cNvSpPr>
            <p:nvPr/>
          </p:nvSpPr>
          <p:spPr bwMode="auto">
            <a:xfrm>
              <a:off x="3315" y="3020"/>
              <a:ext cx="5" cy="0"/>
            </a:xfrm>
            <a:custGeom>
              <a:avLst/>
              <a:gdLst/>
              <a:ahLst/>
              <a:cxnLst>
                <a:cxn ang="0">
                  <a:pos x="1" y="0"/>
                </a:cxn>
                <a:cxn ang="0">
                  <a:pos x="0" y="0"/>
                </a:cxn>
                <a:cxn ang="0">
                  <a:pos x="1" y="0"/>
                </a:cxn>
              </a:cxnLst>
              <a:rect l="0" t="0" r="r" b="b"/>
              <a:pathLst>
                <a:path w="2">
                  <a:moveTo>
                    <a:pt x="1" y="0"/>
                  </a:moveTo>
                  <a:cubicBezTo>
                    <a:pt x="0" y="0"/>
                    <a:pt x="0" y="0"/>
                    <a:pt x="0" y="0"/>
                  </a:cubicBezTo>
                  <a:cubicBezTo>
                    <a:pt x="0"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0" name="Freeform 1501"/>
            <p:cNvSpPr>
              <a:spLocks/>
            </p:cNvSpPr>
            <p:nvPr/>
          </p:nvSpPr>
          <p:spPr bwMode="auto">
            <a:xfrm>
              <a:off x="3317" y="3009"/>
              <a:ext cx="3" cy="0"/>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1" name="Rectangle 1502"/>
            <p:cNvSpPr>
              <a:spLocks noChangeArrowheads="1"/>
            </p:cNvSpPr>
            <p:nvPr/>
          </p:nvSpPr>
          <p:spPr bwMode="auto">
            <a:xfrm>
              <a:off x="3324" y="297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2" name="Freeform 1503"/>
            <p:cNvSpPr>
              <a:spLocks/>
            </p:cNvSpPr>
            <p:nvPr/>
          </p:nvSpPr>
          <p:spPr bwMode="auto">
            <a:xfrm>
              <a:off x="3160" y="3058"/>
              <a:ext cx="2" cy="3"/>
            </a:xfrm>
            <a:custGeom>
              <a:avLst/>
              <a:gdLst/>
              <a:ahLst/>
              <a:cxnLst>
                <a:cxn ang="0">
                  <a:pos x="0" y="0"/>
                </a:cxn>
                <a:cxn ang="0">
                  <a:pos x="1" y="1"/>
                </a:cxn>
                <a:cxn ang="0">
                  <a:pos x="0" y="0"/>
                </a:cxn>
              </a:cxnLst>
              <a:rect l="0" t="0" r="r" b="b"/>
              <a:pathLst>
                <a:path w="1" h="1">
                  <a:moveTo>
                    <a:pt x="0" y="0"/>
                  </a:moveTo>
                  <a:cubicBezTo>
                    <a:pt x="1" y="0"/>
                    <a:pt x="1" y="1"/>
                    <a:pt x="1" y="1"/>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3" name="Freeform 1504"/>
            <p:cNvSpPr>
              <a:spLocks/>
            </p:cNvSpPr>
            <p:nvPr/>
          </p:nvSpPr>
          <p:spPr bwMode="auto">
            <a:xfrm>
              <a:off x="3160" y="3056"/>
              <a:ext cx="7" cy="5"/>
            </a:xfrm>
            <a:custGeom>
              <a:avLst/>
              <a:gdLst/>
              <a:ahLst/>
              <a:cxnLst>
                <a:cxn ang="0">
                  <a:pos x="3" y="2"/>
                </a:cxn>
                <a:cxn ang="0">
                  <a:pos x="0" y="0"/>
                </a:cxn>
                <a:cxn ang="0">
                  <a:pos x="2" y="2"/>
                </a:cxn>
                <a:cxn ang="0">
                  <a:pos x="1" y="1"/>
                </a:cxn>
                <a:cxn ang="0">
                  <a:pos x="2" y="2"/>
                </a:cxn>
                <a:cxn ang="0">
                  <a:pos x="2" y="1"/>
                </a:cxn>
                <a:cxn ang="0">
                  <a:pos x="3" y="2"/>
                </a:cxn>
              </a:cxnLst>
              <a:rect l="0" t="0" r="r" b="b"/>
              <a:pathLst>
                <a:path w="3" h="2">
                  <a:moveTo>
                    <a:pt x="3" y="2"/>
                  </a:moveTo>
                  <a:cubicBezTo>
                    <a:pt x="2" y="2"/>
                    <a:pt x="1" y="1"/>
                    <a:pt x="0" y="0"/>
                  </a:cubicBezTo>
                  <a:cubicBezTo>
                    <a:pt x="1" y="1"/>
                    <a:pt x="1" y="1"/>
                    <a:pt x="2" y="2"/>
                  </a:cubicBezTo>
                  <a:cubicBezTo>
                    <a:pt x="2" y="2"/>
                    <a:pt x="2" y="2"/>
                    <a:pt x="1" y="1"/>
                  </a:cubicBezTo>
                  <a:cubicBezTo>
                    <a:pt x="2" y="2"/>
                    <a:pt x="1" y="1"/>
                    <a:pt x="2" y="2"/>
                  </a:cubicBezTo>
                  <a:cubicBezTo>
                    <a:pt x="3" y="2"/>
                    <a:pt x="3" y="2"/>
                    <a:pt x="2" y="1"/>
                  </a:cubicBezTo>
                  <a:lnTo>
                    <a:pt x="3"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4" name="Freeform 1505"/>
            <p:cNvSpPr>
              <a:spLocks/>
            </p:cNvSpPr>
            <p:nvPr/>
          </p:nvSpPr>
          <p:spPr bwMode="auto">
            <a:xfrm>
              <a:off x="3178" y="30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5" name="Freeform 1506"/>
            <p:cNvSpPr>
              <a:spLocks/>
            </p:cNvSpPr>
            <p:nvPr/>
          </p:nvSpPr>
          <p:spPr bwMode="auto">
            <a:xfrm>
              <a:off x="3182" y="303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6" name="Freeform 1507"/>
            <p:cNvSpPr>
              <a:spLocks/>
            </p:cNvSpPr>
            <p:nvPr/>
          </p:nvSpPr>
          <p:spPr bwMode="auto">
            <a:xfrm>
              <a:off x="3185" y="303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7" name="Freeform 1508"/>
            <p:cNvSpPr>
              <a:spLocks/>
            </p:cNvSpPr>
            <p:nvPr/>
          </p:nvSpPr>
          <p:spPr bwMode="auto">
            <a:xfrm>
              <a:off x="3178" y="3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8" name="Freeform 1509"/>
            <p:cNvSpPr>
              <a:spLocks/>
            </p:cNvSpPr>
            <p:nvPr/>
          </p:nvSpPr>
          <p:spPr bwMode="auto">
            <a:xfrm>
              <a:off x="3160" y="3054"/>
              <a:ext cx="2" cy="2"/>
            </a:xfrm>
            <a:custGeom>
              <a:avLst/>
              <a:gdLst/>
              <a:ahLst/>
              <a:cxnLst>
                <a:cxn ang="0">
                  <a:pos x="0" y="0"/>
                </a:cxn>
                <a:cxn ang="0">
                  <a:pos x="2" y="2"/>
                </a:cxn>
                <a:cxn ang="0">
                  <a:pos x="2" y="2"/>
                </a:cxn>
                <a:cxn ang="0">
                  <a:pos x="0" y="0"/>
                </a:cxn>
              </a:cxnLst>
              <a:rect l="0" t="0" r="r" b="b"/>
              <a:pathLst>
                <a:path w="2" h="2">
                  <a:moveTo>
                    <a:pt x="0" y="0"/>
                  </a:moveTo>
                  <a:lnTo>
                    <a:pt x="2" y="2"/>
                  </a:ln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9" name="Freeform 1510"/>
            <p:cNvSpPr>
              <a:spLocks/>
            </p:cNvSpPr>
            <p:nvPr/>
          </p:nvSpPr>
          <p:spPr bwMode="auto">
            <a:xfrm>
              <a:off x="3178" y="3049"/>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0" name="Freeform 1511"/>
            <p:cNvSpPr>
              <a:spLocks/>
            </p:cNvSpPr>
            <p:nvPr/>
          </p:nvSpPr>
          <p:spPr bwMode="auto">
            <a:xfrm>
              <a:off x="3173" y="3052"/>
              <a:ext cx="5" cy="2"/>
            </a:xfrm>
            <a:custGeom>
              <a:avLst/>
              <a:gdLst/>
              <a:ahLst/>
              <a:cxnLst>
                <a:cxn ang="0">
                  <a:pos x="2" y="1"/>
                </a:cxn>
                <a:cxn ang="0">
                  <a:pos x="0" y="0"/>
                </a:cxn>
                <a:cxn ang="0">
                  <a:pos x="1" y="1"/>
                </a:cxn>
                <a:cxn ang="0">
                  <a:pos x="2" y="1"/>
                </a:cxn>
              </a:cxnLst>
              <a:rect l="0" t="0" r="r" b="b"/>
              <a:pathLst>
                <a:path w="2" h="1">
                  <a:moveTo>
                    <a:pt x="2" y="1"/>
                  </a:moveTo>
                  <a:cubicBezTo>
                    <a:pt x="2" y="1"/>
                    <a:pt x="1" y="1"/>
                    <a:pt x="0" y="0"/>
                  </a:cubicBezTo>
                  <a:cubicBezTo>
                    <a:pt x="1" y="1"/>
                    <a:pt x="1" y="1"/>
                    <a:pt x="1" y="1"/>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1" name="Freeform 1512"/>
            <p:cNvSpPr>
              <a:spLocks/>
            </p:cNvSpPr>
            <p:nvPr/>
          </p:nvSpPr>
          <p:spPr bwMode="auto">
            <a:xfrm>
              <a:off x="3171"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2" name="Freeform 1513"/>
            <p:cNvSpPr>
              <a:spLocks/>
            </p:cNvSpPr>
            <p:nvPr/>
          </p:nvSpPr>
          <p:spPr bwMode="auto">
            <a:xfrm>
              <a:off x="3180" y="30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3" name="Freeform 1514"/>
            <p:cNvSpPr>
              <a:spLocks/>
            </p:cNvSpPr>
            <p:nvPr/>
          </p:nvSpPr>
          <p:spPr bwMode="auto">
            <a:xfrm>
              <a:off x="3173" y="293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4" name="Freeform 1515"/>
            <p:cNvSpPr>
              <a:spLocks/>
            </p:cNvSpPr>
            <p:nvPr/>
          </p:nvSpPr>
          <p:spPr bwMode="auto">
            <a:xfrm>
              <a:off x="3185" y="2926"/>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5" name="Freeform 1516"/>
            <p:cNvSpPr>
              <a:spLocks/>
            </p:cNvSpPr>
            <p:nvPr/>
          </p:nvSpPr>
          <p:spPr bwMode="auto">
            <a:xfrm>
              <a:off x="3189"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6" name="Freeform 1517"/>
            <p:cNvSpPr>
              <a:spLocks/>
            </p:cNvSpPr>
            <p:nvPr/>
          </p:nvSpPr>
          <p:spPr bwMode="auto">
            <a:xfrm>
              <a:off x="3187" y="2991"/>
              <a:ext cx="7" cy="0"/>
            </a:xfrm>
            <a:custGeom>
              <a:avLst/>
              <a:gdLst/>
              <a:ahLst/>
              <a:cxnLst>
                <a:cxn ang="0">
                  <a:pos x="3" y="0"/>
                </a:cxn>
                <a:cxn ang="0">
                  <a:pos x="0" y="0"/>
                </a:cxn>
                <a:cxn ang="0">
                  <a:pos x="3" y="0"/>
                </a:cxn>
              </a:cxnLst>
              <a:rect l="0" t="0" r="r" b="b"/>
              <a:pathLst>
                <a:path w="3">
                  <a:moveTo>
                    <a:pt x="3" y="0"/>
                  </a:moveTo>
                  <a:cubicBezTo>
                    <a:pt x="2" y="0"/>
                    <a:pt x="1" y="0"/>
                    <a:pt x="0" y="0"/>
                  </a:cubicBezTo>
                  <a:cubicBezTo>
                    <a:pt x="1" y="0"/>
                    <a:pt x="2" y="0"/>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7" name="Freeform 1518"/>
            <p:cNvSpPr>
              <a:spLocks/>
            </p:cNvSpPr>
            <p:nvPr/>
          </p:nvSpPr>
          <p:spPr bwMode="auto">
            <a:xfrm>
              <a:off x="3162"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8" name="Rectangle 1519"/>
            <p:cNvSpPr>
              <a:spLocks noChangeArrowheads="1"/>
            </p:cNvSpPr>
            <p:nvPr/>
          </p:nvSpPr>
          <p:spPr bwMode="auto">
            <a:xfrm>
              <a:off x="3187" y="299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9" name="Freeform 1520"/>
            <p:cNvSpPr>
              <a:spLocks/>
            </p:cNvSpPr>
            <p:nvPr/>
          </p:nvSpPr>
          <p:spPr bwMode="auto">
            <a:xfrm>
              <a:off x="3189" y="301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0" name="Freeform 1521"/>
            <p:cNvSpPr>
              <a:spLocks/>
            </p:cNvSpPr>
            <p:nvPr/>
          </p:nvSpPr>
          <p:spPr bwMode="auto">
            <a:xfrm>
              <a:off x="3185" y="30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1" name="Freeform 1522"/>
            <p:cNvSpPr>
              <a:spLocks/>
            </p:cNvSpPr>
            <p:nvPr/>
          </p:nvSpPr>
          <p:spPr bwMode="auto">
            <a:xfrm>
              <a:off x="3187" y="3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2" name="Rectangle 1523"/>
            <p:cNvSpPr>
              <a:spLocks noChangeArrowheads="1"/>
            </p:cNvSpPr>
            <p:nvPr/>
          </p:nvSpPr>
          <p:spPr bwMode="auto">
            <a:xfrm>
              <a:off x="3187" y="301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3" name="Freeform 1524"/>
            <p:cNvSpPr>
              <a:spLocks/>
            </p:cNvSpPr>
            <p:nvPr/>
          </p:nvSpPr>
          <p:spPr bwMode="auto">
            <a:xfrm>
              <a:off x="3173" y="2941"/>
              <a:ext cx="3"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4" name="Freeform 1525"/>
            <p:cNvSpPr>
              <a:spLocks/>
            </p:cNvSpPr>
            <p:nvPr/>
          </p:nvSpPr>
          <p:spPr bwMode="auto">
            <a:xfrm>
              <a:off x="3162" y="3054"/>
              <a:ext cx="0" cy="2"/>
            </a:xfrm>
            <a:custGeom>
              <a:avLst/>
              <a:gdLst/>
              <a:ahLst/>
              <a:cxnLst>
                <a:cxn ang="0">
                  <a:pos x="0" y="2"/>
                </a:cxn>
                <a:cxn ang="0">
                  <a:pos x="0" y="0"/>
                </a:cxn>
                <a:cxn ang="0">
                  <a:pos x="0" y="2"/>
                </a:cxn>
                <a:cxn ang="0">
                  <a:pos x="0" y="2"/>
                </a:cxn>
              </a:cxnLst>
              <a:rect l="0" t="0" r="r" b="b"/>
              <a:pathLst>
                <a:path h="2">
                  <a:moveTo>
                    <a:pt x="0" y="2"/>
                  </a:moveTo>
                  <a:lnTo>
                    <a:pt x="0" y="0"/>
                  </a:lnTo>
                  <a:lnTo>
                    <a:pt x="0" y="2"/>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5" name="Freeform 1526"/>
            <p:cNvSpPr>
              <a:spLocks/>
            </p:cNvSpPr>
            <p:nvPr/>
          </p:nvSpPr>
          <p:spPr bwMode="auto">
            <a:xfrm>
              <a:off x="3167" y="30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6" name="Freeform 1527"/>
            <p:cNvSpPr>
              <a:spLocks/>
            </p:cNvSpPr>
            <p:nvPr/>
          </p:nvSpPr>
          <p:spPr bwMode="auto">
            <a:xfrm>
              <a:off x="3173" y="29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7" name="Rectangle 1528"/>
            <p:cNvSpPr>
              <a:spLocks noChangeArrowheads="1"/>
            </p:cNvSpPr>
            <p:nvPr/>
          </p:nvSpPr>
          <p:spPr bwMode="auto">
            <a:xfrm>
              <a:off x="3167" y="3009"/>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8" name="Freeform 1529"/>
            <p:cNvSpPr>
              <a:spLocks/>
            </p:cNvSpPr>
            <p:nvPr/>
          </p:nvSpPr>
          <p:spPr bwMode="auto">
            <a:xfrm>
              <a:off x="3176" y="29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9" name="Freeform 1530"/>
            <p:cNvSpPr>
              <a:spLocks noEditPoints="1"/>
            </p:cNvSpPr>
            <p:nvPr/>
          </p:nvSpPr>
          <p:spPr bwMode="auto">
            <a:xfrm>
              <a:off x="3160" y="2926"/>
              <a:ext cx="38" cy="135"/>
            </a:xfrm>
            <a:custGeom>
              <a:avLst/>
              <a:gdLst/>
              <a:ahLst/>
              <a:cxnLst>
                <a:cxn ang="0">
                  <a:pos x="7" y="7"/>
                </a:cxn>
                <a:cxn ang="0">
                  <a:pos x="7" y="8"/>
                </a:cxn>
                <a:cxn ang="0">
                  <a:pos x="6" y="9"/>
                </a:cxn>
                <a:cxn ang="0">
                  <a:pos x="5" y="12"/>
                </a:cxn>
                <a:cxn ang="0">
                  <a:pos x="8" y="14"/>
                </a:cxn>
                <a:cxn ang="0">
                  <a:pos x="7" y="18"/>
                </a:cxn>
                <a:cxn ang="0">
                  <a:pos x="5" y="19"/>
                </a:cxn>
                <a:cxn ang="0">
                  <a:pos x="7" y="21"/>
                </a:cxn>
                <a:cxn ang="0">
                  <a:pos x="7" y="23"/>
                </a:cxn>
                <a:cxn ang="0">
                  <a:pos x="6" y="25"/>
                </a:cxn>
                <a:cxn ang="0">
                  <a:pos x="5" y="30"/>
                </a:cxn>
                <a:cxn ang="0">
                  <a:pos x="4" y="35"/>
                </a:cxn>
                <a:cxn ang="0">
                  <a:pos x="5" y="38"/>
                </a:cxn>
                <a:cxn ang="0">
                  <a:pos x="5" y="41"/>
                </a:cxn>
                <a:cxn ang="0">
                  <a:pos x="4" y="43"/>
                </a:cxn>
                <a:cxn ang="0">
                  <a:pos x="5" y="45"/>
                </a:cxn>
                <a:cxn ang="0">
                  <a:pos x="5" y="46"/>
                </a:cxn>
                <a:cxn ang="0">
                  <a:pos x="4" y="47"/>
                </a:cxn>
                <a:cxn ang="0">
                  <a:pos x="4" y="50"/>
                </a:cxn>
                <a:cxn ang="0">
                  <a:pos x="4" y="52"/>
                </a:cxn>
                <a:cxn ang="0">
                  <a:pos x="4" y="54"/>
                </a:cxn>
                <a:cxn ang="0">
                  <a:pos x="3" y="55"/>
                </a:cxn>
                <a:cxn ang="0">
                  <a:pos x="2" y="56"/>
                </a:cxn>
                <a:cxn ang="0">
                  <a:pos x="1" y="58"/>
                </a:cxn>
                <a:cxn ang="0">
                  <a:pos x="1" y="59"/>
                </a:cxn>
                <a:cxn ang="0">
                  <a:pos x="4" y="59"/>
                </a:cxn>
                <a:cxn ang="0">
                  <a:pos x="6" y="58"/>
                </a:cxn>
                <a:cxn ang="0">
                  <a:pos x="7" y="57"/>
                </a:cxn>
                <a:cxn ang="0">
                  <a:pos x="8" y="55"/>
                </a:cxn>
                <a:cxn ang="0">
                  <a:pos x="7" y="54"/>
                </a:cxn>
                <a:cxn ang="0">
                  <a:pos x="8" y="53"/>
                </a:cxn>
                <a:cxn ang="0">
                  <a:pos x="8" y="51"/>
                </a:cxn>
                <a:cxn ang="0">
                  <a:pos x="10" y="50"/>
                </a:cxn>
                <a:cxn ang="0">
                  <a:pos x="10" y="48"/>
                </a:cxn>
                <a:cxn ang="0">
                  <a:pos x="11" y="47"/>
                </a:cxn>
                <a:cxn ang="0">
                  <a:pos x="14" y="46"/>
                </a:cxn>
                <a:cxn ang="0">
                  <a:pos x="13" y="45"/>
                </a:cxn>
                <a:cxn ang="0">
                  <a:pos x="10" y="43"/>
                </a:cxn>
                <a:cxn ang="0">
                  <a:pos x="11" y="42"/>
                </a:cxn>
                <a:cxn ang="0">
                  <a:pos x="11" y="41"/>
                </a:cxn>
                <a:cxn ang="0">
                  <a:pos x="12" y="39"/>
                </a:cxn>
                <a:cxn ang="0">
                  <a:pos x="10" y="36"/>
                </a:cxn>
                <a:cxn ang="0">
                  <a:pos x="12" y="35"/>
                </a:cxn>
                <a:cxn ang="0">
                  <a:pos x="11" y="33"/>
                </a:cxn>
                <a:cxn ang="0">
                  <a:pos x="11" y="32"/>
                </a:cxn>
                <a:cxn ang="0">
                  <a:pos x="16" y="29"/>
                </a:cxn>
                <a:cxn ang="0">
                  <a:pos x="14" y="26"/>
                </a:cxn>
                <a:cxn ang="0">
                  <a:pos x="16" y="23"/>
                </a:cxn>
                <a:cxn ang="0">
                  <a:pos x="16" y="20"/>
                </a:cxn>
                <a:cxn ang="0">
                  <a:pos x="13" y="16"/>
                </a:cxn>
                <a:cxn ang="0">
                  <a:pos x="13" y="13"/>
                </a:cxn>
                <a:cxn ang="0">
                  <a:pos x="14" y="12"/>
                </a:cxn>
                <a:cxn ang="0">
                  <a:pos x="15" y="11"/>
                </a:cxn>
                <a:cxn ang="0">
                  <a:pos x="14" y="10"/>
                </a:cxn>
                <a:cxn ang="0">
                  <a:pos x="14" y="9"/>
                </a:cxn>
                <a:cxn ang="0">
                  <a:pos x="13" y="3"/>
                </a:cxn>
                <a:cxn ang="0">
                  <a:pos x="13" y="1"/>
                </a:cxn>
                <a:cxn ang="0">
                  <a:pos x="7" y="1"/>
                </a:cxn>
                <a:cxn ang="0">
                  <a:pos x="8" y="1"/>
                </a:cxn>
                <a:cxn ang="0">
                  <a:pos x="7" y="4"/>
                </a:cxn>
                <a:cxn ang="0">
                  <a:pos x="7" y="5"/>
                </a:cxn>
                <a:cxn ang="0">
                  <a:pos x="8" y="11"/>
                </a:cxn>
                <a:cxn ang="0">
                  <a:pos x="16" y="10"/>
                </a:cxn>
              </a:cxnLst>
              <a:rect l="0" t="0" r="r" b="b"/>
              <a:pathLst>
                <a:path w="17" h="60">
                  <a:moveTo>
                    <a:pt x="5" y="5"/>
                  </a:moveTo>
                  <a:cubicBezTo>
                    <a:pt x="5" y="6"/>
                    <a:pt x="6" y="5"/>
                    <a:pt x="7" y="6"/>
                  </a:cubicBezTo>
                  <a:cubicBezTo>
                    <a:pt x="7" y="6"/>
                    <a:pt x="6" y="6"/>
                    <a:pt x="5" y="6"/>
                  </a:cubicBezTo>
                  <a:cubicBezTo>
                    <a:pt x="5" y="6"/>
                    <a:pt x="7" y="6"/>
                    <a:pt x="7" y="6"/>
                  </a:cubicBezTo>
                  <a:cubicBezTo>
                    <a:pt x="6" y="6"/>
                    <a:pt x="6" y="6"/>
                    <a:pt x="6" y="6"/>
                  </a:cubicBezTo>
                  <a:cubicBezTo>
                    <a:pt x="7" y="6"/>
                    <a:pt x="6" y="7"/>
                    <a:pt x="8" y="7"/>
                  </a:cubicBezTo>
                  <a:cubicBezTo>
                    <a:pt x="7" y="7"/>
                    <a:pt x="7" y="7"/>
                    <a:pt x="7" y="7"/>
                  </a:cubicBezTo>
                  <a:cubicBezTo>
                    <a:pt x="9" y="7"/>
                    <a:pt x="9" y="7"/>
                    <a:pt x="9" y="7"/>
                  </a:cubicBezTo>
                  <a:cubicBezTo>
                    <a:pt x="9" y="7"/>
                    <a:pt x="10" y="7"/>
                    <a:pt x="9" y="7"/>
                  </a:cubicBezTo>
                  <a:cubicBezTo>
                    <a:pt x="9" y="7"/>
                    <a:pt x="9" y="7"/>
                    <a:pt x="9" y="7"/>
                  </a:cubicBezTo>
                  <a:cubicBezTo>
                    <a:pt x="9" y="7"/>
                    <a:pt x="9" y="7"/>
                    <a:pt x="9" y="7"/>
                  </a:cubicBezTo>
                  <a:cubicBezTo>
                    <a:pt x="8" y="7"/>
                    <a:pt x="8" y="7"/>
                    <a:pt x="7" y="7"/>
                  </a:cubicBezTo>
                  <a:cubicBezTo>
                    <a:pt x="8" y="7"/>
                    <a:pt x="9" y="8"/>
                    <a:pt x="9" y="8"/>
                  </a:cubicBezTo>
                  <a:cubicBezTo>
                    <a:pt x="7" y="8"/>
                    <a:pt x="8" y="7"/>
                    <a:pt x="7" y="8"/>
                  </a:cubicBezTo>
                  <a:cubicBezTo>
                    <a:pt x="8" y="7"/>
                    <a:pt x="8" y="7"/>
                    <a:pt x="8" y="7"/>
                  </a:cubicBezTo>
                  <a:cubicBezTo>
                    <a:pt x="5" y="7"/>
                    <a:pt x="8" y="7"/>
                    <a:pt x="5" y="7"/>
                  </a:cubicBezTo>
                  <a:cubicBezTo>
                    <a:pt x="5" y="8"/>
                    <a:pt x="6" y="8"/>
                    <a:pt x="6" y="8"/>
                  </a:cubicBezTo>
                  <a:cubicBezTo>
                    <a:pt x="8" y="8"/>
                    <a:pt x="8" y="8"/>
                    <a:pt x="8" y="8"/>
                  </a:cubicBezTo>
                  <a:cubicBezTo>
                    <a:pt x="9" y="9"/>
                    <a:pt x="4" y="8"/>
                    <a:pt x="6" y="9"/>
                  </a:cubicBezTo>
                  <a:cubicBezTo>
                    <a:pt x="7" y="9"/>
                    <a:pt x="9" y="9"/>
                    <a:pt x="8" y="9"/>
                  </a:cubicBezTo>
                  <a:cubicBezTo>
                    <a:pt x="6" y="9"/>
                    <a:pt x="6" y="9"/>
                    <a:pt x="6" y="9"/>
                  </a:cubicBezTo>
                  <a:cubicBezTo>
                    <a:pt x="6" y="9"/>
                    <a:pt x="8" y="9"/>
                    <a:pt x="7" y="10"/>
                  </a:cubicBezTo>
                  <a:cubicBezTo>
                    <a:pt x="7" y="9"/>
                    <a:pt x="7" y="9"/>
                    <a:pt x="7" y="9"/>
                  </a:cubicBezTo>
                  <a:cubicBezTo>
                    <a:pt x="5" y="10"/>
                    <a:pt x="7" y="10"/>
                    <a:pt x="7" y="10"/>
                  </a:cubicBezTo>
                  <a:cubicBezTo>
                    <a:pt x="6" y="10"/>
                    <a:pt x="6" y="10"/>
                    <a:pt x="6" y="10"/>
                  </a:cubicBezTo>
                  <a:cubicBezTo>
                    <a:pt x="6" y="10"/>
                    <a:pt x="7" y="10"/>
                    <a:pt x="8" y="11"/>
                  </a:cubicBezTo>
                  <a:cubicBezTo>
                    <a:pt x="6" y="11"/>
                    <a:pt x="6" y="11"/>
                    <a:pt x="6" y="11"/>
                  </a:cubicBezTo>
                  <a:cubicBezTo>
                    <a:pt x="7" y="11"/>
                    <a:pt x="6" y="12"/>
                    <a:pt x="5" y="12"/>
                  </a:cubicBezTo>
                  <a:cubicBezTo>
                    <a:pt x="6" y="12"/>
                    <a:pt x="6" y="12"/>
                    <a:pt x="6" y="12"/>
                  </a:cubicBezTo>
                  <a:cubicBezTo>
                    <a:pt x="6" y="13"/>
                    <a:pt x="6" y="13"/>
                    <a:pt x="6" y="12"/>
                  </a:cubicBezTo>
                  <a:cubicBezTo>
                    <a:pt x="5" y="13"/>
                    <a:pt x="6" y="13"/>
                    <a:pt x="7" y="13"/>
                  </a:cubicBezTo>
                  <a:cubicBezTo>
                    <a:pt x="7" y="13"/>
                    <a:pt x="6" y="13"/>
                    <a:pt x="6" y="13"/>
                  </a:cubicBezTo>
                  <a:cubicBezTo>
                    <a:pt x="7" y="13"/>
                    <a:pt x="8" y="14"/>
                    <a:pt x="7" y="14"/>
                  </a:cubicBezTo>
                  <a:cubicBezTo>
                    <a:pt x="6" y="14"/>
                    <a:pt x="6" y="14"/>
                    <a:pt x="6" y="14"/>
                  </a:cubicBezTo>
                  <a:cubicBezTo>
                    <a:pt x="6" y="14"/>
                    <a:pt x="9" y="14"/>
                    <a:pt x="8" y="14"/>
                  </a:cubicBezTo>
                  <a:cubicBezTo>
                    <a:pt x="7" y="14"/>
                    <a:pt x="7" y="14"/>
                    <a:pt x="7" y="14"/>
                  </a:cubicBezTo>
                  <a:cubicBezTo>
                    <a:pt x="7" y="15"/>
                    <a:pt x="8" y="16"/>
                    <a:pt x="6" y="16"/>
                  </a:cubicBezTo>
                  <a:cubicBezTo>
                    <a:pt x="8" y="16"/>
                    <a:pt x="5" y="16"/>
                    <a:pt x="8" y="17"/>
                  </a:cubicBezTo>
                  <a:cubicBezTo>
                    <a:pt x="7" y="17"/>
                    <a:pt x="6" y="17"/>
                    <a:pt x="5" y="17"/>
                  </a:cubicBezTo>
                  <a:cubicBezTo>
                    <a:pt x="5" y="17"/>
                    <a:pt x="7" y="17"/>
                    <a:pt x="7" y="18"/>
                  </a:cubicBezTo>
                  <a:cubicBezTo>
                    <a:pt x="6" y="18"/>
                    <a:pt x="6" y="18"/>
                    <a:pt x="6" y="18"/>
                  </a:cubicBezTo>
                  <a:cubicBezTo>
                    <a:pt x="7" y="18"/>
                    <a:pt x="7" y="18"/>
                    <a:pt x="7" y="18"/>
                  </a:cubicBezTo>
                  <a:cubicBezTo>
                    <a:pt x="6" y="18"/>
                    <a:pt x="6" y="18"/>
                    <a:pt x="6" y="18"/>
                  </a:cubicBezTo>
                  <a:cubicBezTo>
                    <a:pt x="6" y="18"/>
                    <a:pt x="6" y="18"/>
                    <a:pt x="6" y="18"/>
                  </a:cubicBezTo>
                  <a:cubicBezTo>
                    <a:pt x="6" y="18"/>
                    <a:pt x="6" y="18"/>
                    <a:pt x="7" y="18"/>
                  </a:cubicBezTo>
                  <a:cubicBezTo>
                    <a:pt x="7" y="18"/>
                    <a:pt x="6" y="18"/>
                    <a:pt x="5" y="18"/>
                  </a:cubicBezTo>
                  <a:cubicBezTo>
                    <a:pt x="6" y="19"/>
                    <a:pt x="6" y="19"/>
                    <a:pt x="6" y="19"/>
                  </a:cubicBezTo>
                  <a:cubicBezTo>
                    <a:pt x="6" y="19"/>
                    <a:pt x="6" y="19"/>
                    <a:pt x="5" y="19"/>
                  </a:cubicBezTo>
                  <a:cubicBezTo>
                    <a:pt x="7" y="19"/>
                    <a:pt x="4" y="19"/>
                    <a:pt x="5" y="19"/>
                  </a:cubicBezTo>
                  <a:cubicBezTo>
                    <a:pt x="6" y="19"/>
                    <a:pt x="6" y="19"/>
                    <a:pt x="6" y="19"/>
                  </a:cubicBezTo>
                  <a:cubicBezTo>
                    <a:pt x="5" y="19"/>
                    <a:pt x="5" y="20"/>
                    <a:pt x="6" y="20"/>
                  </a:cubicBezTo>
                  <a:cubicBezTo>
                    <a:pt x="5" y="20"/>
                    <a:pt x="5" y="20"/>
                    <a:pt x="5" y="20"/>
                  </a:cubicBezTo>
                  <a:cubicBezTo>
                    <a:pt x="5" y="20"/>
                    <a:pt x="5" y="20"/>
                    <a:pt x="5" y="21"/>
                  </a:cubicBezTo>
                  <a:cubicBezTo>
                    <a:pt x="6" y="21"/>
                    <a:pt x="7" y="21"/>
                    <a:pt x="7" y="21"/>
                  </a:cubicBezTo>
                  <a:cubicBezTo>
                    <a:pt x="6" y="21"/>
                    <a:pt x="6" y="21"/>
                    <a:pt x="6" y="21"/>
                  </a:cubicBezTo>
                  <a:cubicBezTo>
                    <a:pt x="7" y="21"/>
                    <a:pt x="6" y="21"/>
                    <a:pt x="7" y="21"/>
                  </a:cubicBezTo>
                  <a:cubicBezTo>
                    <a:pt x="7" y="21"/>
                    <a:pt x="6" y="21"/>
                    <a:pt x="5" y="21"/>
                  </a:cubicBezTo>
                  <a:cubicBezTo>
                    <a:pt x="6" y="21"/>
                    <a:pt x="6" y="21"/>
                    <a:pt x="6" y="21"/>
                  </a:cubicBezTo>
                  <a:cubicBezTo>
                    <a:pt x="5" y="21"/>
                    <a:pt x="5" y="21"/>
                    <a:pt x="5" y="21"/>
                  </a:cubicBezTo>
                  <a:cubicBezTo>
                    <a:pt x="6" y="21"/>
                    <a:pt x="3" y="21"/>
                    <a:pt x="5" y="22"/>
                  </a:cubicBezTo>
                  <a:cubicBezTo>
                    <a:pt x="4" y="22"/>
                    <a:pt x="4" y="22"/>
                    <a:pt x="4" y="22"/>
                  </a:cubicBezTo>
                  <a:cubicBezTo>
                    <a:pt x="4" y="22"/>
                    <a:pt x="5" y="22"/>
                    <a:pt x="5" y="23"/>
                  </a:cubicBezTo>
                  <a:cubicBezTo>
                    <a:pt x="6" y="23"/>
                    <a:pt x="6" y="23"/>
                    <a:pt x="7" y="23"/>
                  </a:cubicBezTo>
                  <a:cubicBezTo>
                    <a:pt x="6" y="23"/>
                    <a:pt x="5" y="23"/>
                    <a:pt x="5" y="24"/>
                  </a:cubicBezTo>
                  <a:cubicBezTo>
                    <a:pt x="6" y="24"/>
                    <a:pt x="6" y="24"/>
                    <a:pt x="7" y="24"/>
                  </a:cubicBezTo>
                  <a:cubicBezTo>
                    <a:pt x="6" y="24"/>
                    <a:pt x="6" y="24"/>
                    <a:pt x="5" y="24"/>
                  </a:cubicBezTo>
                  <a:cubicBezTo>
                    <a:pt x="6" y="24"/>
                    <a:pt x="6" y="25"/>
                    <a:pt x="6" y="25"/>
                  </a:cubicBezTo>
                  <a:cubicBezTo>
                    <a:pt x="7" y="25"/>
                    <a:pt x="7" y="25"/>
                    <a:pt x="7" y="25"/>
                  </a:cubicBezTo>
                  <a:cubicBezTo>
                    <a:pt x="8" y="25"/>
                    <a:pt x="7" y="25"/>
                    <a:pt x="6" y="25"/>
                  </a:cubicBezTo>
                  <a:cubicBezTo>
                    <a:pt x="6" y="25"/>
                    <a:pt x="6" y="25"/>
                    <a:pt x="6" y="25"/>
                  </a:cubicBezTo>
                  <a:cubicBezTo>
                    <a:pt x="8" y="26"/>
                    <a:pt x="3" y="26"/>
                    <a:pt x="5" y="27"/>
                  </a:cubicBezTo>
                  <a:cubicBezTo>
                    <a:pt x="5" y="27"/>
                    <a:pt x="5" y="27"/>
                    <a:pt x="5" y="27"/>
                  </a:cubicBezTo>
                  <a:cubicBezTo>
                    <a:pt x="6" y="27"/>
                    <a:pt x="6" y="27"/>
                    <a:pt x="6" y="27"/>
                  </a:cubicBezTo>
                  <a:cubicBezTo>
                    <a:pt x="6" y="27"/>
                    <a:pt x="6" y="27"/>
                    <a:pt x="5" y="27"/>
                  </a:cubicBezTo>
                  <a:cubicBezTo>
                    <a:pt x="7" y="28"/>
                    <a:pt x="5" y="28"/>
                    <a:pt x="6" y="28"/>
                  </a:cubicBezTo>
                  <a:cubicBezTo>
                    <a:pt x="3" y="28"/>
                    <a:pt x="6" y="29"/>
                    <a:pt x="4" y="30"/>
                  </a:cubicBezTo>
                  <a:cubicBezTo>
                    <a:pt x="5" y="30"/>
                    <a:pt x="5" y="30"/>
                    <a:pt x="5" y="30"/>
                  </a:cubicBezTo>
                  <a:cubicBezTo>
                    <a:pt x="5" y="30"/>
                    <a:pt x="4" y="30"/>
                    <a:pt x="4" y="30"/>
                  </a:cubicBezTo>
                  <a:cubicBezTo>
                    <a:pt x="5" y="30"/>
                    <a:pt x="5" y="30"/>
                    <a:pt x="5" y="30"/>
                  </a:cubicBezTo>
                  <a:cubicBezTo>
                    <a:pt x="6" y="31"/>
                    <a:pt x="4" y="32"/>
                    <a:pt x="3" y="32"/>
                  </a:cubicBezTo>
                  <a:cubicBezTo>
                    <a:pt x="3" y="33"/>
                    <a:pt x="7" y="33"/>
                    <a:pt x="5" y="33"/>
                  </a:cubicBezTo>
                  <a:cubicBezTo>
                    <a:pt x="4" y="33"/>
                    <a:pt x="4" y="33"/>
                    <a:pt x="4" y="33"/>
                  </a:cubicBezTo>
                  <a:cubicBezTo>
                    <a:pt x="5" y="34"/>
                    <a:pt x="3" y="34"/>
                    <a:pt x="5" y="35"/>
                  </a:cubicBezTo>
                  <a:cubicBezTo>
                    <a:pt x="4" y="35"/>
                    <a:pt x="4" y="35"/>
                    <a:pt x="4" y="35"/>
                  </a:cubicBezTo>
                  <a:cubicBezTo>
                    <a:pt x="3" y="35"/>
                    <a:pt x="4" y="35"/>
                    <a:pt x="5" y="36"/>
                  </a:cubicBezTo>
                  <a:cubicBezTo>
                    <a:pt x="5" y="36"/>
                    <a:pt x="4" y="35"/>
                    <a:pt x="4" y="35"/>
                  </a:cubicBezTo>
                  <a:cubicBezTo>
                    <a:pt x="3" y="36"/>
                    <a:pt x="5" y="36"/>
                    <a:pt x="4" y="36"/>
                  </a:cubicBezTo>
                  <a:cubicBezTo>
                    <a:pt x="3" y="36"/>
                    <a:pt x="3" y="36"/>
                    <a:pt x="3" y="36"/>
                  </a:cubicBezTo>
                  <a:cubicBezTo>
                    <a:pt x="4" y="36"/>
                    <a:pt x="3" y="36"/>
                    <a:pt x="4" y="36"/>
                  </a:cubicBezTo>
                  <a:cubicBezTo>
                    <a:pt x="4" y="36"/>
                    <a:pt x="5" y="37"/>
                    <a:pt x="4" y="37"/>
                  </a:cubicBezTo>
                  <a:cubicBezTo>
                    <a:pt x="5" y="37"/>
                    <a:pt x="3" y="37"/>
                    <a:pt x="5" y="38"/>
                  </a:cubicBezTo>
                  <a:cubicBezTo>
                    <a:pt x="3" y="37"/>
                    <a:pt x="4" y="38"/>
                    <a:pt x="4" y="38"/>
                  </a:cubicBezTo>
                  <a:cubicBezTo>
                    <a:pt x="4" y="38"/>
                    <a:pt x="4" y="38"/>
                    <a:pt x="3" y="38"/>
                  </a:cubicBezTo>
                  <a:cubicBezTo>
                    <a:pt x="3" y="38"/>
                    <a:pt x="3" y="38"/>
                    <a:pt x="4" y="38"/>
                  </a:cubicBezTo>
                  <a:cubicBezTo>
                    <a:pt x="2" y="38"/>
                    <a:pt x="6" y="39"/>
                    <a:pt x="3" y="39"/>
                  </a:cubicBezTo>
                  <a:cubicBezTo>
                    <a:pt x="4" y="40"/>
                    <a:pt x="5" y="40"/>
                    <a:pt x="5" y="41"/>
                  </a:cubicBezTo>
                  <a:cubicBezTo>
                    <a:pt x="3" y="41"/>
                    <a:pt x="5" y="40"/>
                    <a:pt x="3" y="40"/>
                  </a:cubicBezTo>
                  <a:cubicBezTo>
                    <a:pt x="4" y="41"/>
                    <a:pt x="5" y="41"/>
                    <a:pt x="5" y="41"/>
                  </a:cubicBezTo>
                  <a:cubicBezTo>
                    <a:pt x="4" y="42"/>
                    <a:pt x="4" y="41"/>
                    <a:pt x="4" y="41"/>
                  </a:cubicBezTo>
                  <a:cubicBezTo>
                    <a:pt x="4" y="42"/>
                    <a:pt x="3" y="42"/>
                    <a:pt x="4" y="43"/>
                  </a:cubicBezTo>
                  <a:cubicBezTo>
                    <a:pt x="4" y="42"/>
                    <a:pt x="4" y="42"/>
                    <a:pt x="4" y="42"/>
                  </a:cubicBezTo>
                  <a:cubicBezTo>
                    <a:pt x="4" y="42"/>
                    <a:pt x="3" y="43"/>
                    <a:pt x="4" y="43"/>
                  </a:cubicBezTo>
                  <a:cubicBezTo>
                    <a:pt x="4" y="43"/>
                    <a:pt x="4" y="43"/>
                    <a:pt x="4" y="43"/>
                  </a:cubicBezTo>
                  <a:cubicBezTo>
                    <a:pt x="5" y="43"/>
                    <a:pt x="6" y="43"/>
                    <a:pt x="7" y="43"/>
                  </a:cubicBezTo>
                  <a:cubicBezTo>
                    <a:pt x="5" y="43"/>
                    <a:pt x="6" y="44"/>
                    <a:pt x="4" y="43"/>
                  </a:cubicBezTo>
                  <a:cubicBezTo>
                    <a:pt x="4" y="43"/>
                    <a:pt x="4" y="43"/>
                    <a:pt x="5" y="43"/>
                  </a:cubicBezTo>
                  <a:cubicBezTo>
                    <a:pt x="4" y="43"/>
                    <a:pt x="4" y="43"/>
                    <a:pt x="4" y="43"/>
                  </a:cubicBezTo>
                  <a:cubicBezTo>
                    <a:pt x="4" y="43"/>
                    <a:pt x="5" y="44"/>
                    <a:pt x="5" y="44"/>
                  </a:cubicBezTo>
                  <a:cubicBezTo>
                    <a:pt x="4" y="43"/>
                    <a:pt x="4" y="43"/>
                    <a:pt x="4" y="43"/>
                  </a:cubicBezTo>
                  <a:cubicBezTo>
                    <a:pt x="4" y="44"/>
                    <a:pt x="5" y="44"/>
                    <a:pt x="5" y="44"/>
                  </a:cubicBezTo>
                  <a:cubicBezTo>
                    <a:pt x="5" y="44"/>
                    <a:pt x="4" y="44"/>
                    <a:pt x="4" y="44"/>
                  </a:cubicBezTo>
                  <a:cubicBezTo>
                    <a:pt x="4" y="44"/>
                    <a:pt x="6" y="45"/>
                    <a:pt x="5" y="45"/>
                  </a:cubicBezTo>
                  <a:cubicBezTo>
                    <a:pt x="4" y="45"/>
                    <a:pt x="5" y="45"/>
                    <a:pt x="3" y="45"/>
                  </a:cubicBezTo>
                  <a:cubicBezTo>
                    <a:pt x="4" y="45"/>
                    <a:pt x="4" y="45"/>
                    <a:pt x="4" y="45"/>
                  </a:cubicBezTo>
                  <a:cubicBezTo>
                    <a:pt x="4" y="45"/>
                    <a:pt x="4" y="45"/>
                    <a:pt x="4" y="45"/>
                  </a:cubicBezTo>
                  <a:cubicBezTo>
                    <a:pt x="4" y="46"/>
                    <a:pt x="5" y="46"/>
                    <a:pt x="5" y="46"/>
                  </a:cubicBezTo>
                  <a:cubicBezTo>
                    <a:pt x="4" y="46"/>
                    <a:pt x="4" y="46"/>
                    <a:pt x="4" y="46"/>
                  </a:cubicBezTo>
                  <a:cubicBezTo>
                    <a:pt x="5" y="46"/>
                    <a:pt x="5" y="46"/>
                    <a:pt x="5" y="46"/>
                  </a:cubicBezTo>
                  <a:cubicBezTo>
                    <a:pt x="5" y="46"/>
                    <a:pt x="5" y="46"/>
                    <a:pt x="5" y="46"/>
                  </a:cubicBezTo>
                  <a:cubicBezTo>
                    <a:pt x="6" y="46"/>
                    <a:pt x="7" y="46"/>
                    <a:pt x="6" y="47"/>
                  </a:cubicBezTo>
                  <a:cubicBezTo>
                    <a:pt x="6" y="47"/>
                    <a:pt x="6" y="47"/>
                    <a:pt x="6" y="47"/>
                  </a:cubicBezTo>
                  <a:cubicBezTo>
                    <a:pt x="6" y="47"/>
                    <a:pt x="6" y="47"/>
                    <a:pt x="6" y="47"/>
                  </a:cubicBezTo>
                  <a:cubicBezTo>
                    <a:pt x="6" y="47"/>
                    <a:pt x="6" y="47"/>
                    <a:pt x="6" y="47"/>
                  </a:cubicBezTo>
                  <a:cubicBezTo>
                    <a:pt x="6" y="47"/>
                    <a:pt x="4" y="47"/>
                    <a:pt x="4" y="47"/>
                  </a:cubicBezTo>
                  <a:cubicBezTo>
                    <a:pt x="5" y="47"/>
                    <a:pt x="4" y="47"/>
                    <a:pt x="6" y="48"/>
                  </a:cubicBezTo>
                  <a:cubicBezTo>
                    <a:pt x="5" y="48"/>
                    <a:pt x="5" y="47"/>
                    <a:pt x="4" y="47"/>
                  </a:cubicBezTo>
                  <a:cubicBezTo>
                    <a:pt x="5" y="48"/>
                    <a:pt x="5" y="48"/>
                    <a:pt x="5" y="48"/>
                  </a:cubicBezTo>
                  <a:cubicBezTo>
                    <a:pt x="5" y="48"/>
                    <a:pt x="5" y="48"/>
                    <a:pt x="4" y="48"/>
                  </a:cubicBezTo>
                  <a:cubicBezTo>
                    <a:pt x="4" y="48"/>
                    <a:pt x="6" y="48"/>
                    <a:pt x="5" y="48"/>
                  </a:cubicBezTo>
                  <a:cubicBezTo>
                    <a:pt x="5" y="48"/>
                    <a:pt x="5" y="48"/>
                    <a:pt x="5" y="48"/>
                  </a:cubicBezTo>
                  <a:cubicBezTo>
                    <a:pt x="4" y="48"/>
                    <a:pt x="5" y="49"/>
                    <a:pt x="5" y="49"/>
                  </a:cubicBezTo>
                  <a:cubicBezTo>
                    <a:pt x="3" y="48"/>
                    <a:pt x="5" y="48"/>
                    <a:pt x="3" y="48"/>
                  </a:cubicBezTo>
                  <a:cubicBezTo>
                    <a:pt x="3" y="49"/>
                    <a:pt x="5" y="49"/>
                    <a:pt x="4" y="50"/>
                  </a:cubicBezTo>
                  <a:cubicBezTo>
                    <a:pt x="5" y="50"/>
                    <a:pt x="5" y="50"/>
                    <a:pt x="5" y="50"/>
                  </a:cubicBezTo>
                  <a:cubicBezTo>
                    <a:pt x="7" y="50"/>
                    <a:pt x="3" y="50"/>
                    <a:pt x="4" y="50"/>
                  </a:cubicBezTo>
                  <a:cubicBezTo>
                    <a:pt x="4" y="50"/>
                    <a:pt x="3" y="50"/>
                    <a:pt x="4" y="50"/>
                  </a:cubicBezTo>
                  <a:cubicBezTo>
                    <a:pt x="3" y="50"/>
                    <a:pt x="4" y="51"/>
                    <a:pt x="4" y="51"/>
                  </a:cubicBezTo>
                  <a:cubicBezTo>
                    <a:pt x="4" y="51"/>
                    <a:pt x="4" y="51"/>
                    <a:pt x="4" y="51"/>
                  </a:cubicBezTo>
                  <a:cubicBezTo>
                    <a:pt x="3" y="51"/>
                    <a:pt x="4" y="51"/>
                    <a:pt x="3" y="51"/>
                  </a:cubicBezTo>
                  <a:cubicBezTo>
                    <a:pt x="4" y="52"/>
                    <a:pt x="4" y="52"/>
                    <a:pt x="4" y="52"/>
                  </a:cubicBezTo>
                  <a:cubicBezTo>
                    <a:pt x="1" y="52"/>
                    <a:pt x="6" y="53"/>
                    <a:pt x="3" y="53"/>
                  </a:cubicBezTo>
                  <a:cubicBezTo>
                    <a:pt x="3" y="53"/>
                    <a:pt x="3" y="53"/>
                    <a:pt x="3" y="53"/>
                  </a:cubicBezTo>
                  <a:cubicBezTo>
                    <a:pt x="3" y="53"/>
                    <a:pt x="3" y="53"/>
                    <a:pt x="3" y="53"/>
                  </a:cubicBezTo>
                  <a:cubicBezTo>
                    <a:pt x="4" y="54"/>
                    <a:pt x="4" y="54"/>
                    <a:pt x="4" y="54"/>
                  </a:cubicBezTo>
                  <a:cubicBezTo>
                    <a:pt x="5" y="54"/>
                    <a:pt x="5" y="54"/>
                    <a:pt x="5" y="54"/>
                  </a:cubicBezTo>
                  <a:cubicBezTo>
                    <a:pt x="5" y="54"/>
                    <a:pt x="4" y="54"/>
                    <a:pt x="3" y="54"/>
                  </a:cubicBezTo>
                  <a:cubicBezTo>
                    <a:pt x="4" y="54"/>
                    <a:pt x="4" y="54"/>
                    <a:pt x="4" y="54"/>
                  </a:cubicBezTo>
                  <a:cubicBezTo>
                    <a:pt x="2" y="54"/>
                    <a:pt x="6" y="55"/>
                    <a:pt x="5" y="55"/>
                  </a:cubicBezTo>
                  <a:cubicBezTo>
                    <a:pt x="4" y="54"/>
                    <a:pt x="4" y="54"/>
                    <a:pt x="4" y="54"/>
                  </a:cubicBezTo>
                  <a:cubicBezTo>
                    <a:pt x="4" y="55"/>
                    <a:pt x="5" y="55"/>
                    <a:pt x="5" y="55"/>
                  </a:cubicBezTo>
                  <a:cubicBezTo>
                    <a:pt x="4" y="55"/>
                    <a:pt x="4" y="55"/>
                    <a:pt x="3" y="54"/>
                  </a:cubicBezTo>
                  <a:cubicBezTo>
                    <a:pt x="3" y="55"/>
                    <a:pt x="5" y="55"/>
                    <a:pt x="4" y="55"/>
                  </a:cubicBezTo>
                  <a:cubicBezTo>
                    <a:pt x="4" y="55"/>
                    <a:pt x="4" y="55"/>
                    <a:pt x="4" y="55"/>
                  </a:cubicBezTo>
                  <a:cubicBezTo>
                    <a:pt x="3" y="54"/>
                    <a:pt x="3" y="55"/>
                    <a:pt x="3" y="55"/>
                  </a:cubicBezTo>
                  <a:cubicBezTo>
                    <a:pt x="3" y="55"/>
                    <a:pt x="3" y="55"/>
                    <a:pt x="3" y="55"/>
                  </a:cubicBezTo>
                  <a:cubicBezTo>
                    <a:pt x="2" y="55"/>
                    <a:pt x="2" y="55"/>
                    <a:pt x="2" y="55"/>
                  </a:cubicBezTo>
                  <a:cubicBezTo>
                    <a:pt x="2" y="55"/>
                    <a:pt x="2" y="55"/>
                    <a:pt x="2" y="55"/>
                  </a:cubicBezTo>
                  <a:cubicBezTo>
                    <a:pt x="5" y="56"/>
                    <a:pt x="3" y="55"/>
                    <a:pt x="4" y="56"/>
                  </a:cubicBezTo>
                  <a:cubicBezTo>
                    <a:pt x="3" y="55"/>
                    <a:pt x="3" y="56"/>
                    <a:pt x="2" y="55"/>
                  </a:cubicBezTo>
                  <a:cubicBezTo>
                    <a:pt x="1" y="55"/>
                    <a:pt x="1" y="55"/>
                    <a:pt x="1" y="55"/>
                  </a:cubicBezTo>
                  <a:cubicBezTo>
                    <a:pt x="2" y="56"/>
                    <a:pt x="0" y="55"/>
                    <a:pt x="2" y="56"/>
                  </a:cubicBezTo>
                  <a:cubicBezTo>
                    <a:pt x="1" y="56"/>
                    <a:pt x="2" y="56"/>
                    <a:pt x="1" y="55"/>
                  </a:cubicBezTo>
                  <a:cubicBezTo>
                    <a:pt x="2" y="56"/>
                    <a:pt x="2" y="56"/>
                    <a:pt x="2" y="56"/>
                  </a:cubicBezTo>
                  <a:cubicBezTo>
                    <a:pt x="3" y="57"/>
                    <a:pt x="0" y="56"/>
                    <a:pt x="2" y="57"/>
                  </a:cubicBezTo>
                  <a:cubicBezTo>
                    <a:pt x="2" y="57"/>
                    <a:pt x="3" y="58"/>
                    <a:pt x="4" y="59"/>
                  </a:cubicBezTo>
                  <a:cubicBezTo>
                    <a:pt x="3" y="58"/>
                    <a:pt x="3" y="58"/>
                    <a:pt x="3" y="58"/>
                  </a:cubicBezTo>
                  <a:cubicBezTo>
                    <a:pt x="2" y="58"/>
                    <a:pt x="2" y="58"/>
                    <a:pt x="2" y="58"/>
                  </a:cubicBezTo>
                  <a:cubicBezTo>
                    <a:pt x="1" y="58"/>
                    <a:pt x="1" y="58"/>
                    <a:pt x="1" y="58"/>
                  </a:cubicBezTo>
                  <a:cubicBezTo>
                    <a:pt x="1" y="58"/>
                    <a:pt x="3" y="59"/>
                    <a:pt x="2" y="58"/>
                  </a:cubicBezTo>
                  <a:cubicBezTo>
                    <a:pt x="1" y="58"/>
                    <a:pt x="1" y="58"/>
                    <a:pt x="1" y="58"/>
                  </a:cubicBezTo>
                  <a:cubicBezTo>
                    <a:pt x="2" y="59"/>
                    <a:pt x="2" y="59"/>
                    <a:pt x="2" y="59"/>
                  </a:cubicBezTo>
                  <a:cubicBezTo>
                    <a:pt x="1" y="58"/>
                    <a:pt x="1" y="58"/>
                    <a:pt x="0" y="58"/>
                  </a:cubicBezTo>
                  <a:cubicBezTo>
                    <a:pt x="1" y="58"/>
                    <a:pt x="1" y="59"/>
                    <a:pt x="2" y="59"/>
                  </a:cubicBezTo>
                  <a:cubicBezTo>
                    <a:pt x="2" y="59"/>
                    <a:pt x="2" y="59"/>
                    <a:pt x="2" y="59"/>
                  </a:cubicBezTo>
                  <a:cubicBezTo>
                    <a:pt x="2" y="59"/>
                    <a:pt x="1" y="59"/>
                    <a:pt x="1" y="59"/>
                  </a:cubicBezTo>
                  <a:cubicBezTo>
                    <a:pt x="1" y="58"/>
                    <a:pt x="2" y="59"/>
                    <a:pt x="2" y="59"/>
                  </a:cubicBezTo>
                  <a:cubicBezTo>
                    <a:pt x="2" y="59"/>
                    <a:pt x="2" y="59"/>
                    <a:pt x="2" y="59"/>
                  </a:cubicBezTo>
                  <a:cubicBezTo>
                    <a:pt x="4" y="60"/>
                    <a:pt x="2" y="58"/>
                    <a:pt x="2" y="58"/>
                  </a:cubicBezTo>
                  <a:cubicBezTo>
                    <a:pt x="4" y="59"/>
                    <a:pt x="4" y="59"/>
                    <a:pt x="4" y="59"/>
                  </a:cubicBezTo>
                  <a:cubicBezTo>
                    <a:pt x="3" y="58"/>
                    <a:pt x="3" y="58"/>
                    <a:pt x="3" y="58"/>
                  </a:cubicBezTo>
                  <a:cubicBezTo>
                    <a:pt x="3" y="58"/>
                    <a:pt x="4" y="59"/>
                    <a:pt x="4" y="59"/>
                  </a:cubicBezTo>
                  <a:cubicBezTo>
                    <a:pt x="5" y="59"/>
                    <a:pt x="4" y="59"/>
                    <a:pt x="4" y="59"/>
                  </a:cubicBezTo>
                  <a:cubicBezTo>
                    <a:pt x="5" y="59"/>
                    <a:pt x="5" y="59"/>
                    <a:pt x="5" y="59"/>
                  </a:cubicBezTo>
                  <a:cubicBezTo>
                    <a:pt x="4" y="59"/>
                    <a:pt x="4" y="59"/>
                    <a:pt x="4" y="59"/>
                  </a:cubicBezTo>
                  <a:cubicBezTo>
                    <a:pt x="5" y="59"/>
                    <a:pt x="5" y="59"/>
                    <a:pt x="5" y="59"/>
                  </a:cubicBezTo>
                  <a:cubicBezTo>
                    <a:pt x="6" y="59"/>
                    <a:pt x="4" y="58"/>
                    <a:pt x="5" y="59"/>
                  </a:cubicBezTo>
                  <a:cubicBezTo>
                    <a:pt x="5" y="59"/>
                    <a:pt x="5" y="59"/>
                    <a:pt x="5" y="59"/>
                  </a:cubicBezTo>
                  <a:cubicBezTo>
                    <a:pt x="5" y="58"/>
                    <a:pt x="4" y="58"/>
                    <a:pt x="3" y="57"/>
                  </a:cubicBezTo>
                  <a:cubicBezTo>
                    <a:pt x="6" y="58"/>
                    <a:pt x="6" y="58"/>
                    <a:pt x="6" y="58"/>
                  </a:cubicBezTo>
                  <a:cubicBezTo>
                    <a:pt x="5" y="58"/>
                    <a:pt x="5" y="58"/>
                    <a:pt x="5" y="58"/>
                  </a:cubicBezTo>
                  <a:cubicBezTo>
                    <a:pt x="5" y="58"/>
                    <a:pt x="5" y="58"/>
                    <a:pt x="6" y="58"/>
                  </a:cubicBezTo>
                  <a:cubicBezTo>
                    <a:pt x="5" y="57"/>
                    <a:pt x="5" y="58"/>
                    <a:pt x="4" y="57"/>
                  </a:cubicBezTo>
                  <a:cubicBezTo>
                    <a:pt x="5" y="58"/>
                    <a:pt x="4" y="57"/>
                    <a:pt x="6" y="57"/>
                  </a:cubicBezTo>
                  <a:cubicBezTo>
                    <a:pt x="5" y="57"/>
                    <a:pt x="5" y="57"/>
                    <a:pt x="5" y="57"/>
                  </a:cubicBezTo>
                  <a:cubicBezTo>
                    <a:pt x="7" y="57"/>
                    <a:pt x="4" y="56"/>
                    <a:pt x="5" y="57"/>
                  </a:cubicBezTo>
                  <a:cubicBezTo>
                    <a:pt x="6" y="57"/>
                    <a:pt x="6" y="57"/>
                    <a:pt x="7" y="57"/>
                  </a:cubicBezTo>
                  <a:cubicBezTo>
                    <a:pt x="5" y="56"/>
                    <a:pt x="7" y="57"/>
                    <a:pt x="7" y="57"/>
                  </a:cubicBezTo>
                  <a:cubicBezTo>
                    <a:pt x="6" y="56"/>
                    <a:pt x="6" y="56"/>
                    <a:pt x="6" y="56"/>
                  </a:cubicBezTo>
                  <a:cubicBezTo>
                    <a:pt x="7" y="56"/>
                    <a:pt x="7" y="56"/>
                    <a:pt x="8" y="55"/>
                  </a:cubicBezTo>
                  <a:cubicBezTo>
                    <a:pt x="8" y="56"/>
                    <a:pt x="8" y="56"/>
                    <a:pt x="8" y="56"/>
                  </a:cubicBezTo>
                  <a:cubicBezTo>
                    <a:pt x="6" y="55"/>
                    <a:pt x="7" y="55"/>
                    <a:pt x="7" y="55"/>
                  </a:cubicBezTo>
                  <a:cubicBezTo>
                    <a:pt x="7" y="55"/>
                    <a:pt x="8" y="55"/>
                    <a:pt x="8" y="55"/>
                  </a:cubicBezTo>
                  <a:cubicBezTo>
                    <a:pt x="8" y="55"/>
                    <a:pt x="8" y="55"/>
                    <a:pt x="8" y="55"/>
                  </a:cubicBezTo>
                  <a:cubicBezTo>
                    <a:pt x="8" y="55"/>
                    <a:pt x="7" y="55"/>
                    <a:pt x="7" y="55"/>
                  </a:cubicBezTo>
                  <a:cubicBezTo>
                    <a:pt x="8" y="55"/>
                    <a:pt x="8" y="55"/>
                    <a:pt x="8" y="55"/>
                  </a:cubicBezTo>
                  <a:cubicBezTo>
                    <a:pt x="8" y="55"/>
                    <a:pt x="7" y="54"/>
                    <a:pt x="8" y="54"/>
                  </a:cubicBezTo>
                  <a:cubicBezTo>
                    <a:pt x="7" y="54"/>
                    <a:pt x="5" y="53"/>
                    <a:pt x="5" y="53"/>
                  </a:cubicBezTo>
                  <a:cubicBezTo>
                    <a:pt x="5" y="53"/>
                    <a:pt x="6" y="53"/>
                    <a:pt x="6" y="54"/>
                  </a:cubicBezTo>
                  <a:cubicBezTo>
                    <a:pt x="6" y="53"/>
                    <a:pt x="6" y="53"/>
                    <a:pt x="6" y="53"/>
                  </a:cubicBezTo>
                  <a:cubicBezTo>
                    <a:pt x="7" y="54"/>
                    <a:pt x="7" y="54"/>
                    <a:pt x="7" y="54"/>
                  </a:cubicBezTo>
                  <a:cubicBezTo>
                    <a:pt x="7" y="54"/>
                    <a:pt x="6" y="53"/>
                    <a:pt x="6" y="53"/>
                  </a:cubicBezTo>
                  <a:cubicBezTo>
                    <a:pt x="7" y="54"/>
                    <a:pt x="7" y="53"/>
                    <a:pt x="8" y="54"/>
                  </a:cubicBezTo>
                  <a:cubicBezTo>
                    <a:pt x="8" y="54"/>
                    <a:pt x="7" y="54"/>
                    <a:pt x="8" y="54"/>
                  </a:cubicBezTo>
                  <a:cubicBezTo>
                    <a:pt x="8" y="54"/>
                    <a:pt x="8" y="54"/>
                    <a:pt x="9" y="54"/>
                  </a:cubicBezTo>
                  <a:cubicBezTo>
                    <a:pt x="8" y="54"/>
                    <a:pt x="8" y="54"/>
                    <a:pt x="8" y="53"/>
                  </a:cubicBezTo>
                  <a:cubicBezTo>
                    <a:pt x="8" y="53"/>
                    <a:pt x="9" y="54"/>
                    <a:pt x="9" y="54"/>
                  </a:cubicBezTo>
                  <a:cubicBezTo>
                    <a:pt x="9" y="53"/>
                    <a:pt x="9" y="53"/>
                    <a:pt x="8" y="53"/>
                  </a:cubicBezTo>
                  <a:cubicBezTo>
                    <a:pt x="8" y="53"/>
                    <a:pt x="9" y="53"/>
                    <a:pt x="9" y="53"/>
                  </a:cubicBezTo>
                  <a:cubicBezTo>
                    <a:pt x="8" y="53"/>
                    <a:pt x="9" y="53"/>
                    <a:pt x="8" y="52"/>
                  </a:cubicBezTo>
                  <a:cubicBezTo>
                    <a:pt x="8" y="52"/>
                    <a:pt x="8" y="52"/>
                    <a:pt x="8" y="52"/>
                  </a:cubicBezTo>
                  <a:cubicBezTo>
                    <a:pt x="7" y="52"/>
                    <a:pt x="7" y="52"/>
                    <a:pt x="7" y="52"/>
                  </a:cubicBezTo>
                  <a:cubicBezTo>
                    <a:pt x="7" y="52"/>
                    <a:pt x="7" y="52"/>
                    <a:pt x="7" y="52"/>
                  </a:cubicBezTo>
                  <a:cubicBezTo>
                    <a:pt x="7" y="52"/>
                    <a:pt x="7" y="52"/>
                    <a:pt x="7" y="52"/>
                  </a:cubicBezTo>
                  <a:cubicBezTo>
                    <a:pt x="6" y="52"/>
                    <a:pt x="8" y="52"/>
                    <a:pt x="8" y="51"/>
                  </a:cubicBezTo>
                  <a:cubicBezTo>
                    <a:pt x="8" y="51"/>
                    <a:pt x="8" y="51"/>
                    <a:pt x="8" y="51"/>
                  </a:cubicBezTo>
                  <a:cubicBezTo>
                    <a:pt x="8" y="51"/>
                    <a:pt x="8" y="51"/>
                    <a:pt x="7" y="50"/>
                  </a:cubicBezTo>
                  <a:cubicBezTo>
                    <a:pt x="7" y="50"/>
                    <a:pt x="8" y="50"/>
                    <a:pt x="9" y="51"/>
                  </a:cubicBezTo>
                  <a:cubicBezTo>
                    <a:pt x="8" y="50"/>
                    <a:pt x="8" y="50"/>
                    <a:pt x="9" y="50"/>
                  </a:cubicBezTo>
                  <a:cubicBezTo>
                    <a:pt x="9" y="50"/>
                    <a:pt x="9" y="50"/>
                    <a:pt x="9" y="50"/>
                  </a:cubicBezTo>
                  <a:cubicBezTo>
                    <a:pt x="9" y="50"/>
                    <a:pt x="10" y="50"/>
                    <a:pt x="9" y="50"/>
                  </a:cubicBezTo>
                  <a:cubicBezTo>
                    <a:pt x="10" y="50"/>
                    <a:pt x="10" y="50"/>
                    <a:pt x="10" y="50"/>
                  </a:cubicBezTo>
                  <a:cubicBezTo>
                    <a:pt x="9" y="50"/>
                    <a:pt x="9" y="50"/>
                    <a:pt x="9" y="50"/>
                  </a:cubicBezTo>
                  <a:cubicBezTo>
                    <a:pt x="9" y="50"/>
                    <a:pt x="9" y="50"/>
                    <a:pt x="9" y="50"/>
                  </a:cubicBezTo>
                  <a:cubicBezTo>
                    <a:pt x="11" y="50"/>
                    <a:pt x="11" y="50"/>
                    <a:pt x="11" y="50"/>
                  </a:cubicBezTo>
                  <a:cubicBezTo>
                    <a:pt x="12" y="50"/>
                    <a:pt x="8" y="48"/>
                    <a:pt x="11" y="49"/>
                  </a:cubicBezTo>
                  <a:cubicBezTo>
                    <a:pt x="10" y="48"/>
                    <a:pt x="10" y="49"/>
                    <a:pt x="9" y="48"/>
                  </a:cubicBezTo>
                  <a:cubicBezTo>
                    <a:pt x="9" y="48"/>
                    <a:pt x="11" y="48"/>
                    <a:pt x="11" y="48"/>
                  </a:cubicBezTo>
                  <a:cubicBezTo>
                    <a:pt x="12" y="48"/>
                    <a:pt x="10" y="48"/>
                    <a:pt x="10" y="48"/>
                  </a:cubicBezTo>
                  <a:cubicBezTo>
                    <a:pt x="10" y="47"/>
                    <a:pt x="8" y="47"/>
                    <a:pt x="8" y="47"/>
                  </a:cubicBezTo>
                  <a:cubicBezTo>
                    <a:pt x="8" y="47"/>
                    <a:pt x="10" y="47"/>
                    <a:pt x="10" y="47"/>
                  </a:cubicBezTo>
                  <a:cubicBezTo>
                    <a:pt x="10" y="47"/>
                    <a:pt x="10" y="47"/>
                    <a:pt x="10" y="47"/>
                  </a:cubicBezTo>
                  <a:cubicBezTo>
                    <a:pt x="10" y="47"/>
                    <a:pt x="10" y="48"/>
                    <a:pt x="11" y="48"/>
                  </a:cubicBezTo>
                  <a:cubicBezTo>
                    <a:pt x="10" y="47"/>
                    <a:pt x="10" y="47"/>
                    <a:pt x="10" y="47"/>
                  </a:cubicBezTo>
                  <a:cubicBezTo>
                    <a:pt x="11" y="47"/>
                    <a:pt x="11" y="47"/>
                    <a:pt x="12" y="47"/>
                  </a:cubicBezTo>
                  <a:cubicBezTo>
                    <a:pt x="11" y="47"/>
                    <a:pt x="11" y="47"/>
                    <a:pt x="11" y="47"/>
                  </a:cubicBezTo>
                  <a:cubicBezTo>
                    <a:pt x="11" y="47"/>
                    <a:pt x="11" y="47"/>
                    <a:pt x="11" y="47"/>
                  </a:cubicBezTo>
                  <a:cubicBezTo>
                    <a:pt x="11" y="47"/>
                    <a:pt x="11" y="47"/>
                    <a:pt x="11" y="46"/>
                  </a:cubicBezTo>
                  <a:cubicBezTo>
                    <a:pt x="11" y="46"/>
                    <a:pt x="10" y="46"/>
                    <a:pt x="10" y="46"/>
                  </a:cubicBezTo>
                  <a:cubicBezTo>
                    <a:pt x="10" y="46"/>
                    <a:pt x="11" y="46"/>
                    <a:pt x="11" y="46"/>
                  </a:cubicBezTo>
                  <a:cubicBezTo>
                    <a:pt x="11" y="46"/>
                    <a:pt x="12" y="46"/>
                    <a:pt x="12" y="46"/>
                  </a:cubicBezTo>
                  <a:cubicBezTo>
                    <a:pt x="11" y="46"/>
                    <a:pt x="13" y="46"/>
                    <a:pt x="13" y="46"/>
                  </a:cubicBezTo>
                  <a:cubicBezTo>
                    <a:pt x="14" y="46"/>
                    <a:pt x="14" y="46"/>
                    <a:pt x="14" y="46"/>
                  </a:cubicBezTo>
                  <a:cubicBezTo>
                    <a:pt x="13" y="46"/>
                    <a:pt x="13" y="46"/>
                    <a:pt x="13" y="46"/>
                  </a:cubicBezTo>
                  <a:cubicBezTo>
                    <a:pt x="12" y="46"/>
                    <a:pt x="12" y="46"/>
                    <a:pt x="12" y="46"/>
                  </a:cubicBezTo>
                  <a:cubicBezTo>
                    <a:pt x="13" y="45"/>
                    <a:pt x="13" y="45"/>
                    <a:pt x="13" y="45"/>
                  </a:cubicBezTo>
                  <a:cubicBezTo>
                    <a:pt x="12" y="45"/>
                    <a:pt x="11" y="45"/>
                    <a:pt x="11" y="45"/>
                  </a:cubicBezTo>
                  <a:cubicBezTo>
                    <a:pt x="11" y="45"/>
                    <a:pt x="10" y="44"/>
                    <a:pt x="11" y="45"/>
                  </a:cubicBezTo>
                  <a:cubicBezTo>
                    <a:pt x="11" y="45"/>
                    <a:pt x="13" y="45"/>
                    <a:pt x="13" y="45"/>
                  </a:cubicBezTo>
                  <a:cubicBezTo>
                    <a:pt x="13" y="45"/>
                    <a:pt x="13" y="45"/>
                    <a:pt x="13" y="45"/>
                  </a:cubicBezTo>
                  <a:cubicBezTo>
                    <a:pt x="13" y="45"/>
                    <a:pt x="13" y="45"/>
                    <a:pt x="13" y="45"/>
                  </a:cubicBezTo>
                  <a:cubicBezTo>
                    <a:pt x="14" y="45"/>
                    <a:pt x="12" y="45"/>
                    <a:pt x="12" y="44"/>
                  </a:cubicBezTo>
                  <a:cubicBezTo>
                    <a:pt x="13" y="45"/>
                    <a:pt x="13" y="45"/>
                    <a:pt x="13" y="44"/>
                  </a:cubicBezTo>
                  <a:cubicBezTo>
                    <a:pt x="13" y="45"/>
                    <a:pt x="12" y="44"/>
                    <a:pt x="11" y="44"/>
                  </a:cubicBezTo>
                  <a:cubicBezTo>
                    <a:pt x="12" y="44"/>
                    <a:pt x="11" y="44"/>
                    <a:pt x="11" y="44"/>
                  </a:cubicBezTo>
                  <a:cubicBezTo>
                    <a:pt x="11" y="44"/>
                    <a:pt x="11" y="44"/>
                    <a:pt x="11" y="44"/>
                  </a:cubicBezTo>
                  <a:cubicBezTo>
                    <a:pt x="10" y="44"/>
                    <a:pt x="10" y="44"/>
                    <a:pt x="10" y="43"/>
                  </a:cubicBezTo>
                  <a:cubicBezTo>
                    <a:pt x="11" y="43"/>
                    <a:pt x="10" y="44"/>
                    <a:pt x="11" y="44"/>
                  </a:cubicBezTo>
                  <a:cubicBezTo>
                    <a:pt x="10" y="43"/>
                    <a:pt x="12" y="43"/>
                    <a:pt x="11" y="43"/>
                  </a:cubicBezTo>
                  <a:cubicBezTo>
                    <a:pt x="12" y="43"/>
                    <a:pt x="13" y="43"/>
                    <a:pt x="13" y="43"/>
                  </a:cubicBezTo>
                  <a:cubicBezTo>
                    <a:pt x="12" y="43"/>
                    <a:pt x="14" y="43"/>
                    <a:pt x="13" y="43"/>
                  </a:cubicBezTo>
                  <a:cubicBezTo>
                    <a:pt x="12" y="43"/>
                    <a:pt x="12" y="43"/>
                    <a:pt x="12" y="42"/>
                  </a:cubicBezTo>
                  <a:cubicBezTo>
                    <a:pt x="12" y="43"/>
                    <a:pt x="12" y="43"/>
                    <a:pt x="12" y="43"/>
                  </a:cubicBezTo>
                  <a:cubicBezTo>
                    <a:pt x="11" y="42"/>
                    <a:pt x="11" y="42"/>
                    <a:pt x="11" y="42"/>
                  </a:cubicBezTo>
                  <a:cubicBezTo>
                    <a:pt x="11" y="42"/>
                    <a:pt x="11" y="43"/>
                    <a:pt x="11" y="43"/>
                  </a:cubicBezTo>
                  <a:cubicBezTo>
                    <a:pt x="11" y="42"/>
                    <a:pt x="11" y="43"/>
                    <a:pt x="10" y="42"/>
                  </a:cubicBezTo>
                  <a:cubicBezTo>
                    <a:pt x="11" y="43"/>
                    <a:pt x="9" y="42"/>
                    <a:pt x="10" y="42"/>
                  </a:cubicBezTo>
                  <a:cubicBezTo>
                    <a:pt x="12" y="42"/>
                    <a:pt x="12" y="42"/>
                    <a:pt x="12" y="42"/>
                  </a:cubicBezTo>
                  <a:cubicBezTo>
                    <a:pt x="14" y="42"/>
                    <a:pt x="11" y="42"/>
                    <a:pt x="12" y="41"/>
                  </a:cubicBezTo>
                  <a:cubicBezTo>
                    <a:pt x="12" y="41"/>
                    <a:pt x="12" y="41"/>
                    <a:pt x="12" y="41"/>
                  </a:cubicBezTo>
                  <a:cubicBezTo>
                    <a:pt x="11" y="41"/>
                    <a:pt x="12" y="41"/>
                    <a:pt x="11" y="41"/>
                  </a:cubicBezTo>
                  <a:cubicBezTo>
                    <a:pt x="12" y="41"/>
                    <a:pt x="12" y="41"/>
                    <a:pt x="13" y="41"/>
                  </a:cubicBezTo>
                  <a:cubicBezTo>
                    <a:pt x="12" y="41"/>
                    <a:pt x="13" y="41"/>
                    <a:pt x="11" y="40"/>
                  </a:cubicBezTo>
                  <a:cubicBezTo>
                    <a:pt x="12" y="40"/>
                    <a:pt x="12" y="40"/>
                    <a:pt x="12" y="40"/>
                  </a:cubicBezTo>
                  <a:cubicBezTo>
                    <a:pt x="13" y="40"/>
                    <a:pt x="10" y="40"/>
                    <a:pt x="11" y="39"/>
                  </a:cubicBezTo>
                  <a:cubicBezTo>
                    <a:pt x="11" y="40"/>
                    <a:pt x="12" y="40"/>
                    <a:pt x="12" y="40"/>
                  </a:cubicBezTo>
                  <a:cubicBezTo>
                    <a:pt x="13" y="40"/>
                    <a:pt x="13" y="40"/>
                    <a:pt x="12" y="40"/>
                  </a:cubicBezTo>
                  <a:cubicBezTo>
                    <a:pt x="13" y="40"/>
                    <a:pt x="11" y="39"/>
                    <a:pt x="12" y="39"/>
                  </a:cubicBezTo>
                  <a:cubicBezTo>
                    <a:pt x="12" y="39"/>
                    <a:pt x="11" y="39"/>
                    <a:pt x="11" y="39"/>
                  </a:cubicBezTo>
                  <a:cubicBezTo>
                    <a:pt x="11" y="39"/>
                    <a:pt x="11" y="39"/>
                    <a:pt x="11" y="39"/>
                  </a:cubicBezTo>
                  <a:cubicBezTo>
                    <a:pt x="11" y="39"/>
                    <a:pt x="11" y="39"/>
                    <a:pt x="10" y="39"/>
                  </a:cubicBezTo>
                  <a:cubicBezTo>
                    <a:pt x="12" y="39"/>
                    <a:pt x="10" y="38"/>
                    <a:pt x="12" y="38"/>
                  </a:cubicBezTo>
                  <a:cubicBezTo>
                    <a:pt x="11" y="37"/>
                    <a:pt x="11" y="37"/>
                    <a:pt x="11" y="37"/>
                  </a:cubicBezTo>
                  <a:cubicBezTo>
                    <a:pt x="12" y="37"/>
                    <a:pt x="12" y="37"/>
                    <a:pt x="12" y="37"/>
                  </a:cubicBezTo>
                  <a:cubicBezTo>
                    <a:pt x="12" y="37"/>
                    <a:pt x="10" y="36"/>
                    <a:pt x="10" y="36"/>
                  </a:cubicBezTo>
                  <a:cubicBezTo>
                    <a:pt x="12" y="36"/>
                    <a:pt x="11" y="37"/>
                    <a:pt x="12" y="36"/>
                  </a:cubicBezTo>
                  <a:cubicBezTo>
                    <a:pt x="14" y="37"/>
                    <a:pt x="11" y="36"/>
                    <a:pt x="13" y="36"/>
                  </a:cubicBezTo>
                  <a:cubicBezTo>
                    <a:pt x="13" y="36"/>
                    <a:pt x="13" y="36"/>
                    <a:pt x="13" y="36"/>
                  </a:cubicBezTo>
                  <a:cubicBezTo>
                    <a:pt x="14" y="36"/>
                    <a:pt x="12" y="36"/>
                    <a:pt x="12" y="35"/>
                  </a:cubicBezTo>
                  <a:cubicBezTo>
                    <a:pt x="13" y="35"/>
                    <a:pt x="13" y="35"/>
                    <a:pt x="13" y="35"/>
                  </a:cubicBezTo>
                  <a:cubicBezTo>
                    <a:pt x="11" y="35"/>
                    <a:pt x="11" y="35"/>
                    <a:pt x="11" y="34"/>
                  </a:cubicBezTo>
                  <a:cubicBezTo>
                    <a:pt x="12" y="34"/>
                    <a:pt x="11" y="34"/>
                    <a:pt x="12" y="35"/>
                  </a:cubicBezTo>
                  <a:cubicBezTo>
                    <a:pt x="12" y="34"/>
                    <a:pt x="10" y="34"/>
                    <a:pt x="10" y="34"/>
                  </a:cubicBezTo>
                  <a:cubicBezTo>
                    <a:pt x="11" y="34"/>
                    <a:pt x="11" y="34"/>
                    <a:pt x="12" y="34"/>
                  </a:cubicBezTo>
                  <a:cubicBezTo>
                    <a:pt x="12" y="34"/>
                    <a:pt x="12" y="34"/>
                    <a:pt x="12" y="34"/>
                  </a:cubicBezTo>
                  <a:cubicBezTo>
                    <a:pt x="14" y="34"/>
                    <a:pt x="12" y="34"/>
                    <a:pt x="13" y="34"/>
                  </a:cubicBezTo>
                  <a:cubicBezTo>
                    <a:pt x="13" y="34"/>
                    <a:pt x="13" y="34"/>
                    <a:pt x="13" y="34"/>
                  </a:cubicBezTo>
                  <a:cubicBezTo>
                    <a:pt x="13" y="34"/>
                    <a:pt x="12" y="33"/>
                    <a:pt x="12" y="33"/>
                  </a:cubicBezTo>
                  <a:cubicBezTo>
                    <a:pt x="11" y="33"/>
                    <a:pt x="11" y="33"/>
                    <a:pt x="11" y="33"/>
                  </a:cubicBezTo>
                  <a:cubicBezTo>
                    <a:pt x="10" y="33"/>
                    <a:pt x="12" y="33"/>
                    <a:pt x="11" y="33"/>
                  </a:cubicBezTo>
                  <a:cubicBezTo>
                    <a:pt x="13" y="33"/>
                    <a:pt x="13" y="33"/>
                    <a:pt x="13" y="33"/>
                  </a:cubicBezTo>
                  <a:cubicBezTo>
                    <a:pt x="12" y="33"/>
                    <a:pt x="11" y="32"/>
                    <a:pt x="11" y="32"/>
                  </a:cubicBezTo>
                  <a:cubicBezTo>
                    <a:pt x="12" y="32"/>
                    <a:pt x="13" y="33"/>
                    <a:pt x="13" y="33"/>
                  </a:cubicBezTo>
                  <a:cubicBezTo>
                    <a:pt x="13" y="33"/>
                    <a:pt x="13" y="32"/>
                    <a:pt x="12" y="32"/>
                  </a:cubicBezTo>
                  <a:cubicBezTo>
                    <a:pt x="13" y="32"/>
                    <a:pt x="13" y="32"/>
                    <a:pt x="13" y="32"/>
                  </a:cubicBezTo>
                  <a:cubicBezTo>
                    <a:pt x="11" y="32"/>
                    <a:pt x="11" y="32"/>
                    <a:pt x="11" y="32"/>
                  </a:cubicBezTo>
                  <a:cubicBezTo>
                    <a:pt x="14" y="32"/>
                    <a:pt x="12" y="31"/>
                    <a:pt x="14" y="31"/>
                  </a:cubicBezTo>
                  <a:cubicBezTo>
                    <a:pt x="13" y="30"/>
                    <a:pt x="15" y="30"/>
                    <a:pt x="15" y="29"/>
                  </a:cubicBezTo>
                  <a:cubicBezTo>
                    <a:pt x="12" y="29"/>
                    <a:pt x="15" y="29"/>
                    <a:pt x="12" y="29"/>
                  </a:cubicBezTo>
                  <a:cubicBezTo>
                    <a:pt x="12" y="29"/>
                    <a:pt x="12" y="29"/>
                    <a:pt x="12" y="29"/>
                  </a:cubicBezTo>
                  <a:cubicBezTo>
                    <a:pt x="14" y="29"/>
                    <a:pt x="14" y="29"/>
                    <a:pt x="14" y="29"/>
                  </a:cubicBezTo>
                  <a:cubicBezTo>
                    <a:pt x="14" y="29"/>
                    <a:pt x="14" y="29"/>
                    <a:pt x="15" y="29"/>
                  </a:cubicBezTo>
                  <a:cubicBezTo>
                    <a:pt x="15" y="29"/>
                    <a:pt x="16" y="29"/>
                    <a:pt x="16" y="29"/>
                  </a:cubicBezTo>
                  <a:cubicBezTo>
                    <a:pt x="16" y="29"/>
                    <a:pt x="15" y="29"/>
                    <a:pt x="16" y="28"/>
                  </a:cubicBezTo>
                  <a:cubicBezTo>
                    <a:pt x="14" y="29"/>
                    <a:pt x="14" y="29"/>
                    <a:pt x="14" y="29"/>
                  </a:cubicBezTo>
                  <a:cubicBezTo>
                    <a:pt x="13" y="28"/>
                    <a:pt x="16" y="28"/>
                    <a:pt x="15" y="28"/>
                  </a:cubicBezTo>
                  <a:cubicBezTo>
                    <a:pt x="16" y="28"/>
                    <a:pt x="16" y="28"/>
                    <a:pt x="16" y="28"/>
                  </a:cubicBezTo>
                  <a:cubicBezTo>
                    <a:pt x="16" y="28"/>
                    <a:pt x="16" y="27"/>
                    <a:pt x="14" y="27"/>
                  </a:cubicBezTo>
                  <a:cubicBezTo>
                    <a:pt x="14" y="27"/>
                    <a:pt x="15" y="27"/>
                    <a:pt x="15" y="27"/>
                  </a:cubicBezTo>
                  <a:cubicBezTo>
                    <a:pt x="16" y="27"/>
                    <a:pt x="13" y="26"/>
                    <a:pt x="14" y="26"/>
                  </a:cubicBezTo>
                  <a:cubicBezTo>
                    <a:pt x="15" y="26"/>
                    <a:pt x="15" y="26"/>
                    <a:pt x="15" y="26"/>
                  </a:cubicBezTo>
                  <a:cubicBezTo>
                    <a:pt x="15" y="26"/>
                    <a:pt x="14" y="25"/>
                    <a:pt x="15" y="25"/>
                  </a:cubicBezTo>
                  <a:cubicBezTo>
                    <a:pt x="15" y="25"/>
                    <a:pt x="15" y="25"/>
                    <a:pt x="15" y="25"/>
                  </a:cubicBezTo>
                  <a:cubicBezTo>
                    <a:pt x="15" y="25"/>
                    <a:pt x="14" y="25"/>
                    <a:pt x="14" y="25"/>
                  </a:cubicBezTo>
                  <a:cubicBezTo>
                    <a:pt x="15" y="25"/>
                    <a:pt x="15" y="25"/>
                    <a:pt x="15" y="25"/>
                  </a:cubicBezTo>
                  <a:cubicBezTo>
                    <a:pt x="16" y="25"/>
                    <a:pt x="14" y="24"/>
                    <a:pt x="13" y="24"/>
                  </a:cubicBezTo>
                  <a:cubicBezTo>
                    <a:pt x="15" y="24"/>
                    <a:pt x="16" y="24"/>
                    <a:pt x="16" y="23"/>
                  </a:cubicBezTo>
                  <a:cubicBezTo>
                    <a:pt x="16" y="23"/>
                    <a:pt x="16" y="23"/>
                    <a:pt x="16" y="23"/>
                  </a:cubicBezTo>
                  <a:cubicBezTo>
                    <a:pt x="16" y="23"/>
                    <a:pt x="15" y="22"/>
                    <a:pt x="14" y="22"/>
                  </a:cubicBezTo>
                  <a:cubicBezTo>
                    <a:pt x="16" y="22"/>
                    <a:pt x="15" y="21"/>
                    <a:pt x="16" y="20"/>
                  </a:cubicBezTo>
                  <a:cubicBezTo>
                    <a:pt x="16" y="20"/>
                    <a:pt x="15" y="20"/>
                    <a:pt x="14" y="20"/>
                  </a:cubicBezTo>
                  <a:cubicBezTo>
                    <a:pt x="15" y="20"/>
                    <a:pt x="13" y="20"/>
                    <a:pt x="15" y="20"/>
                  </a:cubicBezTo>
                  <a:cubicBezTo>
                    <a:pt x="15" y="20"/>
                    <a:pt x="15" y="20"/>
                    <a:pt x="15" y="20"/>
                  </a:cubicBezTo>
                  <a:cubicBezTo>
                    <a:pt x="16" y="20"/>
                    <a:pt x="16" y="20"/>
                    <a:pt x="16" y="20"/>
                  </a:cubicBezTo>
                  <a:cubicBezTo>
                    <a:pt x="14" y="19"/>
                    <a:pt x="14" y="19"/>
                    <a:pt x="14" y="19"/>
                  </a:cubicBezTo>
                  <a:cubicBezTo>
                    <a:pt x="17" y="19"/>
                    <a:pt x="13" y="18"/>
                    <a:pt x="16" y="18"/>
                  </a:cubicBezTo>
                  <a:cubicBezTo>
                    <a:pt x="15" y="18"/>
                    <a:pt x="15" y="18"/>
                    <a:pt x="15" y="17"/>
                  </a:cubicBezTo>
                  <a:cubicBezTo>
                    <a:pt x="16" y="18"/>
                    <a:pt x="16" y="18"/>
                    <a:pt x="16" y="18"/>
                  </a:cubicBezTo>
                  <a:cubicBezTo>
                    <a:pt x="16" y="17"/>
                    <a:pt x="16" y="17"/>
                    <a:pt x="16" y="17"/>
                  </a:cubicBezTo>
                  <a:cubicBezTo>
                    <a:pt x="17" y="17"/>
                    <a:pt x="17" y="17"/>
                    <a:pt x="17" y="17"/>
                  </a:cubicBezTo>
                  <a:cubicBezTo>
                    <a:pt x="17" y="17"/>
                    <a:pt x="14" y="16"/>
                    <a:pt x="13" y="16"/>
                  </a:cubicBezTo>
                  <a:cubicBezTo>
                    <a:pt x="15" y="16"/>
                    <a:pt x="15" y="16"/>
                    <a:pt x="15" y="16"/>
                  </a:cubicBezTo>
                  <a:cubicBezTo>
                    <a:pt x="15" y="16"/>
                    <a:pt x="17" y="15"/>
                    <a:pt x="15" y="15"/>
                  </a:cubicBezTo>
                  <a:cubicBezTo>
                    <a:pt x="15" y="15"/>
                    <a:pt x="16" y="15"/>
                    <a:pt x="16" y="15"/>
                  </a:cubicBezTo>
                  <a:cubicBezTo>
                    <a:pt x="16" y="15"/>
                    <a:pt x="17" y="14"/>
                    <a:pt x="15" y="14"/>
                  </a:cubicBezTo>
                  <a:cubicBezTo>
                    <a:pt x="16" y="14"/>
                    <a:pt x="15" y="14"/>
                    <a:pt x="14" y="14"/>
                  </a:cubicBezTo>
                  <a:cubicBezTo>
                    <a:pt x="15" y="14"/>
                    <a:pt x="15" y="14"/>
                    <a:pt x="15" y="14"/>
                  </a:cubicBezTo>
                  <a:cubicBezTo>
                    <a:pt x="14" y="13"/>
                    <a:pt x="14" y="13"/>
                    <a:pt x="13" y="13"/>
                  </a:cubicBezTo>
                  <a:cubicBezTo>
                    <a:pt x="13" y="13"/>
                    <a:pt x="14" y="13"/>
                    <a:pt x="14" y="13"/>
                  </a:cubicBezTo>
                  <a:cubicBezTo>
                    <a:pt x="14" y="13"/>
                    <a:pt x="13" y="13"/>
                    <a:pt x="13" y="13"/>
                  </a:cubicBezTo>
                  <a:cubicBezTo>
                    <a:pt x="14" y="13"/>
                    <a:pt x="14" y="13"/>
                    <a:pt x="14" y="13"/>
                  </a:cubicBezTo>
                  <a:cubicBezTo>
                    <a:pt x="14" y="13"/>
                    <a:pt x="14" y="13"/>
                    <a:pt x="13" y="13"/>
                  </a:cubicBezTo>
                  <a:cubicBezTo>
                    <a:pt x="12" y="12"/>
                    <a:pt x="13" y="12"/>
                    <a:pt x="14" y="12"/>
                  </a:cubicBezTo>
                  <a:cubicBezTo>
                    <a:pt x="14" y="12"/>
                    <a:pt x="13" y="12"/>
                    <a:pt x="13" y="12"/>
                  </a:cubicBezTo>
                  <a:cubicBezTo>
                    <a:pt x="14" y="12"/>
                    <a:pt x="14" y="12"/>
                    <a:pt x="14" y="12"/>
                  </a:cubicBezTo>
                  <a:cubicBezTo>
                    <a:pt x="15" y="12"/>
                    <a:pt x="13" y="11"/>
                    <a:pt x="14" y="11"/>
                  </a:cubicBezTo>
                  <a:cubicBezTo>
                    <a:pt x="14" y="11"/>
                    <a:pt x="14" y="11"/>
                    <a:pt x="14" y="11"/>
                  </a:cubicBezTo>
                  <a:cubicBezTo>
                    <a:pt x="14" y="11"/>
                    <a:pt x="14" y="12"/>
                    <a:pt x="14" y="12"/>
                  </a:cubicBezTo>
                  <a:cubicBezTo>
                    <a:pt x="15" y="12"/>
                    <a:pt x="15" y="11"/>
                    <a:pt x="17" y="12"/>
                  </a:cubicBezTo>
                  <a:cubicBezTo>
                    <a:pt x="16" y="11"/>
                    <a:pt x="14"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0"/>
                    <a:pt x="16" y="10"/>
                  </a:cubicBezTo>
                  <a:cubicBezTo>
                    <a:pt x="15" y="10"/>
                    <a:pt x="15" y="10"/>
                    <a:pt x="14" y="10"/>
                  </a:cubicBezTo>
                  <a:cubicBezTo>
                    <a:pt x="14" y="10"/>
                    <a:pt x="14" y="10"/>
                    <a:pt x="14" y="10"/>
                  </a:cubicBezTo>
                  <a:cubicBezTo>
                    <a:pt x="14" y="10"/>
                    <a:pt x="14" y="10"/>
                    <a:pt x="14" y="10"/>
                  </a:cubicBezTo>
                  <a:cubicBezTo>
                    <a:pt x="14" y="10"/>
                    <a:pt x="14" y="10"/>
                    <a:pt x="14" y="10"/>
                  </a:cubicBezTo>
                  <a:cubicBezTo>
                    <a:pt x="14" y="11"/>
                    <a:pt x="14" y="11"/>
                    <a:pt x="14" y="11"/>
                  </a:cubicBezTo>
                  <a:cubicBezTo>
                    <a:pt x="14" y="11"/>
                    <a:pt x="13" y="10"/>
                    <a:pt x="14" y="10"/>
                  </a:cubicBezTo>
                  <a:cubicBezTo>
                    <a:pt x="13" y="10"/>
                    <a:pt x="12" y="10"/>
                    <a:pt x="12" y="10"/>
                  </a:cubicBezTo>
                  <a:cubicBezTo>
                    <a:pt x="14" y="10"/>
                    <a:pt x="15" y="10"/>
                    <a:pt x="15" y="10"/>
                  </a:cubicBezTo>
                  <a:cubicBezTo>
                    <a:pt x="15" y="9"/>
                    <a:pt x="15" y="9"/>
                    <a:pt x="13" y="9"/>
                  </a:cubicBezTo>
                  <a:cubicBezTo>
                    <a:pt x="13" y="9"/>
                    <a:pt x="14" y="9"/>
                    <a:pt x="14" y="9"/>
                  </a:cubicBezTo>
                  <a:cubicBezTo>
                    <a:pt x="14" y="9"/>
                    <a:pt x="14" y="9"/>
                    <a:pt x="14" y="9"/>
                  </a:cubicBezTo>
                  <a:cubicBezTo>
                    <a:pt x="14" y="8"/>
                    <a:pt x="14" y="8"/>
                    <a:pt x="13" y="8"/>
                  </a:cubicBezTo>
                  <a:cubicBezTo>
                    <a:pt x="13" y="8"/>
                    <a:pt x="14" y="8"/>
                    <a:pt x="14" y="8"/>
                  </a:cubicBezTo>
                  <a:cubicBezTo>
                    <a:pt x="14" y="8"/>
                    <a:pt x="14" y="8"/>
                    <a:pt x="14" y="8"/>
                  </a:cubicBezTo>
                  <a:cubicBezTo>
                    <a:pt x="17" y="7"/>
                    <a:pt x="11" y="7"/>
                    <a:pt x="14" y="6"/>
                  </a:cubicBezTo>
                  <a:cubicBezTo>
                    <a:pt x="13" y="6"/>
                    <a:pt x="13" y="6"/>
                    <a:pt x="13" y="6"/>
                  </a:cubicBezTo>
                  <a:cubicBezTo>
                    <a:pt x="14" y="5"/>
                    <a:pt x="12" y="4"/>
                    <a:pt x="14" y="4"/>
                  </a:cubicBezTo>
                  <a:cubicBezTo>
                    <a:pt x="14" y="3"/>
                    <a:pt x="13" y="3"/>
                    <a:pt x="13" y="3"/>
                  </a:cubicBezTo>
                  <a:cubicBezTo>
                    <a:pt x="14" y="3"/>
                    <a:pt x="14" y="3"/>
                    <a:pt x="14" y="3"/>
                  </a:cubicBezTo>
                  <a:cubicBezTo>
                    <a:pt x="12" y="3"/>
                    <a:pt x="12" y="3"/>
                    <a:pt x="12" y="3"/>
                  </a:cubicBezTo>
                  <a:cubicBezTo>
                    <a:pt x="11" y="3"/>
                    <a:pt x="15" y="2"/>
                    <a:pt x="13" y="2"/>
                  </a:cubicBezTo>
                  <a:cubicBezTo>
                    <a:pt x="13" y="2"/>
                    <a:pt x="13" y="2"/>
                    <a:pt x="13" y="2"/>
                  </a:cubicBezTo>
                  <a:cubicBezTo>
                    <a:pt x="13" y="2"/>
                    <a:pt x="12" y="1"/>
                    <a:pt x="13" y="1"/>
                  </a:cubicBezTo>
                  <a:cubicBezTo>
                    <a:pt x="13" y="1"/>
                    <a:pt x="12" y="1"/>
                    <a:pt x="13" y="1"/>
                  </a:cubicBezTo>
                  <a:cubicBezTo>
                    <a:pt x="13" y="1"/>
                    <a:pt x="13" y="1"/>
                    <a:pt x="13" y="1"/>
                  </a:cubicBezTo>
                  <a:cubicBezTo>
                    <a:pt x="12" y="1"/>
                    <a:pt x="12" y="1"/>
                    <a:pt x="12" y="1"/>
                  </a:cubicBezTo>
                  <a:cubicBezTo>
                    <a:pt x="13" y="1"/>
                    <a:pt x="15" y="1"/>
                    <a:pt x="15" y="1"/>
                  </a:cubicBezTo>
                  <a:cubicBezTo>
                    <a:pt x="15" y="0"/>
                    <a:pt x="13" y="0"/>
                    <a:pt x="13" y="0"/>
                  </a:cubicBezTo>
                  <a:cubicBezTo>
                    <a:pt x="13" y="0"/>
                    <a:pt x="12" y="0"/>
                    <a:pt x="12" y="0"/>
                  </a:cubicBezTo>
                  <a:cubicBezTo>
                    <a:pt x="11" y="0"/>
                    <a:pt x="11" y="0"/>
                    <a:pt x="11" y="0"/>
                  </a:cubicBezTo>
                  <a:cubicBezTo>
                    <a:pt x="9" y="0"/>
                    <a:pt x="7" y="0"/>
                    <a:pt x="6" y="1"/>
                  </a:cubicBezTo>
                  <a:cubicBezTo>
                    <a:pt x="7" y="1"/>
                    <a:pt x="7" y="1"/>
                    <a:pt x="7" y="1"/>
                  </a:cubicBezTo>
                  <a:cubicBezTo>
                    <a:pt x="6" y="1"/>
                    <a:pt x="6" y="1"/>
                    <a:pt x="6" y="1"/>
                  </a:cubicBezTo>
                  <a:cubicBezTo>
                    <a:pt x="6" y="1"/>
                    <a:pt x="6" y="1"/>
                    <a:pt x="6" y="1"/>
                  </a:cubicBezTo>
                  <a:cubicBezTo>
                    <a:pt x="6" y="1"/>
                    <a:pt x="6" y="1"/>
                    <a:pt x="7" y="1"/>
                  </a:cubicBezTo>
                  <a:cubicBezTo>
                    <a:pt x="6" y="1"/>
                    <a:pt x="6" y="1"/>
                    <a:pt x="6" y="1"/>
                  </a:cubicBezTo>
                  <a:cubicBezTo>
                    <a:pt x="8" y="1"/>
                    <a:pt x="8" y="1"/>
                    <a:pt x="8" y="1"/>
                  </a:cubicBezTo>
                  <a:cubicBezTo>
                    <a:pt x="7" y="1"/>
                    <a:pt x="6" y="1"/>
                    <a:pt x="6" y="1"/>
                  </a:cubicBezTo>
                  <a:cubicBezTo>
                    <a:pt x="7" y="1"/>
                    <a:pt x="7" y="1"/>
                    <a:pt x="8" y="1"/>
                  </a:cubicBezTo>
                  <a:cubicBezTo>
                    <a:pt x="7" y="2"/>
                    <a:pt x="6" y="2"/>
                    <a:pt x="7" y="2"/>
                  </a:cubicBezTo>
                  <a:cubicBezTo>
                    <a:pt x="6" y="2"/>
                    <a:pt x="6" y="2"/>
                    <a:pt x="6" y="2"/>
                  </a:cubicBezTo>
                  <a:cubicBezTo>
                    <a:pt x="7" y="2"/>
                    <a:pt x="6" y="2"/>
                    <a:pt x="7" y="2"/>
                  </a:cubicBezTo>
                  <a:cubicBezTo>
                    <a:pt x="6" y="2"/>
                    <a:pt x="8" y="2"/>
                    <a:pt x="6" y="2"/>
                  </a:cubicBezTo>
                  <a:cubicBezTo>
                    <a:pt x="6" y="2"/>
                    <a:pt x="7" y="3"/>
                    <a:pt x="7" y="3"/>
                  </a:cubicBezTo>
                  <a:cubicBezTo>
                    <a:pt x="5" y="3"/>
                    <a:pt x="7" y="3"/>
                    <a:pt x="5" y="3"/>
                  </a:cubicBezTo>
                  <a:cubicBezTo>
                    <a:pt x="7" y="3"/>
                    <a:pt x="6" y="4"/>
                    <a:pt x="7" y="4"/>
                  </a:cubicBezTo>
                  <a:cubicBezTo>
                    <a:pt x="7" y="4"/>
                    <a:pt x="6" y="4"/>
                    <a:pt x="6" y="4"/>
                  </a:cubicBezTo>
                  <a:cubicBezTo>
                    <a:pt x="6" y="4"/>
                    <a:pt x="6" y="4"/>
                    <a:pt x="5" y="4"/>
                  </a:cubicBezTo>
                  <a:cubicBezTo>
                    <a:pt x="7" y="4"/>
                    <a:pt x="7" y="4"/>
                    <a:pt x="8" y="5"/>
                  </a:cubicBezTo>
                  <a:cubicBezTo>
                    <a:pt x="7" y="5"/>
                    <a:pt x="6" y="4"/>
                    <a:pt x="5" y="4"/>
                  </a:cubicBezTo>
                  <a:cubicBezTo>
                    <a:pt x="6" y="4"/>
                    <a:pt x="6" y="5"/>
                    <a:pt x="7" y="5"/>
                  </a:cubicBezTo>
                  <a:cubicBezTo>
                    <a:pt x="6" y="5"/>
                    <a:pt x="7" y="5"/>
                    <a:pt x="6" y="5"/>
                  </a:cubicBezTo>
                  <a:cubicBezTo>
                    <a:pt x="8" y="5"/>
                    <a:pt x="6" y="5"/>
                    <a:pt x="7" y="5"/>
                  </a:cubicBezTo>
                  <a:cubicBezTo>
                    <a:pt x="6" y="5"/>
                    <a:pt x="5" y="5"/>
                    <a:pt x="6" y="5"/>
                  </a:cubicBezTo>
                  <a:cubicBezTo>
                    <a:pt x="5" y="6"/>
                    <a:pt x="5" y="5"/>
                    <a:pt x="5" y="5"/>
                  </a:cubicBezTo>
                  <a:close/>
                  <a:moveTo>
                    <a:pt x="8" y="11"/>
                  </a:moveTo>
                  <a:cubicBezTo>
                    <a:pt x="8" y="11"/>
                    <a:pt x="8" y="11"/>
                    <a:pt x="8" y="11"/>
                  </a:cubicBezTo>
                  <a:cubicBezTo>
                    <a:pt x="8" y="11"/>
                    <a:pt x="8" y="11"/>
                    <a:pt x="8" y="11"/>
                  </a:cubicBezTo>
                  <a:close/>
                  <a:moveTo>
                    <a:pt x="8" y="11"/>
                  </a:moveTo>
                  <a:cubicBezTo>
                    <a:pt x="8" y="11"/>
                    <a:pt x="8" y="11"/>
                    <a:pt x="8" y="11"/>
                  </a:cubicBezTo>
                  <a:cubicBezTo>
                    <a:pt x="8" y="11"/>
                    <a:pt x="9" y="11"/>
                    <a:pt x="9" y="11"/>
                  </a:cubicBezTo>
                  <a:lnTo>
                    <a:pt x="8" y="11"/>
                  </a:lnTo>
                  <a:close/>
                  <a:moveTo>
                    <a:pt x="16" y="10"/>
                  </a:moveTo>
                  <a:cubicBezTo>
                    <a:pt x="16" y="11"/>
                    <a:pt x="16" y="11"/>
                    <a:pt x="15" y="11"/>
                  </a:cubicBezTo>
                  <a:cubicBezTo>
                    <a:pt x="15" y="10"/>
                    <a:pt x="15" y="10"/>
                    <a:pt x="15" y="10"/>
                  </a:cubicBezTo>
                  <a:cubicBezTo>
                    <a:pt x="15" y="10"/>
                    <a:pt x="15" y="10"/>
                    <a:pt x="15" y="10"/>
                  </a:cubicBezTo>
                  <a:lnTo>
                    <a:pt x="16" y="1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0" name="Rectangle 1531"/>
            <p:cNvSpPr>
              <a:spLocks noChangeArrowheads="1"/>
            </p:cNvSpPr>
            <p:nvPr/>
          </p:nvSpPr>
          <p:spPr bwMode="auto">
            <a:xfrm>
              <a:off x="3191" y="294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1" name="Rectangle 1532"/>
            <p:cNvSpPr>
              <a:spLocks noChangeArrowheads="1"/>
            </p:cNvSpPr>
            <p:nvPr/>
          </p:nvSpPr>
          <p:spPr bwMode="auto">
            <a:xfrm>
              <a:off x="3176" y="3043"/>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2" name="Freeform 1533"/>
            <p:cNvSpPr>
              <a:spLocks/>
            </p:cNvSpPr>
            <p:nvPr/>
          </p:nvSpPr>
          <p:spPr bwMode="auto">
            <a:xfrm>
              <a:off x="3173" y="2964"/>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3" name="Freeform 1534"/>
            <p:cNvSpPr>
              <a:spLocks/>
            </p:cNvSpPr>
            <p:nvPr/>
          </p:nvSpPr>
          <p:spPr bwMode="auto">
            <a:xfrm>
              <a:off x="3167" y="30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4" name="Freeform 1535"/>
            <p:cNvSpPr>
              <a:spLocks/>
            </p:cNvSpPr>
            <p:nvPr/>
          </p:nvSpPr>
          <p:spPr bwMode="auto">
            <a:xfrm>
              <a:off x="3164" y="3049"/>
              <a:ext cx="3" cy="0"/>
            </a:xfrm>
            <a:custGeom>
              <a:avLst/>
              <a:gdLst/>
              <a:ahLst/>
              <a:cxnLst>
                <a:cxn ang="0">
                  <a:pos x="3" y="0"/>
                </a:cxn>
                <a:cxn ang="0">
                  <a:pos x="0" y="0"/>
                </a:cxn>
                <a:cxn ang="0">
                  <a:pos x="3" y="0"/>
                </a:cxn>
              </a:cxnLst>
              <a:rect l="0" t="0" r="r" b="b"/>
              <a:pathLst>
                <a:path w="3">
                  <a:moveTo>
                    <a:pt x="3" y="0"/>
                  </a:moveTo>
                  <a:lnTo>
                    <a:pt x="0"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5" name="Rectangle 1536"/>
            <p:cNvSpPr>
              <a:spLocks noChangeArrowheads="1"/>
            </p:cNvSpPr>
            <p:nvPr/>
          </p:nvSpPr>
          <p:spPr bwMode="auto">
            <a:xfrm>
              <a:off x="3164" y="304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6" name="Freeform 1537"/>
            <p:cNvSpPr>
              <a:spLocks/>
            </p:cNvSpPr>
            <p:nvPr/>
          </p:nvSpPr>
          <p:spPr bwMode="auto">
            <a:xfrm>
              <a:off x="3169" y="30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7" name="Freeform 1538"/>
            <p:cNvSpPr>
              <a:spLocks/>
            </p:cNvSpPr>
            <p:nvPr/>
          </p:nvSpPr>
          <p:spPr bwMode="auto">
            <a:xfrm>
              <a:off x="3171" y="3031"/>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8" name="Rectangle 1539"/>
            <p:cNvSpPr>
              <a:spLocks noChangeArrowheads="1"/>
            </p:cNvSpPr>
            <p:nvPr/>
          </p:nvSpPr>
          <p:spPr bwMode="auto">
            <a:xfrm>
              <a:off x="3167" y="301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9" name="Freeform 1540"/>
            <p:cNvSpPr>
              <a:spLocks/>
            </p:cNvSpPr>
            <p:nvPr/>
          </p:nvSpPr>
          <p:spPr bwMode="auto">
            <a:xfrm>
              <a:off x="3171" y="3029"/>
              <a:ext cx="0"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0" name="Rectangle 1541"/>
            <p:cNvSpPr>
              <a:spLocks noChangeArrowheads="1"/>
            </p:cNvSpPr>
            <p:nvPr/>
          </p:nvSpPr>
          <p:spPr bwMode="auto">
            <a:xfrm>
              <a:off x="3160" y="305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1" name="Freeform 1542"/>
            <p:cNvSpPr>
              <a:spLocks/>
            </p:cNvSpPr>
            <p:nvPr/>
          </p:nvSpPr>
          <p:spPr bwMode="auto">
            <a:xfrm>
              <a:off x="3160" y="305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2" name="Freeform 1543"/>
            <p:cNvSpPr>
              <a:spLocks/>
            </p:cNvSpPr>
            <p:nvPr/>
          </p:nvSpPr>
          <p:spPr bwMode="auto">
            <a:xfrm>
              <a:off x="3160" y="305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3" name="Freeform 1544"/>
            <p:cNvSpPr>
              <a:spLocks/>
            </p:cNvSpPr>
            <p:nvPr/>
          </p:nvSpPr>
          <p:spPr bwMode="auto">
            <a:xfrm>
              <a:off x="3162"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4" name="Freeform 1545"/>
            <p:cNvSpPr>
              <a:spLocks/>
            </p:cNvSpPr>
            <p:nvPr/>
          </p:nvSpPr>
          <p:spPr bwMode="auto">
            <a:xfrm>
              <a:off x="3160" y="3054"/>
              <a:ext cx="2" cy="0"/>
            </a:xfrm>
            <a:custGeom>
              <a:avLst/>
              <a:gdLst/>
              <a:ahLst/>
              <a:cxnLst>
                <a:cxn ang="0">
                  <a:pos x="1" y="0"/>
                </a:cxn>
                <a:cxn ang="0">
                  <a:pos x="0" y="0"/>
                </a:cxn>
                <a:cxn ang="0">
                  <a:pos x="1" y="0"/>
                </a:cxn>
                <a:cxn ang="0">
                  <a:pos x="1" y="0"/>
                </a:cxn>
              </a:cxnLst>
              <a:rect l="0" t="0" r="r" b="b"/>
              <a:pathLst>
                <a:path w="1">
                  <a:moveTo>
                    <a:pt x="1" y="0"/>
                  </a:moveTo>
                  <a:cubicBezTo>
                    <a:pt x="1" y="0"/>
                    <a:pt x="0" y="0"/>
                    <a:pt x="0" y="0"/>
                  </a:cubicBezTo>
                  <a:cubicBezTo>
                    <a:pt x="1" y="0"/>
                    <a:pt x="1" y="0"/>
                    <a:pt x="1"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5" name="Freeform 1546"/>
            <p:cNvSpPr>
              <a:spLocks/>
            </p:cNvSpPr>
            <p:nvPr/>
          </p:nvSpPr>
          <p:spPr bwMode="auto">
            <a:xfrm>
              <a:off x="3173" y="3056"/>
              <a:ext cx="5" cy="0"/>
            </a:xfrm>
            <a:custGeom>
              <a:avLst/>
              <a:gdLst/>
              <a:ahLst/>
              <a:cxnLst>
                <a:cxn ang="0">
                  <a:pos x="0" y="0"/>
                </a:cxn>
                <a:cxn ang="0">
                  <a:pos x="0" y="0"/>
                </a:cxn>
                <a:cxn ang="0">
                  <a:pos x="1" y="0"/>
                </a:cxn>
                <a:cxn ang="0">
                  <a:pos x="0" y="0"/>
                </a:cxn>
              </a:cxnLst>
              <a:rect l="0" t="0" r="r" b="b"/>
              <a:pathLst>
                <a:path w="2">
                  <a:moveTo>
                    <a:pt x="0" y="0"/>
                  </a:moveTo>
                  <a:cubicBezTo>
                    <a:pt x="0" y="0"/>
                    <a:pt x="0" y="0"/>
                    <a:pt x="0" y="0"/>
                  </a:cubicBezTo>
                  <a:cubicBezTo>
                    <a:pt x="0" y="0"/>
                    <a:pt x="1" y="0"/>
                    <a:pt x="1" y="0"/>
                  </a:cubicBezTo>
                  <a:cubicBezTo>
                    <a:pt x="2"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6" name="Freeform 1547"/>
            <p:cNvSpPr>
              <a:spLocks/>
            </p:cNvSpPr>
            <p:nvPr/>
          </p:nvSpPr>
          <p:spPr bwMode="auto">
            <a:xfrm>
              <a:off x="3176" y="3054"/>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7" name="Freeform 1548"/>
            <p:cNvSpPr>
              <a:spLocks/>
            </p:cNvSpPr>
            <p:nvPr/>
          </p:nvSpPr>
          <p:spPr bwMode="auto">
            <a:xfrm>
              <a:off x="3180" y="3040"/>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8" name="Rectangle 1549"/>
            <p:cNvSpPr>
              <a:spLocks noChangeArrowheads="1"/>
            </p:cNvSpPr>
            <p:nvPr/>
          </p:nvSpPr>
          <p:spPr bwMode="auto">
            <a:xfrm>
              <a:off x="3169" y="303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9" name="Freeform 1550"/>
            <p:cNvSpPr>
              <a:spLocks/>
            </p:cNvSpPr>
            <p:nvPr/>
          </p:nvSpPr>
          <p:spPr bwMode="auto">
            <a:xfrm>
              <a:off x="3185" y="3036"/>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0" name="Freeform 1551"/>
            <p:cNvSpPr>
              <a:spLocks/>
            </p:cNvSpPr>
            <p:nvPr/>
          </p:nvSpPr>
          <p:spPr bwMode="auto">
            <a:xfrm>
              <a:off x="3187" y="3011"/>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1" name="Freeform 1552"/>
            <p:cNvSpPr>
              <a:spLocks/>
            </p:cNvSpPr>
            <p:nvPr/>
          </p:nvSpPr>
          <p:spPr bwMode="auto">
            <a:xfrm>
              <a:off x="3187" y="3000"/>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2" name="Rectangle 1553"/>
            <p:cNvSpPr>
              <a:spLocks noChangeArrowheads="1"/>
            </p:cNvSpPr>
            <p:nvPr/>
          </p:nvSpPr>
          <p:spPr bwMode="auto">
            <a:xfrm>
              <a:off x="3196" y="296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3" name="Freeform 1554"/>
            <p:cNvSpPr>
              <a:spLocks noEditPoints="1"/>
            </p:cNvSpPr>
            <p:nvPr/>
          </p:nvSpPr>
          <p:spPr bwMode="auto">
            <a:xfrm>
              <a:off x="4348" y="2640"/>
              <a:ext cx="40" cy="52"/>
            </a:xfrm>
            <a:custGeom>
              <a:avLst/>
              <a:gdLst/>
              <a:ahLst/>
              <a:cxnLst>
                <a:cxn ang="0">
                  <a:pos x="9" y="2"/>
                </a:cxn>
                <a:cxn ang="0">
                  <a:pos x="18" y="12"/>
                </a:cxn>
                <a:cxn ang="0">
                  <a:pos x="13" y="21"/>
                </a:cxn>
                <a:cxn ang="0">
                  <a:pos x="3" y="20"/>
                </a:cxn>
                <a:cxn ang="0">
                  <a:pos x="2" y="7"/>
                </a:cxn>
                <a:cxn ang="0">
                  <a:pos x="9" y="2"/>
                </a:cxn>
                <a:cxn ang="0">
                  <a:pos x="9" y="5"/>
                </a:cxn>
                <a:cxn ang="0">
                  <a:pos x="12" y="6"/>
                </a:cxn>
                <a:cxn ang="0">
                  <a:pos x="8" y="18"/>
                </a:cxn>
                <a:cxn ang="0">
                  <a:pos x="5" y="18"/>
                </a:cxn>
                <a:cxn ang="0">
                  <a:pos x="11" y="19"/>
                </a:cxn>
                <a:cxn ang="0">
                  <a:pos x="12" y="4"/>
                </a:cxn>
                <a:cxn ang="0">
                  <a:pos x="9" y="5"/>
                </a:cxn>
                <a:cxn ang="0">
                  <a:pos x="9" y="8"/>
                </a:cxn>
                <a:cxn ang="0">
                  <a:pos x="10" y="15"/>
                </a:cxn>
                <a:cxn ang="0">
                  <a:pos x="9" y="8"/>
                </a:cxn>
              </a:cxnLst>
              <a:rect l="0" t="0" r="r" b="b"/>
              <a:pathLst>
                <a:path w="18" h="23">
                  <a:moveTo>
                    <a:pt x="9" y="2"/>
                  </a:moveTo>
                  <a:cubicBezTo>
                    <a:pt x="15" y="0"/>
                    <a:pt x="18" y="6"/>
                    <a:pt x="18" y="12"/>
                  </a:cubicBezTo>
                  <a:cubicBezTo>
                    <a:pt x="17" y="15"/>
                    <a:pt x="15" y="19"/>
                    <a:pt x="13" y="21"/>
                  </a:cubicBezTo>
                  <a:cubicBezTo>
                    <a:pt x="11" y="23"/>
                    <a:pt x="7" y="23"/>
                    <a:pt x="3" y="20"/>
                  </a:cubicBezTo>
                  <a:cubicBezTo>
                    <a:pt x="1" y="16"/>
                    <a:pt x="0" y="11"/>
                    <a:pt x="2" y="7"/>
                  </a:cubicBezTo>
                  <a:cubicBezTo>
                    <a:pt x="4" y="5"/>
                    <a:pt x="6" y="3"/>
                    <a:pt x="9" y="2"/>
                  </a:cubicBezTo>
                  <a:close/>
                  <a:moveTo>
                    <a:pt x="9" y="5"/>
                  </a:moveTo>
                  <a:cubicBezTo>
                    <a:pt x="9" y="6"/>
                    <a:pt x="11" y="6"/>
                    <a:pt x="12" y="6"/>
                  </a:cubicBezTo>
                  <a:cubicBezTo>
                    <a:pt x="15" y="10"/>
                    <a:pt x="14" y="18"/>
                    <a:pt x="8" y="18"/>
                  </a:cubicBezTo>
                  <a:cubicBezTo>
                    <a:pt x="7" y="18"/>
                    <a:pt x="6" y="17"/>
                    <a:pt x="5" y="18"/>
                  </a:cubicBezTo>
                  <a:cubicBezTo>
                    <a:pt x="7" y="20"/>
                    <a:pt x="9" y="21"/>
                    <a:pt x="11" y="19"/>
                  </a:cubicBezTo>
                  <a:cubicBezTo>
                    <a:pt x="15" y="16"/>
                    <a:pt x="16" y="7"/>
                    <a:pt x="12" y="4"/>
                  </a:cubicBezTo>
                  <a:cubicBezTo>
                    <a:pt x="10" y="4"/>
                    <a:pt x="9" y="4"/>
                    <a:pt x="9" y="5"/>
                  </a:cubicBezTo>
                  <a:close/>
                  <a:moveTo>
                    <a:pt x="9" y="8"/>
                  </a:moveTo>
                  <a:cubicBezTo>
                    <a:pt x="4" y="6"/>
                    <a:pt x="5" y="18"/>
                    <a:pt x="10" y="15"/>
                  </a:cubicBezTo>
                  <a:cubicBezTo>
                    <a:pt x="10" y="13"/>
                    <a:pt x="11" y="11"/>
                    <a:pt x="9" y="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4" name="Freeform 1555"/>
            <p:cNvSpPr>
              <a:spLocks noEditPoints="1"/>
            </p:cNvSpPr>
            <p:nvPr/>
          </p:nvSpPr>
          <p:spPr bwMode="auto">
            <a:xfrm>
              <a:off x="4278" y="2581"/>
              <a:ext cx="205" cy="234"/>
            </a:xfrm>
            <a:custGeom>
              <a:avLst/>
              <a:gdLst/>
              <a:ahLst/>
              <a:cxnLst>
                <a:cxn ang="0">
                  <a:pos x="87" y="96"/>
                </a:cxn>
                <a:cxn ang="0">
                  <a:pos x="63" y="99"/>
                </a:cxn>
                <a:cxn ang="0">
                  <a:pos x="52" y="96"/>
                </a:cxn>
                <a:cxn ang="0">
                  <a:pos x="37" y="71"/>
                </a:cxn>
                <a:cxn ang="0">
                  <a:pos x="36" y="78"/>
                </a:cxn>
                <a:cxn ang="0">
                  <a:pos x="32" y="102"/>
                </a:cxn>
                <a:cxn ang="0">
                  <a:pos x="6" y="81"/>
                </a:cxn>
                <a:cxn ang="0">
                  <a:pos x="21" y="33"/>
                </a:cxn>
                <a:cxn ang="0">
                  <a:pos x="26" y="19"/>
                </a:cxn>
                <a:cxn ang="0">
                  <a:pos x="37" y="0"/>
                </a:cxn>
                <a:cxn ang="0">
                  <a:pos x="44" y="8"/>
                </a:cxn>
                <a:cxn ang="0">
                  <a:pos x="50" y="19"/>
                </a:cxn>
                <a:cxn ang="0">
                  <a:pos x="58" y="34"/>
                </a:cxn>
                <a:cxn ang="0">
                  <a:pos x="69" y="52"/>
                </a:cxn>
                <a:cxn ang="0">
                  <a:pos x="81" y="72"/>
                </a:cxn>
                <a:cxn ang="0">
                  <a:pos x="89" y="95"/>
                </a:cxn>
                <a:cxn ang="0">
                  <a:pos x="66" y="56"/>
                </a:cxn>
                <a:cxn ang="0">
                  <a:pos x="52" y="29"/>
                </a:cxn>
                <a:cxn ang="0">
                  <a:pos x="46" y="17"/>
                </a:cxn>
                <a:cxn ang="0">
                  <a:pos x="37" y="5"/>
                </a:cxn>
                <a:cxn ang="0">
                  <a:pos x="23" y="46"/>
                </a:cxn>
                <a:cxn ang="0">
                  <a:pos x="12" y="82"/>
                </a:cxn>
                <a:cxn ang="0">
                  <a:pos x="5" y="98"/>
                </a:cxn>
                <a:cxn ang="0">
                  <a:pos x="31" y="98"/>
                </a:cxn>
                <a:cxn ang="0">
                  <a:pos x="35" y="68"/>
                </a:cxn>
                <a:cxn ang="0">
                  <a:pos x="38" y="50"/>
                </a:cxn>
                <a:cxn ang="0">
                  <a:pos x="46" y="64"/>
                </a:cxn>
                <a:cxn ang="0">
                  <a:pos x="51" y="82"/>
                </a:cxn>
                <a:cxn ang="0">
                  <a:pos x="56" y="96"/>
                </a:cxn>
                <a:cxn ang="0">
                  <a:pos x="75" y="74"/>
                </a:cxn>
                <a:cxn ang="0">
                  <a:pos x="8" y="87"/>
                </a:cxn>
                <a:cxn ang="0">
                  <a:pos x="16" y="63"/>
                </a:cxn>
                <a:cxn ang="0">
                  <a:pos x="26" y="25"/>
                </a:cxn>
                <a:cxn ang="0">
                  <a:pos x="12" y="71"/>
                </a:cxn>
                <a:cxn ang="0">
                  <a:pos x="78" y="73"/>
                </a:cxn>
                <a:cxn ang="0">
                  <a:pos x="83" y="83"/>
                </a:cxn>
                <a:cxn ang="0">
                  <a:pos x="83" y="83"/>
                </a:cxn>
                <a:cxn ang="0">
                  <a:pos x="86" y="90"/>
                </a:cxn>
                <a:cxn ang="0">
                  <a:pos x="86" y="90"/>
                </a:cxn>
                <a:cxn ang="0">
                  <a:pos x="86" y="91"/>
                </a:cxn>
              </a:cxnLst>
              <a:rect l="0" t="0" r="r" b="b"/>
              <a:pathLst>
                <a:path w="91" h="104">
                  <a:moveTo>
                    <a:pt x="89" y="95"/>
                  </a:moveTo>
                  <a:cubicBezTo>
                    <a:pt x="89" y="96"/>
                    <a:pt x="88" y="96"/>
                    <a:pt x="87" y="96"/>
                  </a:cubicBezTo>
                  <a:cubicBezTo>
                    <a:pt x="86" y="96"/>
                    <a:pt x="87" y="98"/>
                    <a:pt x="85" y="98"/>
                  </a:cubicBezTo>
                  <a:cubicBezTo>
                    <a:pt x="77" y="97"/>
                    <a:pt x="70" y="98"/>
                    <a:pt x="63" y="99"/>
                  </a:cubicBezTo>
                  <a:cubicBezTo>
                    <a:pt x="60" y="100"/>
                    <a:pt x="57" y="102"/>
                    <a:pt x="54" y="101"/>
                  </a:cubicBezTo>
                  <a:cubicBezTo>
                    <a:pt x="53" y="99"/>
                    <a:pt x="53" y="98"/>
                    <a:pt x="52" y="96"/>
                  </a:cubicBezTo>
                  <a:cubicBezTo>
                    <a:pt x="50" y="83"/>
                    <a:pt x="44" y="72"/>
                    <a:pt x="40" y="60"/>
                  </a:cubicBezTo>
                  <a:cubicBezTo>
                    <a:pt x="39" y="63"/>
                    <a:pt x="38" y="67"/>
                    <a:pt x="37" y="71"/>
                  </a:cubicBezTo>
                  <a:cubicBezTo>
                    <a:pt x="37" y="72"/>
                    <a:pt x="38" y="73"/>
                    <a:pt x="37" y="74"/>
                  </a:cubicBezTo>
                  <a:cubicBezTo>
                    <a:pt x="37" y="76"/>
                    <a:pt x="36" y="77"/>
                    <a:pt x="36" y="78"/>
                  </a:cubicBezTo>
                  <a:cubicBezTo>
                    <a:pt x="35" y="85"/>
                    <a:pt x="37" y="93"/>
                    <a:pt x="35" y="101"/>
                  </a:cubicBezTo>
                  <a:cubicBezTo>
                    <a:pt x="34" y="101"/>
                    <a:pt x="33" y="102"/>
                    <a:pt x="32" y="102"/>
                  </a:cubicBezTo>
                  <a:cubicBezTo>
                    <a:pt x="22" y="101"/>
                    <a:pt x="11" y="104"/>
                    <a:pt x="0" y="102"/>
                  </a:cubicBezTo>
                  <a:cubicBezTo>
                    <a:pt x="0" y="97"/>
                    <a:pt x="6" y="83"/>
                    <a:pt x="6" y="81"/>
                  </a:cubicBezTo>
                  <a:cubicBezTo>
                    <a:pt x="9" y="70"/>
                    <a:pt x="14" y="61"/>
                    <a:pt x="17" y="48"/>
                  </a:cubicBezTo>
                  <a:cubicBezTo>
                    <a:pt x="18" y="43"/>
                    <a:pt x="19" y="39"/>
                    <a:pt x="21" y="33"/>
                  </a:cubicBezTo>
                  <a:cubicBezTo>
                    <a:pt x="21" y="31"/>
                    <a:pt x="22" y="29"/>
                    <a:pt x="23" y="27"/>
                  </a:cubicBezTo>
                  <a:cubicBezTo>
                    <a:pt x="24" y="24"/>
                    <a:pt x="24" y="22"/>
                    <a:pt x="26" y="19"/>
                  </a:cubicBezTo>
                  <a:cubicBezTo>
                    <a:pt x="27" y="15"/>
                    <a:pt x="30" y="10"/>
                    <a:pt x="32" y="6"/>
                  </a:cubicBezTo>
                  <a:cubicBezTo>
                    <a:pt x="34" y="4"/>
                    <a:pt x="36" y="3"/>
                    <a:pt x="37" y="0"/>
                  </a:cubicBezTo>
                  <a:cubicBezTo>
                    <a:pt x="40" y="0"/>
                    <a:pt x="39" y="2"/>
                    <a:pt x="41" y="4"/>
                  </a:cubicBezTo>
                  <a:cubicBezTo>
                    <a:pt x="42" y="5"/>
                    <a:pt x="43" y="6"/>
                    <a:pt x="44" y="8"/>
                  </a:cubicBezTo>
                  <a:cubicBezTo>
                    <a:pt x="44" y="8"/>
                    <a:pt x="44" y="9"/>
                    <a:pt x="45" y="9"/>
                  </a:cubicBezTo>
                  <a:cubicBezTo>
                    <a:pt x="46" y="11"/>
                    <a:pt x="49" y="16"/>
                    <a:pt x="50" y="19"/>
                  </a:cubicBezTo>
                  <a:cubicBezTo>
                    <a:pt x="51" y="20"/>
                    <a:pt x="51" y="20"/>
                    <a:pt x="52" y="21"/>
                  </a:cubicBezTo>
                  <a:cubicBezTo>
                    <a:pt x="54" y="25"/>
                    <a:pt x="56" y="30"/>
                    <a:pt x="58" y="34"/>
                  </a:cubicBezTo>
                  <a:cubicBezTo>
                    <a:pt x="60" y="37"/>
                    <a:pt x="61" y="40"/>
                    <a:pt x="62" y="43"/>
                  </a:cubicBezTo>
                  <a:cubicBezTo>
                    <a:pt x="64" y="46"/>
                    <a:pt x="66" y="49"/>
                    <a:pt x="69" y="52"/>
                  </a:cubicBezTo>
                  <a:cubicBezTo>
                    <a:pt x="71" y="56"/>
                    <a:pt x="73" y="59"/>
                    <a:pt x="75" y="63"/>
                  </a:cubicBezTo>
                  <a:cubicBezTo>
                    <a:pt x="77" y="66"/>
                    <a:pt x="79" y="69"/>
                    <a:pt x="81" y="72"/>
                  </a:cubicBezTo>
                  <a:cubicBezTo>
                    <a:pt x="84" y="78"/>
                    <a:pt x="86" y="83"/>
                    <a:pt x="88" y="89"/>
                  </a:cubicBezTo>
                  <a:cubicBezTo>
                    <a:pt x="89" y="91"/>
                    <a:pt x="91" y="93"/>
                    <a:pt x="89" y="95"/>
                  </a:cubicBezTo>
                  <a:close/>
                  <a:moveTo>
                    <a:pt x="75" y="74"/>
                  </a:moveTo>
                  <a:cubicBezTo>
                    <a:pt x="72" y="68"/>
                    <a:pt x="69" y="62"/>
                    <a:pt x="66" y="56"/>
                  </a:cubicBezTo>
                  <a:cubicBezTo>
                    <a:pt x="62" y="49"/>
                    <a:pt x="59" y="42"/>
                    <a:pt x="55" y="36"/>
                  </a:cubicBezTo>
                  <a:cubicBezTo>
                    <a:pt x="54" y="33"/>
                    <a:pt x="53" y="31"/>
                    <a:pt x="52" y="29"/>
                  </a:cubicBezTo>
                  <a:cubicBezTo>
                    <a:pt x="50" y="26"/>
                    <a:pt x="48" y="23"/>
                    <a:pt x="47" y="20"/>
                  </a:cubicBezTo>
                  <a:cubicBezTo>
                    <a:pt x="46" y="19"/>
                    <a:pt x="46" y="18"/>
                    <a:pt x="46" y="17"/>
                  </a:cubicBezTo>
                  <a:cubicBezTo>
                    <a:pt x="44" y="13"/>
                    <a:pt x="39" y="9"/>
                    <a:pt x="38" y="5"/>
                  </a:cubicBezTo>
                  <a:cubicBezTo>
                    <a:pt x="38" y="5"/>
                    <a:pt x="38" y="5"/>
                    <a:pt x="37" y="5"/>
                  </a:cubicBezTo>
                  <a:cubicBezTo>
                    <a:pt x="37" y="5"/>
                    <a:pt x="36" y="6"/>
                    <a:pt x="36" y="6"/>
                  </a:cubicBezTo>
                  <a:cubicBezTo>
                    <a:pt x="30" y="16"/>
                    <a:pt x="27" y="31"/>
                    <a:pt x="23" y="46"/>
                  </a:cubicBezTo>
                  <a:cubicBezTo>
                    <a:pt x="21" y="53"/>
                    <a:pt x="19" y="60"/>
                    <a:pt x="17" y="67"/>
                  </a:cubicBezTo>
                  <a:cubicBezTo>
                    <a:pt x="16" y="72"/>
                    <a:pt x="14" y="77"/>
                    <a:pt x="12" y="82"/>
                  </a:cubicBezTo>
                  <a:cubicBezTo>
                    <a:pt x="12" y="84"/>
                    <a:pt x="12" y="86"/>
                    <a:pt x="11" y="87"/>
                  </a:cubicBezTo>
                  <a:cubicBezTo>
                    <a:pt x="9" y="92"/>
                    <a:pt x="4" y="93"/>
                    <a:pt x="5" y="98"/>
                  </a:cubicBezTo>
                  <a:cubicBezTo>
                    <a:pt x="8" y="100"/>
                    <a:pt x="13" y="100"/>
                    <a:pt x="18" y="100"/>
                  </a:cubicBezTo>
                  <a:cubicBezTo>
                    <a:pt x="22" y="99"/>
                    <a:pt x="27" y="99"/>
                    <a:pt x="31" y="98"/>
                  </a:cubicBezTo>
                  <a:cubicBezTo>
                    <a:pt x="31" y="91"/>
                    <a:pt x="32" y="84"/>
                    <a:pt x="34" y="77"/>
                  </a:cubicBezTo>
                  <a:cubicBezTo>
                    <a:pt x="34" y="73"/>
                    <a:pt x="34" y="71"/>
                    <a:pt x="35" y="68"/>
                  </a:cubicBezTo>
                  <a:cubicBezTo>
                    <a:pt x="35" y="63"/>
                    <a:pt x="37" y="60"/>
                    <a:pt x="38" y="56"/>
                  </a:cubicBezTo>
                  <a:cubicBezTo>
                    <a:pt x="38" y="54"/>
                    <a:pt x="37" y="52"/>
                    <a:pt x="38" y="50"/>
                  </a:cubicBezTo>
                  <a:cubicBezTo>
                    <a:pt x="44" y="48"/>
                    <a:pt x="44" y="56"/>
                    <a:pt x="45" y="59"/>
                  </a:cubicBezTo>
                  <a:cubicBezTo>
                    <a:pt x="45" y="61"/>
                    <a:pt x="46" y="63"/>
                    <a:pt x="46" y="64"/>
                  </a:cubicBezTo>
                  <a:cubicBezTo>
                    <a:pt x="47" y="67"/>
                    <a:pt x="49" y="69"/>
                    <a:pt x="49" y="72"/>
                  </a:cubicBezTo>
                  <a:cubicBezTo>
                    <a:pt x="51" y="75"/>
                    <a:pt x="50" y="79"/>
                    <a:pt x="51" y="82"/>
                  </a:cubicBezTo>
                  <a:cubicBezTo>
                    <a:pt x="52" y="85"/>
                    <a:pt x="53" y="87"/>
                    <a:pt x="54" y="89"/>
                  </a:cubicBezTo>
                  <a:cubicBezTo>
                    <a:pt x="54" y="91"/>
                    <a:pt x="55" y="94"/>
                    <a:pt x="56" y="96"/>
                  </a:cubicBezTo>
                  <a:cubicBezTo>
                    <a:pt x="65" y="98"/>
                    <a:pt x="76" y="95"/>
                    <a:pt x="84" y="93"/>
                  </a:cubicBezTo>
                  <a:cubicBezTo>
                    <a:pt x="83" y="86"/>
                    <a:pt x="78" y="80"/>
                    <a:pt x="75" y="74"/>
                  </a:cubicBezTo>
                  <a:close/>
                  <a:moveTo>
                    <a:pt x="12" y="71"/>
                  </a:moveTo>
                  <a:cubicBezTo>
                    <a:pt x="10" y="76"/>
                    <a:pt x="8" y="81"/>
                    <a:pt x="8" y="87"/>
                  </a:cubicBezTo>
                  <a:cubicBezTo>
                    <a:pt x="10" y="83"/>
                    <a:pt x="11" y="79"/>
                    <a:pt x="12" y="75"/>
                  </a:cubicBezTo>
                  <a:cubicBezTo>
                    <a:pt x="13" y="71"/>
                    <a:pt x="15" y="67"/>
                    <a:pt x="16" y="63"/>
                  </a:cubicBezTo>
                  <a:cubicBezTo>
                    <a:pt x="17" y="56"/>
                    <a:pt x="19" y="50"/>
                    <a:pt x="21" y="44"/>
                  </a:cubicBezTo>
                  <a:cubicBezTo>
                    <a:pt x="23" y="37"/>
                    <a:pt x="25" y="31"/>
                    <a:pt x="26" y="25"/>
                  </a:cubicBezTo>
                  <a:cubicBezTo>
                    <a:pt x="27" y="24"/>
                    <a:pt x="28" y="22"/>
                    <a:pt x="27" y="22"/>
                  </a:cubicBezTo>
                  <a:cubicBezTo>
                    <a:pt x="21" y="38"/>
                    <a:pt x="17" y="55"/>
                    <a:pt x="12" y="71"/>
                  </a:cubicBezTo>
                  <a:close/>
                  <a:moveTo>
                    <a:pt x="83" y="83"/>
                  </a:moveTo>
                  <a:cubicBezTo>
                    <a:pt x="82" y="80"/>
                    <a:pt x="80" y="75"/>
                    <a:pt x="78" y="73"/>
                  </a:cubicBezTo>
                  <a:cubicBezTo>
                    <a:pt x="78" y="72"/>
                    <a:pt x="76" y="70"/>
                    <a:pt x="76" y="71"/>
                  </a:cubicBezTo>
                  <a:cubicBezTo>
                    <a:pt x="79" y="75"/>
                    <a:pt x="80" y="79"/>
                    <a:pt x="83" y="83"/>
                  </a:cubicBezTo>
                  <a:close/>
                  <a:moveTo>
                    <a:pt x="84" y="85"/>
                  </a:moveTo>
                  <a:cubicBezTo>
                    <a:pt x="84" y="84"/>
                    <a:pt x="84" y="83"/>
                    <a:pt x="83" y="83"/>
                  </a:cubicBezTo>
                  <a:cubicBezTo>
                    <a:pt x="83" y="84"/>
                    <a:pt x="84" y="86"/>
                    <a:pt x="84" y="85"/>
                  </a:cubicBezTo>
                  <a:close/>
                  <a:moveTo>
                    <a:pt x="86" y="90"/>
                  </a:moveTo>
                  <a:cubicBezTo>
                    <a:pt x="86" y="89"/>
                    <a:pt x="86" y="89"/>
                    <a:pt x="85" y="88"/>
                  </a:cubicBezTo>
                  <a:cubicBezTo>
                    <a:pt x="85" y="89"/>
                    <a:pt x="85" y="91"/>
                    <a:pt x="86" y="90"/>
                  </a:cubicBezTo>
                  <a:close/>
                  <a:moveTo>
                    <a:pt x="86" y="92"/>
                  </a:moveTo>
                  <a:cubicBezTo>
                    <a:pt x="86" y="91"/>
                    <a:pt x="86" y="90"/>
                    <a:pt x="86" y="91"/>
                  </a:cubicBezTo>
                  <a:cubicBezTo>
                    <a:pt x="86" y="92"/>
                    <a:pt x="86" y="92"/>
                    <a:pt x="86" y="9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5" name="Freeform 1556"/>
            <p:cNvSpPr>
              <a:spLocks noEditPoints="1"/>
            </p:cNvSpPr>
            <p:nvPr/>
          </p:nvSpPr>
          <p:spPr bwMode="auto">
            <a:xfrm>
              <a:off x="4130" y="2593"/>
              <a:ext cx="157" cy="231"/>
            </a:xfrm>
            <a:custGeom>
              <a:avLst/>
              <a:gdLst/>
              <a:ahLst/>
              <a:cxnLst>
                <a:cxn ang="0">
                  <a:pos x="55" y="0"/>
                </a:cxn>
                <a:cxn ang="0">
                  <a:pos x="55" y="20"/>
                </a:cxn>
                <a:cxn ang="0">
                  <a:pos x="37" y="24"/>
                </a:cxn>
                <a:cxn ang="0">
                  <a:pos x="55" y="46"/>
                </a:cxn>
                <a:cxn ang="0">
                  <a:pos x="67" y="76"/>
                </a:cxn>
                <a:cxn ang="0">
                  <a:pos x="53" y="90"/>
                </a:cxn>
                <a:cxn ang="0">
                  <a:pos x="17" y="102"/>
                </a:cxn>
                <a:cxn ang="0">
                  <a:pos x="3" y="70"/>
                </a:cxn>
                <a:cxn ang="0">
                  <a:pos x="31" y="76"/>
                </a:cxn>
                <a:cxn ang="0">
                  <a:pos x="29" y="65"/>
                </a:cxn>
                <a:cxn ang="0">
                  <a:pos x="14" y="63"/>
                </a:cxn>
                <a:cxn ang="0">
                  <a:pos x="4" y="61"/>
                </a:cxn>
                <a:cxn ang="0">
                  <a:pos x="2" y="30"/>
                </a:cxn>
                <a:cxn ang="0">
                  <a:pos x="13" y="14"/>
                </a:cxn>
                <a:cxn ang="0">
                  <a:pos x="31" y="5"/>
                </a:cxn>
                <a:cxn ang="0">
                  <a:pos x="49" y="2"/>
                </a:cxn>
                <a:cxn ang="0">
                  <a:pos x="30" y="8"/>
                </a:cxn>
                <a:cxn ang="0">
                  <a:pos x="12" y="23"/>
                </a:cxn>
                <a:cxn ang="0">
                  <a:pos x="5" y="43"/>
                </a:cxn>
                <a:cxn ang="0">
                  <a:pos x="17" y="61"/>
                </a:cxn>
                <a:cxn ang="0">
                  <a:pos x="39" y="62"/>
                </a:cxn>
                <a:cxn ang="0">
                  <a:pos x="42" y="74"/>
                </a:cxn>
                <a:cxn ang="0">
                  <a:pos x="17" y="77"/>
                </a:cxn>
                <a:cxn ang="0">
                  <a:pos x="13" y="94"/>
                </a:cxn>
                <a:cxn ang="0">
                  <a:pos x="41" y="93"/>
                </a:cxn>
                <a:cxn ang="0">
                  <a:pos x="55" y="86"/>
                </a:cxn>
                <a:cxn ang="0">
                  <a:pos x="61" y="58"/>
                </a:cxn>
                <a:cxn ang="0">
                  <a:pos x="60" y="56"/>
                </a:cxn>
                <a:cxn ang="0">
                  <a:pos x="56" y="53"/>
                </a:cxn>
                <a:cxn ang="0">
                  <a:pos x="24" y="49"/>
                </a:cxn>
                <a:cxn ang="0">
                  <a:pos x="29" y="23"/>
                </a:cxn>
                <a:cxn ang="0">
                  <a:pos x="52" y="0"/>
                </a:cxn>
                <a:cxn ang="0">
                  <a:pos x="12" y="19"/>
                </a:cxn>
                <a:cxn ang="0">
                  <a:pos x="42" y="21"/>
                </a:cxn>
                <a:cxn ang="0">
                  <a:pos x="42" y="21"/>
                </a:cxn>
                <a:cxn ang="0">
                  <a:pos x="28" y="28"/>
                </a:cxn>
                <a:cxn ang="0">
                  <a:pos x="33" y="47"/>
                </a:cxn>
                <a:cxn ang="0">
                  <a:pos x="26" y="33"/>
                </a:cxn>
                <a:cxn ang="0">
                  <a:pos x="33" y="47"/>
                </a:cxn>
                <a:cxn ang="0">
                  <a:pos x="3" y="47"/>
                </a:cxn>
                <a:cxn ang="0">
                  <a:pos x="46" y="47"/>
                </a:cxn>
                <a:cxn ang="0">
                  <a:pos x="49" y="47"/>
                </a:cxn>
                <a:cxn ang="0">
                  <a:pos x="12" y="74"/>
                </a:cxn>
                <a:cxn ang="0">
                  <a:pos x="12" y="74"/>
                </a:cxn>
                <a:cxn ang="0">
                  <a:pos x="10" y="96"/>
                </a:cxn>
              </a:cxnLst>
              <a:rect l="0" t="0" r="r" b="b"/>
              <a:pathLst>
                <a:path w="70" h="103">
                  <a:moveTo>
                    <a:pt x="52" y="0"/>
                  </a:moveTo>
                  <a:cubicBezTo>
                    <a:pt x="53" y="0"/>
                    <a:pt x="54" y="0"/>
                    <a:pt x="55" y="0"/>
                  </a:cubicBezTo>
                  <a:cubicBezTo>
                    <a:pt x="56" y="6"/>
                    <a:pt x="57" y="13"/>
                    <a:pt x="56" y="19"/>
                  </a:cubicBezTo>
                  <a:cubicBezTo>
                    <a:pt x="55" y="20"/>
                    <a:pt x="55" y="20"/>
                    <a:pt x="55" y="20"/>
                  </a:cubicBezTo>
                  <a:cubicBezTo>
                    <a:pt x="54" y="22"/>
                    <a:pt x="55" y="25"/>
                    <a:pt x="53" y="26"/>
                  </a:cubicBezTo>
                  <a:cubicBezTo>
                    <a:pt x="47" y="28"/>
                    <a:pt x="42" y="23"/>
                    <a:pt x="37" y="24"/>
                  </a:cubicBezTo>
                  <a:cubicBezTo>
                    <a:pt x="32" y="25"/>
                    <a:pt x="25" y="36"/>
                    <a:pt x="28" y="42"/>
                  </a:cubicBezTo>
                  <a:cubicBezTo>
                    <a:pt x="37" y="46"/>
                    <a:pt x="47" y="41"/>
                    <a:pt x="55" y="46"/>
                  </a:cubicBezTo>
                  <a:cubicBezTo>
                    <a:pt x="60" y="48"/>
                    <a:pt x="64" y="55"/>
                    <a:pt x="66" y="60"/>
                  </a:cubicBezTo>
                  <a:cubicBezTo>
                    <a:pt x="69" y="64"/>
                    <a:pt x="70" y="70"/>
                    <a:pt x="67" y="76"/>
                  </a:cubicBezTo>
                  <a:cubicBezTo>
                    <a:pt x="66" y="78"/>
                    <a:pt x="63" y="82"/>
                    <a:pt x="61" y="84"/>
                  </a:cubicBezTo>
                  <a:cubicBezTo>
                    <a:pt x="59" y="86"/>
                    <a:pt x="56" y="88"/>
                    <a:pt x="53" y="90"/>
                  </a:cubicBezTo>
                  <a:cubicBezTo>
                    <a:pt x="48" y="93"/>
                    <a:pt x="41" y="95"/>
                    <a:pt x="34" y="98"/>
                  </a:cubicBezTo>
                  <a:cubicBezTo>
                    <a:pt x="28" y="101"/>
                    <a:pt x="25" y="101"/>
                    <a:pt x="17" y="102"/>
                  </a:cubicBezTo>
                  <a:cubicBezTo>
                    <a:pt x="11" y="102"/>
                    <a:pt x="11" y="103"/>
                    <a:pt x="8" y="98"/>
                  </a:cubicBezTo>
                  <a:cubicBezTo>
                    <a:pt x="5" y="93"/>
                    <a:pt x="0" y="79"/>
                    <a:pt x="3" y="70"/>
                  </a:cubicBezTo>
                  <a:cubicBezTo>
                    <a:pt x="7" y="70"/>
                    <a:pt x="13" y="71"/>
                    <a:pt x="18" y="72"/>
                  </a:cubicBezTo>
                  <a:cubicBezTo>
                    <a:pt x="22" y="74"/>
                    <a:pt x="25" y="77"/>
                    <a:pt x="31" y="76"/>
                  </a:cubicBezTo>
                  <a:cubicBezTo>
                    <a:pt x="34" y="75"/>
                    <a:pt x="36" y="73"/>
                    <a:pt x="38" y="70"/>
                  </a:cubicBezTo>
                  <a:cubicBezTo>
                    <a:pt x="36" y="68"/>
                    <a:pt x="34" y="65"/>
                    <a:pt x="29" y="65"/>
                  </a:cubicBezTo>
                  <a:cubicBezTo>
                    <a:pt x="26" y="64"/>
                    <a:pt x="22" y="65"/>
                    <a:pt x="18" y="65"/>
                  </a:cubicBezTo>
                  <a:cubicBezTo>
                    <a:pt x="17" y="64"/>
                    <a:pt x="16" y="64"/>
                    <a:pt x="14" y="63"/>
                  </a:cubicBezTo>
                  <a:cubicBezTo>
                    <a:pt x="12" y="63"/>
                    <a:pt x="11" y="64"/>
                    <a:pt x="9" y="63"/>
                  </a:cubicBezTo>
                  <a:cubicBezTo>
                    <a:pt x="7" y="63"/>
                    <a:pt x="5" y="61"/>
                    <a:pt x="4" y="61"/>
                  </a:cubicBezTo>
                  <a:cubicBezTo>
                    <a:pt x="2" y="57"/>
                    <a:pt x="1" y="54"/>
                    <a:pt x="0" y="49"/>
                  </a:cubicBezTo>
                  <a:cubicBezTo>
                    <a:pt x="0" y="42"/>
                    <a:pt x="2" y="35"/>
                    <a:pt x="2" y="30"/>
                  </a:cubicBezTo>
                  <a:cubicBezTo>
                    <a:pt x="4" y="27"/>
                    <a:pt x="5" y="23"/>
                    <a:pt x="7" y="20"/>
                  </a:cubicBezTo>
                  <a:cubicBezTo>
                    <a:pt x="9" y="18"/>
                    <a:pt x="12" y="17"/>
                    <a:pt x="13" y="14"/>
                  </a:cubicBezTo>
                  <a:cubicBezTo>
                    <a:pt x="16" y="14"/>
                    <a:pt x="18" y="11"/>
                    <a:pt x="21" y="10"/>
                  </a:cubicBezTo>
                  <a:cubicBezTo>
                    <a:pt x="23" y="8"/>
                    <a:pt x="27" y="7"/>
                    <a:pt x="31" y="5"/>
                  </a:cubicBezTo>
                  <a:cubicBezTo>
                    <a:pt x="34" y="3"/>
                    <a:pt x="38" y="1"/>
                    <a:pt x="41" y="1"/>
                  </a:cubicBezTo>
                  <a:cubicBezTo>
                    <a:pt x="43" y="1"/>
                    <a:pt x="48" y="0"/>
                    <a:pt x="49" y="2"/>
                  </a:cubicBezTo>
                  <a:cubicBezTo>
                    <a:pt x="48" y="6"/>
                    <a:pt x="43" y="4"/>
                    <a:pt x="39" y="5"/>
                  </a:cubicBezTo>
                  <a:cubicBezTo>
                    <a:pt x="36" y="6"/>
                    <a:pt x="33" y="7"/>
                    <a:pt x="30" y="8"/>
                  </a:cubicBezTo>
                  <a:cubicBezTo>
                    <a:pt x="23" y="12"/>
                    <a:pt x="18" y="15"/>
                    <a:pt x="14" y="21"/>
                  </a:cubicBezTo>
                  <a:cubicBezTo>
                    <a:pt x="13" y="22"/>
                    <a:pt x="13" y="22"/>
                    <a:pt x="12" y="23"/>
                  </a:cubicBezTo>
                  <a:cubicBezTo>
                    <a:pt x="11" y="24"/>
                    <a:pt x="9" y="28"/>
                    <a:pt x="7" y="30"/>
                  </a:cubicBezTo>
                  <a:cubicBezTo>
                    <a:pt x="5" y="35"/>
                    <a:pt x="3" y="38"/>
                    <a:pt x="5" y="43"/>
                  </a:cubicBezTo>
                  <a:cubicBezTo>
                    <a:pt x="6" y="47"/>
                    <a:pt x="8" y="50"/>
                    <a:pt x="10" y="53"/>
                  </a:cubicBezTo>
                  <a:cubicBezTo>
                    <a:pt x="11" y="56"/>
                    <a:pt x="14" y="60"/>
                    <a:pt x="17" y="61"/>
                  </a:cubicBezTo>
                  <a:cubicBezTo>
                    <a:pt x="21" y="62"/>
                    <a:pt x="27" y="60"/>
                    <a:pt x="31" y="60"/>
                  </a:cubicBezTo>
                  <a:cubicBezTo>
                    <a:pt x="34" y="60"/>
                    <a:pt x="37" y="61"/>
                    <a:pt x="39" y="62"/>
                  </a:cubicBezTo>
                  <a:cubicBezTo>
                    <a:pt x="41" y="64"/>
                    <a:pt x="41" y="65"/>
                    <a:pt x="41" y="69"/>
                  </a:cubicBezTo>
                  <a:cubicBezTo>
                    <a:pt x="41" y="70"/>
                    <a:pt x="42" y="72"/>
                    <a:pt x="42" y="74"/>
                  </a:cubicBezTo>
                  <a:cubicBezTo>
                    <a:pt x="41" y="76"/>
                    <a:pt x="37" y="78"/>
                    <a:pt x="35" y="78"/>
                  </a:cubicBezTo>
                  <a:cubicBezTo>
                    <a:pt x="29" y="79"/>
                    <a:pt x="23" y="77"/>
                    <a:pt x="17" y="77"/>
                  </a:cubicBezTo>
                  <a:cubicBezTo>
                    <a:pt x="14" y="77"/>
                    <a:pt x="11" y="78"/>
                    <a:pt x="8" y="77"/>
                  </a:cubicBezTo>
                  <a:cubicBezTo>
                    <a:pt x="6" y="84"/>
                    <a:pt x="10" y="90"/>
                    <a:pt x="13" y="94"/>
                  </a:cubicBezTo>
                  <a:cubicBezTo>
                    <a:pt x="17" y="97"/>
                    <a:pt x="28" y="97"/>
                    <a:pt x="33" y="96"/>
                  </a:cubicBezTo>
                  <a:cubicBezTo>
                    <a:pt x="36" y="95"/>
                    <a:pt x="38" y="94"/>
                    <a:pt x="41" y="93"/>
                  </a:cubicBezTo>
                  <a:cubicBezTo>
                    <a:pt x="43" y="92"/>
                    <a:pt x="46" y="91"/>
                    <a:pt x="48" y="90"/>
                  </a:cubicBezTo>
                  <a:cubicBezTo>
                    <a:pt x="51" y="89"/>
                    <a:pt x="53" y="86"/>
                    <a:pt x="55" y="86"/>
                  </a:cubicBezTo>
                  <a:cubicBezTo>
                    <a:pt x="57" y="82"/>
                    <a:pt x="61" y="81"/>
                    <a:pt x="63" y="77"/>
                  </a:cubicBezTo>
                  <a:cubicBezTo>
                    <a:pt x="65" y="71"/>
                    <a:pt x="64" y="61"/>
                    <a:pt x="61" y="58"/>
                  </a:cubicBezTo>
                  <a:cubicBezTo>
                    <a:pt x="61" y="57"/>
                    <a:pt x="60" y="57"/>
                    <a:pt x="60" y="57"/>
                  </a:cubicBezTo>
                  <a:cubicBezTo>
                    <a:pt x="60" y="57"/>
                    <a:pt x="60" y="56"/>
                    <a:pt x="60" y="56"/>
                  </a:cubicBezTo>
                  <a:cubicBezTo>
                    <a:pt x="59" y="55"/>
                    <a:pt x="58" y="55"/>
                    <a:pt x="57" y="55"/>
                  </a:cubicBezTo>
                  <a:cubicBezTo>
                    <a:pt x="57" y="54"/>
                    <a:pt x="57" y="53"/>
                    <a:pt x="56" y="53"/>
                  </a:cubicBezTo>
                  <a:cubicBezTo>
                    <a:pt x="53" y="51"/>
                    <a:pt x="46" y="50"/>
                    <a:pt x="41" y="49"/>
                  </a:cubicBezTo>
                  <a:cubicBezTo>
                    <a:pt x="36" y="49"/>
                    <a:pt x="28" y="51"/>
                    <a:pt x="24" y="49"/>
                  </a:cubicBezTo>
                  <a:cubicBezTo>
                    <a:pt x="21" y="46"/>
                    <a:pt x="21" y="39"/>
                    <a:pt x="21" y="36"/>
                  </a:cubicBezTo>
                  <a:cubicBezTo>
                    <a:pt x="23" y="31"/>
                    <a:pt x="26" y="27"/>
                    <a:pt x="29" y="23"/>
                  </a:cubicBezTo>
                  <a:cubicBezTo>
                    <a:pt x="36" y="21"/>
                    <a:pt x="41" y="16"/>
                    <a:pt x="50" y="18"/>
                  </a:cubicBezTo>
                  <a:cubicBezTo>
                    <a:pt x="52" y="11"/>
                    <a:pt x="49" y="5"/>
                    <a:pt x="52" y="0"/>
                  </a:cubicBezTo>
                  <a:close/>
                  <a:moveTo>
                    <a:pt x="5" y="30"/>
                  </a:moveTo>
                  <a:cubicBezTo>
                    <a:pt x="7" y="26"/>
                    <a:pt x="11" y="22"/>
                    <a:pt x="12" y="19"/>
                  </a:cubicBezTo>
                  <a:cubicBezTo>
                    <a:pt x="9" y="22"/>
                    <a:pt x="6" y="26"/>
                    <a:pt x="5" y="30"/>
                  </a:cubicBezTo>
                  <a:close/>
                  <a:moveTo>
                    <a:pt x="42" y="21"/>
                  </a:moveTo>
                  <a:cubicBezTo>
                    <a:pt x="44" y="22"/>
                    <a:pt x="46" y="24"/>
                    <a:pt x="50" y="23"/>
                  </a:cubicBezTo>
                  <a:cubicBezTo>
                    <a:pt x="50" y="20"/>
                    <a:pt x="44" y="19"/>
                    <a:pt x="42" y="21"/>
                  </a:cubicBezTo>
                  <a:close/>
                  <a:moveTo>
                    <a:pt x="28" y="30"/>
                  </a:moveTo>
                  <a:cubicBezTo>
                    <a:pt x="28" y="30"/>
                    <a:pt x="29" y="28"/>
                    <a:pt x="28" y="28"/>
                  </a:cubicBezTo>
                  <a:cubicBezTo>
                    <a:pt x="28" y="29"/>
                    <a:pt x="26" y="30"/>
                    <a:pt x="28" y="30"/>
                  </a:cubicBezTo>
                  <a:close/>
                  <a:moveTo>
                    <a:pt x="33" y="47"/>
                  </a:moveTo>
                  <a:cubicBezTo>
                    <a:pt x="30" y="47"/>
                    <a:pt x="28" y="45"/>
                    <a:pt x="26" y="44"/>
                  </a:cubicBezTo>
                  <a:cubicBezTo>
                    <a:pt x="24" y="41"/>
                    <a:pt x="24" y="35"/>
                    <a:pt x="26" y="33"/>
                  </a:cubicBezTo>
                  <a:cubicBezTo>
                    <a:pt x="26" y="32"/>
                    <a:pt x="26" y="32"/>
                    <a:pt x="26" y="32"/>
                  </a:cubicBezTo>
                  <a:cubicBezTo>
                    <a:pt x="22" y="38"/>
                    <a:pt x="23" y="50"/>
                    <a:pt x="33" y="47"/>
                  </a:cubicBezTo>
                  <a:close/>
                  <a:moveTo>
                    <a:pt x="12" y="60"/>
                  </a:moveTo>
                  <a:cubicBezTo>
                    <a:pt x="7" y="57"/>
                    <a:pt x="5" y="52"/>
                    <a:pt x="3" y="47"/>
                  </a:cubicBezTo>
                  <a:cubicBezTo>
                    <a:pt x="3" y="53"/>
                    <a:pt x="5" y="60"/>
                    <a:pt x="12" y="60"/>
                  </a:cubicBezTo>
                  <a:close/>
                  <a:moveTo>
                    <a:pt x="46" y="47"/>
                  </a:moveTo>
                  <a:cubicBezTo>
                    <a:pt x="44" y="46"/>
                    <a:pt x="45" y="48"/>
                    <a:pt x="46" y="47"/>
                  </a:cubicBezTo>
                  <a:close/>
                  <a:moveTo>
                    <a:pt x="49" y="47"/>
                  </a:moveTo>
                  <a:cubicBezTo>
                    <a:pt x="46" y="47"/>
                    <a:pt x="48" y="48"/>
                    <a:pt x="49" y="47"/>
                  </a:cubicBezTo>
                  <a:close/>
                  <a:moveTo>
                    <a:pt x="12" y="74"/>
                  </a:moveTo>
                  <a:cubicBezTo>
                    <a:pt x="12" y="74"/>
                    <a:pt x="13" y="75"/>
                    <a:pt x="13" y="74"/>
                  </a:cubicBezTo>
                  <a:cubicBezTo>
                    <a:pt x="11" y="74"/>
                    <a:pt x="9" y="74"/>
                    <a:pt x="12" y="74"/>
                  </a:cubicBezTo>
                  <a:close/>
                  <a:moveTo>
                    <a:pt x="16" y="98"/>
                  </a:moveTo>
                  <a:cubicBezTo>
                    <a:pt x="13" y="99"/>
                    <a:pt x="12" y="96"/>
                    <a:pt x="10" y="96"/>
                  </a:cubicBezTo>
                  <a:cubicBezTo>
                    <a:pt x="12" y="97"/>
                    <a:pt x="14" y="100"/>
                    <a:pt x="16" y="9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6" name="Freeform 1557"/>
            <p:cNvSpPr>
              <a:spLocks noEditPoints="1"/>
            </p:cNvSpPr>
            <p:nvPr/>
          </p:nvSpPr>
          <p:spPr bwMode="auto">
            <a:xfrm>
              <a:off x="3608" y="2568"/>
              <a:ext cx="209" cy="292"/>
            </a:xfrm>
            <a:custGeom>
              <a:avLst/>
              <a:gdLst/>
              <a:ahLst/>
              <a:cxnLst>
                <a:cxn ang="0">
                  <a:pos x="85" y="91"/>
                </a:cxn>
                <a:cxn ang="0">
                  <a:pos x="85" y="119"/>
                </a:cxn>
                <a:cxn ang="0">
                  <a:pos x="73" y="119"/>
                </a:cxn>
                <a:cxn ang="0">
                  <a:pos x="49" y="115"/>
                </a:cxn>
                <a:cxn ang="0">
                  <a:pos x="54" y="95"/>
                </a:cxn>
                <a:cxn ang="0">
                  <a:pos x="54" y="81"/>
                </a:cxn>
                <a:cxn ang="0">
                  <a:pos x="41" y="89"/>
                </a:cxn>
                <a:cxn ang="0">
                  <a:pos x="32" y="74"/>
                </a:cxn>
                <a:cxn ang="0">
                  <a:pos x="28" y="123"/>
                </a:cxn>
                <a:cxn ang="0">
                  <a:pos x="3" y="130"/>
                </a:cxn>
                <a:cxn ang="0">
                  <a:pos x="2" y="124"/>
                </a:cxn>
                <a:cxn ang="0">
                  <a:pos x="7" y="84"/>
                </a:cxn>
                <a:cxn ang="0">
                  <a:pos x="21" y="6"/>
                </a:cxn>
                <a:cxn ang="0">
                  <a:pos x="41" y="23"/>
                </a:cxn>
                <a:cxn ang="0">
                  <a:pos x="53" y="45"/>
                </a:cxn>
                <a:cxn ang="0">
                  <a:pos x="70" y="20"/>
                </a:cxn>
                <a:cxn ang="0">
                  <a:pos x="76" y="14"/>
                </a:cxn>
                <a:cxn ang="0">
                  <a:pos x="87" y="2"/>
                </a:cxn>
                <a:cxn ang="0">
                  <a:pos x="13" y="67"/>
                </a:cxn>
                <a:cxn ang="0">
                  <a:pos x="20" y="14"/>
                </a:cxn>
                <a:cxn ang="0">
                  <a:pos x="58" y="46"/>
                </a:cxn>
                <a:cxn ang="0">
                  <a:pos x="50" y="49"/>
                </a:cxn>
                <a:cxn ang="0">
                  <a:pos x="25" y="17"/>
                </a:cxn>
                <a:cxn ang="0">
                  <a:pos x="11" y="85"/>
                </a:cxn>
                <a:cxn ang="0">
                  <a:pos x="8" y="110"/>
                </a:cxn>
                <a:cxn ang="0">
                  <a:pos x="8" y="123"/>
                </a:cxn>
                <a:cxn ang="0">
                  <a:pos x="24" y="113"/>
                </a:cxn>
                <a:cxn ang="0">
                  <a:pos x="25" y="73"/>
                </a:cxn>
                <a:cxn ang="0">
                  <a:pos x="32" y="61"/>
                </a:cxn>
                <a:cxn ang="0">
                  <a:pos x="57" y="71"/>
                </a:cxn>
                <a:cxn ang="0">
                  <a:pos x="59" y="94"/>
                </a:cxn>
                <a:cxn ang="0">
                  <a:pos x="76" y="115"/>
                </a:cxn>
                <a:cxn ang="0">
                  <a:pos x="81" y="78"/>
                </a:cxn>
                <a:cxn ang="0">
                  <a:pos x="84" y="14"/>
                </a:cxn>
                <a:cxn ang="0">
                  <a:pos x="81" y="108"/>
                </a:cxn>
                <a:cxn ang="0">
                  <a:pos x="81" y="108"/>
                </a:cxn>
              </a:cxnLst>
              <a:rect l="0" t="0" r="r" b="b"/>
              <a:pathLst>
                <a:path w="93" h="130">
                  <a:moveTo>
                    <a:pt x="93" y="6"/>
                  </a:moveTo>
                  <a:cubicBezTo>
                    <a:pt x="90" y="31"/>
                    <a:pt x="83" y="61"/>
                    <a:pt x="85" y="91"/>
                  </a:cubicBezTo>
                  <a:cubicBezTo>
                    <a:pt x="85" y="98"/>
                    <a:pt x="86" y="106"/>
                    <a:pt x="84" y="113"/>
                  </a:cubicBezTo>
                  <a:cubicBezTo>
                    <a:pt x="84" y="115"/>
                    <a:pt x="87" y="116"/>
                    <a:pt x="85" y="119"/>
                  </a:cubicBezTo>
                  <a:cubicBezTo>
                    <a:pt x="83" y="121"/>
                    <a:pt x="79" y="118"/>
                    <a:pt x="78" y="121"/>
                  </a:cubicBezTo>
                  <a:cubicBezTo>
                    <a:pt x="75" y="121"/>
                    <a:pt x="75" y="119"/>
                    <a:pt x="73" y="119"/>
                  </a:cubicBezTo>
                  <a:cubicBezTo>
                    <a:pt x="66" y="121"/>
                    <a:pt x="54" y="125"/>
                    <a:pt x="46" y="121"/>
                  </a:cubicBezTo>
                  <a:cubicBezTo>
                    <a:pt x="46" y="118"/>
                    <a:pt x="48" y="117"/>
                    <a:pt x="49" y="115"/>
                  </a:cubicBezTo>
                  <a:cubicBezTo>
                    <a:pt x="50" y="111"/>
                    <a:pt x="50" y="106"/>
                    <a:pt x="51" y="102"/>
                  </a:cubicBezTo>
                  <a:cubicBezTo>
                    <a:pt x="51" y="99"/>
                    <a:pt x="53" y="97"/>
                    <a:pt x="54" y="95"/>
                  </a:cubicBezTo>
                  <a:cubicBezTo>
                    <a:pt x="56" y="89"/>
                    <a:pt x="57" y="83"/>
                    <a:pt x="59" y="77"/>
                  </a:cubicBezTo>
                  <a:cubicBezTo>
                    <a:pt x="57" y="77"/>
                    <a:pt x="56" y="80"/>
                    <a:pt x="54" y="81"/>
                  </a:cubicBezTo>
                  <a:cubicBezTo>
                    <a:pt x="53" y="82"/>
                    <a:pt x="51" y="82"/>
                    <a:pt x="50" y="83"/>
                  </a:cubicBezTo>
                  <a:cubicBezTo>
                    <a:pt x="47" y="85"/>
                    <a:pt x="45" y="89"/>
                    <a:pt x="41" y="89"/>
                  </a:cubicBezTo>
                  <a:cubicBezTo>
                    <a:pt x="38" y="88"/>
                    <a:pt x="37" y="84"/>
                    <a:pt x="36" y="82"/>
                  </a:cubicBezTo>
                  <a:cubicBezTo>
                    <a:pt x="35" y="79"/>
                    <a:pt x="33" y="76"/>
                    <a:pt x="32" y="74"/>
                  </a:cubicBezTo>
                  <a:cubicBezTo>
                    <a:pt x="31" y="85"/>
                    <a:pt x="31" y="99"/>
                    <a:pt x="31" y="111"/>
                  </a:cubicBezTo>
                  <a:cubicBezTo>
                    <a:pt x="31" y="115"/>
                    <a:pt x="31" y="120"/>
                    <a:pt x="28" y="123"/>
                  </a:cubicBezTo>
                  <a:cubicBezTo>
                    <a:pt x="21" y="124"/>
                    <a:pt x="15" y="125"/>
                    <a:pt x="8" y="127"/>
                  </a:cubicBezTo>
                  <a:cubicBezTo>
                    <a:pt x="6" y="128"/>
                    <a:pt x="6" y="130"/>
                    <a:pt x="3" y="130"/>
                  </a:cubicBezTo>
                  <a:cubicBezTo>
                    <a:pt x="1" y="130"/>
                    <a:pt x="1" y="129"/>
                    <a:pt x="0" y="128"/>
                  </a:cubicBezTo>
                  <a:cubicBezTo>
                    <a:pt x="0" y="126"/>
                    <a:pt x="1" y="125"/>
                    <a:pt x="2" y="124"/>
                  </a:cubicBezTo>
                  <a:cubicBezTo>
                    <a:pt x="1" y="122"/>
                    <a:pt x="2" y="121"/>
                    <a:pt x="3" y="120"/>
                  </a:cubicBezTo>
                  <a:cubicBezTo>
                    <a:pt x="3" y="108"/>
                    <a:pt x="5" y="96"/>
                    <a:pt x="7" y="84"/>
                  </a:cubicBezTo>
                  <a:cubicBezTo>
                    <a:pt x="9" y="71"/>
                    <a:pt x="10" y="59"/>
                    <a:pt x="11" y="46"/>
                  </a:cubicBezTo>
                  <a:cubicBezTo>
                    <a:pt x="12" y="31"/>
                    <a:pt x="12" y="16"/>
                    <a:pt x="21" y="6"/>
                  </a:cubicBezTo>
                  <a:cubicBezTo>
                    <a:pt x="27" y="5"/>
                    <a:pt x="29" y="10"/>
                    <a:pt x="32" y="13"/>
                  </a:cubicBezTo>
                  <a:cubicBezTo>
                    <a:pt x="35" y="16"/>
                    <a:pt x="38" y="19"/>
                    <a:pt x="41" y="23"/>
                  </a:cubicBezTo>
                  <a:cubicBezTo>
                    <a:pt x="43" y="26"/>
                    <a:pt x="45" y="30"/>
                    <a:pt x="47" y="34"/>
                  </a:cubicBezTo>
                  <a:cubicBezTo>
                    <a:pt x="49" y="38"/>
                    <a:pt x="52" y="41"/>
                    <a:pt x="53" y="45"/>
                  </a:cubicBezTo>
                  <a:cubicBezTo>
                    <a:pt x="57" y="37"/>
                    <a:pt x="63" y="31"/>
                    <a:pt x="68" y="24"/>
                  </a:cubicBezTo>
                  <a:cubicBezTo>
                    <a:pt x="69" y="23"/>
                    <a:pt x="69" y="21"/>
                    <a:pt x="70" y="20"/>
                  </a:cubicBezTo>
                  <a:cubicBezTo>
                    <a:pt x="71" y="19"/>
                    <a:pt x="72" y="19"/>
                    <a:pt x="73" y="17"/>
                  </a:cubicBezTo>
                  <a:cubicBezTo>
                    <a:pt x="74" y="16"/>
                    <a:pt x="75" y="15"/>
                    <a:pt x="76" y="14"/>
                  </a:cubicBezTo>
                  <a:cubicBezTo>
                    <a:pt x="78" y="11"/>
                    <a:pt x="82" y="10"/>
                    <a:pt x="84" y="8"/>
                  </a:cubicBezTo>
                  <a:cubicBezTo>
                    <a:pt x="85" y="6"/>
                    <a:pt x="85" y="3"/>
                    <a:pt x="87" y="2"/>
                  </a:cubicBezTo>
                  <a:cubicBezTo>
                    <a:pt x="92" y="0"/>
                    <a:pt x="89" y="5"/>
                    <a:pt x="93" y="6"/>
                  </a:cubicBezTo>
                  <a:close/>
                  <a:moveTo>
                    <a:pt x="13" y="67"/>
                  </a:moveTo>
                  <a:cubicBezTo>
                    <a:pt x="15" y="49"/>
                    <a:pt x="19" y="33"/>
                    <a:pt x="21" y="15"/>
                  </a:cubicBezTo>
                  <a:cubicBezTo>
                    <a:pt x="20" y="15"/>
                    <a:pt x="21" y="14"/>
                    <a:pt x="20" y="14"/>
                  </a:cubicBezTo>
                  <a:cubicBezTo>
                    <a:pt x="13" y="27"/>
                    <a:pt x="14" y="50"/>
                    <a:pt x="13" y="67"/>
                  </a:cubicBezTo>
                  <a:close/>
                  <a:moveTo>
                    <a:pt x="58" y="46"/>
                  </a:moveTo>
                  <a:cubicBezTo>
                    <a:pt x="57" y="49"/>
                    <a:pt x="57" y="53"/>
                    <a:pt x="52" y="53"/>
                  </a:cubicBezTo>
                  <a:cubicBezTo>
                    <a:pt x="50" y="53"/>
                    <a:pt x="51" y="50"/>
                    <a:pt x="50" y="49"/>
                  </a:cubicBezTo>
                  <a:cubicBezTo>
                    <a:pt x="49" y="47"/>
                    <a:pt x="47" y="45"/>
                    <a:pt x="46" y="44"/>
                  </a:cubicBezTo>
                  <a:cubicBezTo>
                    <a:pt x="40" y="34"/>
                    <a:pt x="33" y="26"/>
                    <a:pt x="25" y="17"/>
                  </a:cubicBezTo>
                  <a:cubicBezTo>
                    <a:pt x="21" y="34"/>
                    <a:pt x="19" y="52"/>
                    <a:pt x="16" y="69"/>
                  </a:cubicBezTo>
                  <a:cubicBezTo>
                    <a:pt x="15" y="75"/>
                    <a:pt x="12" y="80"/>
                    <a:pt x="11" y="85"/>
                  </a:cubicBezTo>
                  <a:cubicBezTo>
                    <a:pt x="11" y="89"/>
                    <a:pt x="11" y="93"/>
                    <a:pt x="10" y="97"/>
                  </a:cubicBezTo>
                  <a:cubicBezTo>
                    <a:pt x="9" y="102"/>
                    <a:pt x="8" y="106"/>
                    <a:pt x="8" y="110"/>
                  </a:cubicBezTo>
                  <a:cubicBezTo>
                    <a:pt x="8" y="112"/>
                    <a:pt x="8" y="113"/>
                    <a:pt x="8" y="115"/>
                  </a:cubicBezTo>
                  <a:cubicBezTo>
                    <a:pt x="8" y="117"/>
                    <a:pt x="6" y="121"/>
                    <a:pt x="8" y="123"/>
                  </a:cubicBezTo>
                  <a:cubicBezTo>
                    <a:pt x="13" y="121"/>
                    <a:pt x="18" y="120"/>
                    <a:pt x="23" y="119"/>
                  </a:cubicBezTo>
                  <a:cubicBezTo>
                    <a:pt x="24" y="117"/>
                    <a:pt x="24" y="115"/>
                    <a:pt x="24" y="113"/>
                  </a:cubicBezTo>
                  <a:cubicBezTo>
                    <a:pt x="25" y="106"/>
                    <a:pt x="24" y="100"/>
                    <a:pt x="24" y="93"/>
                  </a:cubicBezTo>
                  <a:cubicBezTo>
                    <a:pt x="24" y="86"/>
                    <a:pt x="25" y="79"/>
                    <a:pt x="25" y="73"/>
                  </a:cubicBezTo>
                  <a:cubicBezTo>
                    <a:pt x="26" y="71"/>
                    <a:pt x="26" y="68"/>
                    <a:pt x="27" y="66"/>
                  </a:cubicBezTo>
                  <a:cubicBezTo>
                    <a:pt x="28" y="63"/>
                    <a:pt x="27" y="60"/>
                    <a:pt x="32" y="61"/>
                  </a:cubicBezTo>
                  <a:cubicBezTo>
                    <a:pt x="35" y="69"/>
                    <a:pt x="38" y="77"/>
                    <a:pt x="45" y="81"/>
                  </a:cubicBezTo>
                  <a:cubicBezTo>
                    <a:pt x="49" y="80"/>
                    <a:pt x="54" y="74"/>
                    <a:pt x="57" y="71"/>
                  </a:cubicBezTo>
                  <a:cubicBezTo>
                    <a:pt x="59" y="68"/>
                    <a:pt x="62" y="60"/>
                    <a:pt x="68" y="65"/>
                  </a:cubicBezTo>
                  <a:cubicBezTo>
                    <a:pt x="64" y="74"/>
                    <a:pt x="61" y="86"/>
                    <a:pt x="59" y="94"/>
                  </a:cubicBezTo>
                  <a:cubicBezTo>
                    <a:pt x="56" y="102"/>
                    <a:pt x="54" y="110"/>
                    <a:pt x="53" y="117"/>
                  </a:cubicBezTo>
                  <a:cubicBezTo>
                    <a:pt x="61" y="116"/>
                    <a:pt x="68" y="117"/>
                    <a:pt x="76" y="115"/>
                  </a:cubicBezTo>
                  <a:cubicBezTo>
                    <a:pt x="77" y="111"/>
                    <a:pt x="76" y="107"/>
                    <a:pt x="77" y="102"/>
                  </a:cubicBezTo>
                  <a:cubicBezTo>
                    <a:pt x="78" y="94"/>
                    <a:pt x="81" y="86"/>
                    <a:pt x="81" y="78"/>
                  </a:cubicBezTo>
                  <a:cubicBezTo>
                    <a:pt x="82" y="58"/>
                    <a:pt x="81" y="36"/>
                    <a:pt x="84" y="15"/>
                  </a:cubicBezTo>
                  <a:cubicBezTo>
                    <a:pt x="84" y="15"/>
                    <a:pt x="85" y="14"/>
                    <a:pt x="84" y="14"/>
                  </a:cubicBezTo>
                  <a:cubicBezTo>
                    <a:pt x="74" y="24"/>
                    <a:pt x="65" y="34"/>
                    <a:pt x="58" y="46"/>
                  </a:cubicBezTo>
                  <a:close/>
                  <a:moveTo>
                    <a:pt x="81" y="108"/>
                  </a:moveTo>
                  <a:cubicBezTo>
                    <a:pt x="81" y="106"/>
                    <a:pt x="83" y="102"/>
                    <a:pt x="81" y="99"/>
                  </a:cubicBezTo>
                  <a:cubicBezTo>
                    <a:pt x="81" y="102"/>
                    <a:pt x="79" y="107"/>
                    <a:pt x="81" y="10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7" name="Freeform 1558"/>
            <p:cNvSpPr>
              <a:spLocks noEditPoints="1"/>
            </p:cNvSpPr>
            <p:nvPr/>
          </p:nvSpPr>
          <p:spPr bwMode="auto">
            <a:xfrm>
              <a:off x="3963" y="2599"/>
              <a:ext cx="162" cy="232"/>
            </a:xfrm>
            <a:custGeom>
              <a:avLst/>
              <a:gdLst/>
              <a:ahLst/>
              <a:cxnLst>
                <a:cxn ang="0">
                  <a:pos x="55" y="24"/>
                </a:cxn>
                <a:cxn ang="0">
                  <a:pos x="29" y="44"/>
                </a:cxn>
                <a:cxn ang="0">
                  <a:pos x="59" y="44"/>
                </a:cxn>
                <a:cxn ang="0">
                  <a:pos x="64" y="47"/>
                </a:cxn>
                <a:cxn ang="0">
                  <a:pos x="65" y="78"/>
                </a:cxn>
                <a:cxn ang="0">
                  <a:pos x="43" y="96"/>
                </a:cxn>
                <a:cxn ang="0">
                  <a:pos x="8" y="102"/>
                </a:cxn>
                <a:cxn ang="0">
                  <a:pos x="5" y="93"/>
                </a:cxn>
                <a:cxn ang="0">
                  <a:pos x="37" y="69"/>
                </a:cxn>
                <a:cxn ang="0">
                  <a:pos x="20" y="64"/>
                </a:cxn>
                <a:cxn ang="0">
                  <a:pos x="11" y="62"/>
                </a:cxn>
                <a:cxn ang="0">
                  <a:pos x="2" y="52"/>
                </a:cxn>
                <a:cxn ang="0">
                  <a:pos x="13" y="19"/>
                </a:cxn>
                <a:cxn ang="0">
                  <a:pos x="33" y="6"/>
                </a:cxn>
                <a:cxn ang="0">
                  <a:pos x="48" y="1"/>
                </a:cxn>
                <a:cxn ang="0">
                  <a:pos x="58" y="1"/>
                </a:cxn>
                <a:cxn ang="0">
                  <a:pos x="7" y="42"/>
                </a:cxn>
                <a:cxn ang="0">
                  <a:pos x="10" y="51"/>
                </a:cxn>
                <a:cxn ang="0">
                  <a:pos x="18" y="60"/>
                </a:cxn>
                <a:cxn ang="0">
                  <a:pos x="39" y="71"/>
                </a:cxn>
                <a:cxn ang="0">
                  <a:pos x="9" y="76"/>
                </a:cxn>
                <a:cxn ang="0">
                  <a:pos x="27" y="97"/>
                </a:cxn>
                <a:cxn ang="0">
                  <a:pos x="62" y="77"/>
                </a:cxn>
                <a:cxn ang="0">
                  <a:pos x="56" y="46"/>
                </a:cxn>
                <a:cxn ang="0">
                  <a:pos x="22" y="46"/>
                </a:cxn>
                <a:cxn ang="0">
                  <a:pos x="34" y="20"/>
                </a:cxn>
                <a:cxn ang="0">
                  <a:pos x="53" y="16"/>
                </a:cxn>
                <a:cxn ang="0">
                  <a:pos x="11" y="26"/>
                </a:cxn>
                <a:cxn ang="0">
                  <a:pos x="51" y="20"/>
                </a:cxn>
                <a:cxn ang="0">
                  <a:pos x="12" y="59"/>
                </a:cxn>
                <a:cxn ang="0">
                  <a:pos x="5" y="47"/>
                </a:cxn>
                <a:cxn ang="0">
                  <a:pos x="30" y="75"/>
                </a:cxn>
                <a:cxn ang="0">
                  <a:pos x="30" y="75"/>
                </a:cxn>
                <a:cxn ang="0">
                  <a:pos x="30" y="75"/>
                </a:cxn>
                <a:cxn ang="0">
                  <a:pos x="11" y="98"/>
                </a:cxn>
                <a:cxn ang="0">
                  <a:pos x="11" y="98"/>
                </a:cxn>
              </a:cxnLst>
              <a:rect l="0" t="0" r="r" b="b"/>
              <a:pathLst>
                <a:path w="72" h="103">
                  <a:moveTo>
                    <a:pt x="58" y="1"/>
                  </a:moveTo>
                  <a:cubicBezTo>
                    <a:pt x="56" y="9"/>
                    <a:pt x="58" y="18"/>
                    <a:pt x="55" y="24"/>
                  </a:cubicBezTo>
                  <a:cubicBezTo>
                    <a:pt x="50" y="24"/>
                    <a:pt x="47" y="21"/>
                    <a:pt x="41" y="22"/>
                  </a:cubicBezTo>
                  <a:cubicBezTo>
                    <a:pt x="32" y="23"/>
                    <a:pt x="20" y="37"/>
                    <a:pt x="29" y="44"/>
                  </a:cubicBezTo>
                  <a:cubicBezTo>
                    <a:pt x="35" y="42"/>
                    <a:pt x="43" y="42"/>
                    <a:pt x="51" y="43"/>
                  </a:cubicBezTo>
                  <a:cubicBezTo>
                    <a:pt x="54" y="43"/>
                    <a:pt x="58" y="44"/>
                    <a:pt x="59" y="44"/>
                  </a:cubicBezTo>
                  <a:cubicBezTo>
                    <a:pt x="60" y="45"/>
                    <a:pt x="60" y="46"/>
                    <a:pt x="61" y="46"/>
                  </a:cubicBezTo>
                  <a:cubicBezTo>
                    <a:pt x="62" y="47"/>
                    <a:pt x="64" y="47"/>
                    <a:pt x="64" y="47"/>
                  </a:cubicBezTo>
                  <a:cubicBezTo>
                    <a:pt x="66" y="49"/>
                    <a:pt x="70" y="53"/>
                    <a:pt x="70" y="56"/>
                  </a:cubicBezTo>
                  <a:cubicBezTo>
                    <a:pt x="72" y="64"/>
                    <a:pt x="69" y="72"/>
                    <a:pt x="65" y="78"/>
                  </a:cubicBezTo>
                  <a:cubicBezTo>
                    <a:pt x="61" y="84"/>
                    <a:pt x="59" y="87"/>
                    <a:pt x="54" y="90"/>
                  </a:cubicBezTo>
                  <a:cubicBezTo>
                    <a:pt x="51" y="92"/>
                    <a:pt x="47" y="95"/>
                    <a:pt x="43" y="96"/>
                  </a:cubicBezTo>
                  <a:cubicBezTo>
                    <a:pt x="36" y="99"/>
                    <a:pt x="27" y="99"/>
                    <a:pt x="18" y="100"/>
                  </a:cubicBezTo>
                  <a:cubicBezTo>
                    <a:pt x="14" y="101"/>
                    <a:pt x="11" y="103"/>
                    <a:pt x="8" y="102"/>
                  </a:cubicBezTo>
                  <a:cubicBezTo>
                    <a:pt x="7" y="101"/>
                    <a:pt x="7" y="100"/>
                    <a:pt x="5" y="100"/>
                  </a:cubicBezTo>
                  <a:cubicBezTo>
                    <a:pt x="5" y="98"/>
                    <a:pt x="6" y="95"/>
                    <a:pt x="5" y="93"/>
                  </a:cubicBezTo>
                  <a:cubicBezTo>
                    <a:pt x="5" y="85"/>
                    <a:pt x="0" y="77"/>
                    <a:pt x="5" y="71"/>
                  </a:cubicBezTo>
                  <a:cubicBezTo>
                    <a:pt x="15" y="74"/>
                    <a:pt x="29" y="74"/>
                    <a:pt x="37" y="69"/>
                  </a:cubicBezTo>
                  <a:cubicBezTo>
                    <a:pt x="36" y="66"/>
                    <a:pt x="35" y="65"/>
                    <a:pt x="33" y="64"/>
                  </a:cubicBezTo>
                  <a:cubicBezTo>
                    <a:pt x="28" y="64"/>
                    <a:pt x="24" y="65"/>
                    <a:pt x="20" y="64"/>
                  </a:cubicBezTo>
                  <a:cubicBezTo>
                    <a:pt x="19" y="64"/>
                    <a:pt x="18" y="63"/>
                    <a:pt x="17" y="63"/>
                  </a:cubicBezTo>
                  <a:cubicBezTo>
                    <a:pt x="15" y="62"/>
                    <a:pt x="13" y="63"/>
                    <a:pt x="11" y="62"/>
                  </a:cubicBezTo>
                  <a:cubicBezTo>
                    <a:pt x="9" y="62"/>
                    <a:pt x="8" y="61"/>
                    <a:pt x="6" y="60"/>
                  </a:cubicBezTo>
                  <a:cubicBezTo>
                    <a:pt x="5" y="58"/>
                    <a:pt x="3" y="55"/>
                    <a:pt x="2" y="52"/>
                  </a:cubicBezTo>
                  <a:cubicBezTo>
                    <a:pt x="0" y="42"/>
                    <a:pt x="4" y="34"/>
                    <a:pt x="6" y="27"/>
                  </a:cubicBezTo>
                  <a:cubicBezTo>
                    <a:pt x="9" y="25"/>
                    <a:pt x="12" y="22"/>
                    <a:pt x="13" y="19"/>
                  </a:cubicBezTo>
                  <a:cubicBezTo>
                    <a:pt x="18" y="16"/>
                    <a:pt x="21" y="12"/>
                    <a:pt x="26" y="9"/>
                  </a:cubicBezTo>
                  <a:cubicBezTo>
                    <a:pt x="28" y="8"/>
                    <a:pt x="31" y="7"/>
                    <a:pt x="33" y="6"/>
                  </a:cubicBezTo>
                  <a:cubicBezTo>
                    <a:pt x="36" y="4"/>
                    <a:pt x="39" y="3"/>
                    <a:pt x="41" y="2"/>
                  </a:cubicBezTo>
                  <a:cubicBezTo>
                    <a:pt x="43" y="2"/>
                    <a:pt x="46" y="2"/>
                    <a:pt x="48" y="1"/>
                  </a:cubicBezTo>
                  <a:cubicBezTo>
                    <a:pt x="50" y="1"/>
                    <a:pt x="51" y="0"/>
                    <a:pt x="53" y="0"/>
                  </a:cubicBezTo>
                  <a:cubicBezTo>
                    <a:pt x="55" y="0"/>
                    <a:pt x="56" y="1"/>
                    <a:pt x="58" y="1"/>
                  </a:cubicBezTo>
                  <a:close/>
                  <a:moveTo>
                    <a:pt x="11" y="26"/>
                  </a:moveTo>
                  <a:cubicBezTo>
                    <a:pt x="8" y="31"/>
                    <a:pt x="6" y="37"/>
                    <a:pt x="7" y="42"/>
                  </a:cubicBezTo>
                  <a:cubicBezTo>
                    <a:pt x="7" y="43"/>
                    <a:pt x="8" y="45"/>
                    <a:pt x="9" y="46"/>
                  </a:cubicBezTo>
                  <a:cubicBezTo>
                    <a:pt x="9" y="48"/>
                    <a:pt x="9" y="50"/>
                    <a:pt x="10" y="51"/>
                  </a:cubicBezTo>
                  <a:cubicBezTo>
                    <a:pt x="10" y="52"/>
                    <a:pt x="11" y="52"/>
                    <a:pt x="12" y="53"/>
                  </a:cubicBezTo>
                  <a:cubicBezTo>
                    <a:pt x="14" y="56"/>
                    <a:pt x="14" y="59"/>
                    <a:pt x="18" y="60"/>
                  </a:cubicBezTo>
                  <a:cubicBezTo>
                    <a:pt x="24" y="59"/>
                    <a:pt x="39" y="60"/>
                    <a:pt x="41" y="65"/>
                  </a:cubicBezTo>
                  <a:cubicBezTo>
                    <a:pt x="42" y="68"/>
                    <a:pt x="41" y="69"/>
                    <a:pt x="39" y="71"/>
                  </a:cubicBezTo>
                  <a:cubicBezTo>
                    <a:pt x="37" y="74"/>
                    <a:pt x="34" y="77"/>
                    <a:pt x="30" y="78"/>
                  </a:cubicBezTo>
                  <a:cubicBezTo>
                    <a:pt x="22" y="80"/>
                    <a:pt x="15" y="76"/>
                    <a:pt x="9" y="76"/>
                  </a:cubicBezTo>
                  <a:cubicBezTo>
                    <a:pt x="8" y="80"/>
                    <a:pt x="7" y="85"/>
                    <a:pt x="8" y="89"/>
                  </a:cubicBezTo>
                  <a:cubicBezTo>
                    <a:pt x="10" y="97"/>
                    <a:pt x="18" y="98"/>
                    <a:pt x="27" y="97"/>
                  </a:cubicBezTo>
                  <a:cubicBezTo>
                    <a:pt x="37" y="95"/>
                    <a:pt x="47" y="91"/>
                    <a:pt x="53" y="87"/>
                  </a:cubicBezTo>
                  <a:cubicBezTo>
                    <a:pt x="58" y="83"/>
                    <a:pt x="59" y="81"/>
                    <a:pt x="62" y="77"/>
                  </a:cubicBezTo>
                  <a:cubicBezTo>
                    <a:pt x="64" y="73"/>
                    <a:pt x="65" y="71"/>
                    <a:pt x="66" y="67"/>
                  </a:cubicBezTo>
                  <a:cubicBezTo>
                    <a:pt x="67" y="56"/>
                    <a:pt x="64" y="51"/>
                    <a:pt x="56" y="46"/>
                  </a:cubicBezTo>
                  <a:cubicBezTo>
                    <a:pt x="45" y="45"/>
                    <a:pt x="38" y="47"/>
                    <a:pt x="30" y="48"/>
                  </a:cubicBezTo>
                  <a:cubicBezTo>
                    <a:pt x="27" y="47"/>
                    <a:pt x="25" y="48"/>
                    <a:pt x="22" y="46"/>
                  </a:cubicBezTo>
                  <a:cubicBezTo>
                    <a:pt x="20" y="43"/>
                    <a:pt x="21" y="41"/>
                    <a:pt x="21" y="37"/>
                  </a:cubicBezTo>
                  <a:cubicBezTo>
                    <a:pt x="25" y="32"/>
                    <a:pt x="28" y="25"/>
                    <a:pt x="34" y="20"/>
                  </a:cubicBezTo>
                  <a:cubicBezTo>
                    <a:pt x="36" y="19"/>
                    <a:pt x="38" y="18"/>
                    <a:pt x="41" y="17"/>
                  </a:cubicBezTo>
                  <a:cubicBezTo>
                    <a:pt x="45" y="15"/>
                    <a:pt x="49" y="13"/>
                    <a:pt x="53" y="16"/>
                  </a:cubicBezTo>
                  <a:cubicBezTo>
                    <a:pt x="54" y="13"/>
                    <a:pt x="55" y="6"/>
                    <a:pt x="52" y="4"/>
                  </a:cubicBezTo>
                  <a:cubicBezTo>
                    <a:pt x="39" y="7"/>
                    <a:pt x="19" y="15"/>
                    <a:pt x="11" y="26"/>
                  </a:cubicBezTo>
                  <a:close/>
                  <a:moveTo>
                    <a:pt x="44" y="19"/>
                  </a:moveTo>
                  <a:cubicBezTo>
                    <a:pt x="46" y="19"/>
                    <a:pt x="48" y="19"/>
                    <a:pt x="51" y="20"/>
                  </a:cubicBezTo>
                  <a:cubicBezTo>
                    <a:pt x="51" y="16"/>
                    <a:pt x="46" y="17"/>
                    <a:pt x="44" y="19"/>
                  </a:cubicBezTo>
                  <a:close/>
                  <a:moveTo>
                    <a:pt x="12" y="59"/>
                  </a:moveTo>
                  <a:cubicBezTo>
                    <a:pt x="9" y="56"/>
                    <a:pt x="7" y="52"/>
                    <a:pt x="6" y="47"/>
                  </a:cubicBezTo>
                  <a:cubicBezTo>
                    <a:pt x="6" y="47"/>
                    <a:pt x="5" y="47"/>
                    <a:pt x="5" y="47"/>
                  </a:cubicBezTo>
                  <a:cubicBezTo>
                    <a:pt x="6" y="52"/>
                    <a:pt x="7" y="59"/>
                    <a:pt x="12" y="59"/>
                  </a:cubicBezTo>
                  <a:close/>
                  <a:moveTo>
                    <a:pt x="30" y="75"/>
                  </a:moveTo>
                  <a:cubicBezTo>
                    <a:pt x="31" y="75"/>
                    <a:pt x="33" y="74"/>
                    <a:pt x="32" y="74"/>
                  </a:cubicBezTo>
                  <a:cubicBezTo>
                    <a:pt x="32" y="75"/>
                    <a:pt x="30" y="74"/>
                    <a:pt x="30" y="75"/>
                  </a:cubicBezTo>
                  <a:close/>
                  <a:moveTo>
                    <a:pt x="28" y="76"/>
                  </a:moveTo>
                  <a:cubicBezTo>
                    <a:pt x="29" y="76"/>
                    <a:pt x="30" y="76"/>
                    <a:pt x="30" y="75"/>
                  </a:cubicBezTo>
                  <a:cubicBezTo>
                    <a:pt x="29" y="75"/>
                    <a:pt x="28" y="75"/>
                    <a:pt x="28" y="76"/>
                  </a:cubicBezTo>
                  <a:close/>
                  <a:moveTo>
                    <a:pt x="11" y="98"/>
                  </a:moveTo>
                  <a:cubicBezTo>
                    <a:pt x="9" y="98"/>
                    <a:pt x="10" y="96"/>
                    <a:pt x="9" y="96"/>
                  </a:cubicBezTo>
                  <a:cubicBezTo>
                    <a:pt x="9" y="97"/>
                    <a:pt x="10" y="99"/>
                    <a:pt x="11" y="9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8" name="Freeform 1559"/>
            <p:cNvSpPr>
              <a:spLocks noEditPoints="1"/>
            </p:cNvSpPr>
            <p:nvPr/>
          </p:nvSpPr>
          <p:spPr bwMode="auto">
            <a:xfrm>
              <a:off x="3817" y="2590"/>
              <a:ext cx="142" cy="252"/>
            </a:xfrm>
            <a:custGeom>
              <a:avLst/>
              <a:gdLst/>
              <a:ahLst/>
              <a:cxnLst>
                <a:cxn ang="0">
                  <a:pos x="62" y="21"/>
                </a:cxn>
                <a:cxn ang="0">
                  <a:pos x="59" y="29"/>
                </a:cxn>
                <a:cxn ang="0">
                  <a:pos x="34" y="30"/>
                </a:cxn>
                <a:cxn ang="0">
                  <a:pos x="58" y="38"/>
                </a:cxn>
                <a:cxn ang="0">
                  <a:pos x="59" y="60"/>
                </a:cxn>
                <a:cxn ang="0">
                  <a:pos x="36" y="59"/>
                </a:cxn>
                <a:cxn ang="0">
                  <a:pos x="49" y="66"/>
                </a:cxn>
                <a:cxn ang="0">
                  <a:pos x="59" y="82"/>
                </a:cxn>
                <a:cxn ang="0">
                  <a:pos x="14" y="108"/>
                </a:cxn>
                <a:cxn ang="0">
                  <a:pos x="12" y="105"/>
                </a:cxn>
                <a:cxn ang="0">
                  <a:pos x="52" y="98"/>
                </a:cxn>
                <a:cxn ang="0">
                  <a:pos x="55" y="69"/>
                </a:cxn>
                <a:cxn ang="0">
                  <a:pos x="26" y="61"/>
                </a:cxn>
                <a:cxn ang="0">
                  <a:pos x="32" y="55"/>
                </a:cxn>
                <a:cxn ang="0">
                  <a:pos x="53" y="41"/>
                </a:cxn>
                <a:cxn ang="0">
                  <a:pos x="29" y="35"/>
                </a:cxn>
                <a:cxn ang="0">
                  <a:pos x="56" y="22"/>
                </a:cxn>
                <a:cxn ang="0">
                  <a:pos x="28" y="9"/>
                </a:cxn>
                <a:cxn ang="0">
                  <a:pos x="12" y="34"/>
                </a:cxn>
                <a:cxn ang="0">
                  <a:pos x="10" y="80"/>
                </a:cxn>
                <a:cxn ang="0">
                  <a:pos x="7" y="100"/>
                </a:cxn>
                <a:cxn ang="0">
                  <a:pos x="1" y="106"/>
                </a:cxn>
                <a:cxn ang="0">
                  <a:pos x="3" y="90"/>
                </a:cxn>
                <a:cxn ang="0">
                  <a:pos x="7" y="51"/>
                </a:cxn>
                <a:cxn ang="0">
                  <a:pos x="11" y="11"/>
                </a:cxn>
                <a:cxn ang="0">
                  <a:pos x="17" y="6"/>
                </a:cxn>
                <a:cxn ang="0">
                  <a:pos x="54" y="0"/>
                </a:cxn>
                <a:cxn ang="0">
                  <a:pos x="12" y="9"/>
                </a:cxn>
                <a:cxn ang="0">
                  <a:pos x="14" y="9"/>
                </a:cxn>
                <a:cxn ang="0">
                  <a:pos x="12" y="9"/>
                </a:cxn>
                <a:cxn ang="0">
                  <a:pos x="7" y="73"/>
                </a:cxn>
                <a:cxn ang="0">
                  <a:pos x="8" y="58"/>
                </a:cxn>
                <a:cxn ang="0">
                  <a:pos x="30" y="59"/>
                </a:cxn>
                <a:cxn ang="0">
                  <a:pos x="30" y="59"/>
                </a:cxn>
                <a:cxn ang="0">
                  <a:pos x="31" y="65"/>
                </a:cxn>
                <a:cxn ang="0">
                  <a:pos x="31" y="72"/>
                </a:cxn>
                <a:cxn ang="0">
                  <a:pos x="56" y="93"/>
                </a:cxn>
                <a:cxn ang="0">
                  <a:pos x="57" y="99"/>
                </a:cxn>
                <a:cxn ang="0">
                  <a:pos x="57" y="99"/>
                </a:cxn>
                <a:cxn ang="0">
                  <a:pos x="32" y="102"/>
                </a:cxn>
                <a:cxn ang="0">
                  <a:pos x="38" y="100"/>
                </a:cxn>
              </a:cxnLst>
              <a:rect l="0" t="0" r="r" b="b"/>
              <a:pathLst>
                <a:path w="63" h="112">
                  <a:moveTo>
                    <a:pt x="62" y="1"/>
                  </a:moveTo>
                  <a:cubicBezTo>
                    <a:pt x="61" y="7"/>
                    <a:pt x="63" y="15"/>
                    <a:pt x="62" y="21"/>
                  </a:cubicBezTo>
                  <a:cubicBezTo>
                    <a:pt x="62" y="22"/>
                    <a:pt x="61" y="23"/>
                    <a:pt x="60" y="24"/>
                  </a:cubicBezTo>
                  <a:cubicBezTo>
                    <a:pt x="60" y="26"/>
                    <a:pt x="62" y="28"/>
                    <a:pt x="59" y="29"/>
                  </a:cubicBezTo>
                  <a:cubicBezTo>
                    <a:pt x="56" y="29"/>
                    <a:pt x="55" y="26"/>
                    <a:pt x="52" y="26"/>
                  </a:cubicBezTo>
                  <a:cubicBezTo>
                    <a:pt x="46" y="25"/>
                    <a:pt x="38" y="28"/>
                    <a:pt x="34" y="30"/>
                  </a:cubicBezTo>
                  <a:cubicBezTo>
                    <a:pt x="34" y="33"/>
                    <a:pt x="35" y="38"/>
                    <a:pt x="34" y="42"/>
                  </a:cubicBezTo>
                  <a:cubicBezTo>
                    <a:pt x="43" y="42"/>
                    <a:pt x="50" y="32"/>
                    <a:pt x="58" y="38"/>
                  </a:cubicBezTo>
                  <a:cubicBezTo>
                    <a:pt x="59" y="42"/>
                    <a:pt x="59" y="49"/>
                    <a:pt x="59" y="54"/>
                  </a:cubicBezTo>
                  <a:cubicBezTo>
                    <a:pt x="59" y="56"/>
                    <a:pt x="61" y="59"/>
                    <a:pt x="59" y="60"/>
                  </a:cubicBezTo>
                  <a:cubicBezTo>
                    <a:pt x="56" y="60"/>
                    <a:pt x="52" y="58"/>
                    <a:pt x="47" y="58"/>
                  </a:cubicBezTo>
                  <a:cubicBezTo>
                    <a:pt x="43" y="58"/>
                    <a:pt x="40" y="59"/>
                    <a:pt x="36" y="59"/>
                  </a:cubicBezTo>
                  <a:cubicBezTo>
                    <a:pt x="36" y="62"/>
                    <a:pt x="35" y="64"/>
                    <a:pt x="35" y="68"/>
                  </a:cubicBezTo>
                  <a:cubicBezTo>
                    <a:pt x="40" y="67"/>
                    <a:pt x="45" y="67"/>
                    <a:pt x="49" y="66"/>
                  </a:cubicBezTo>
                  <a:cubicBezTo>
                    <a:pt x="53" y="65"/>
                    <a:pt x="56" y="62"/>
                    <a:pt x="60" y="64"/>
                  </a:cubicBezTo>
                  <a:cubicBezTo>
                    <a:pt x="63" y="69"/>
                    <a:pt x="59" y="76"/>
                    <a:pt x="59" y="82"/>
                  </a:cubicBezTo>
                  <a:cubicBezTo>
                    <a:pt x="59" y="89"/>
                    <a:pt x="61" y="96"/>
                    <a:pt x="61" y="103"/>
                  </a:cubicBezTo>
                  <a:cubicBezTo>
                    <a:pt x="47" y="106"/>
                    <a:pt x="29" y="101"/>
                    <a:pt x="14" y="108"/>
                  </a:cubicBezTo>
                  <a:cubicBezTo>
                    <a:pt x="11" y="109"/>
                    <a:pt x="9" y="112"/>
                    <a:pt x="5" y="110"/>
                  </a:cubicBezTo>
                  <a:cubicBezTo>
                    <a:pt x="4" y="107"/>
                    <a:pt x="9" y="106"/>
                    <a:pt x="12" y="105"/>
                  </a:cubicBezTo>
                  <a:cubicBezTo>
                    <a:pt x="17" y="103"/>
                    <a:pt x="23" y="101"/>
                    <a:pt x="29" y="99"/>
                  </a:cubicBezTo>
                  <a:cubicBezTo>
                    <a:pt x="36" y="98"/>
                    <a:pt x="44" y="96"/>
                    <a:pt x="52" y="98"/>
                  </a:cubicBezTo>
                  <a:cubicBezTo>
                    <a:pt x="53" y="95"/>
                    <a:pt x="53" y="91"/>
                    <a:pt x="54" y="86"/>
                  </a:cubicBezTo>
                  <a:cubicBezTo>
                    <a:pt x="55" y="79"/>
                    <a:pt x="59" y="73"/>
                    <a:pt x="55" y="69"/>
                  </a:cubicBezTo>
                  <a:cubicBezTo>
                    <a:pt x="44" y="69"/>
                    <a:pt x="38" y="75"/>
                    <a:pt x="27" y="76"/>
                  </a:cubicBezTo>
                  <a:cubicBezTo>
                    <a:pt x="23" y="73"/>
                    <a:pt x="25" y="66"/>
                    <a:pt x="26" y="61"/>
                  </a:cubicBezTo>
                  <a:cubicBezTo>
                    <a:pt x="27" y="58"/>
                    <a:pt x="25" y="54"/>
                    <a:pt x="28" y="53"/>
                  </a:cubicBezTo>
                  <a:cubicBezTo>
                    <a:pt x="29" y="53"/>
                    <a:pt x="30" y="54"/>
                    <a:pt x="32" y="55"/>
                  </a:cubicBezTo>
                  <a:cubicBezTo>
                    <a:pt x="38" y="55"/>
                    <a:pt x="48" y="54"/>
                    <a:pt x="54" y="54"/>
                  </a:cubicBezTo>
                  <a:cubicBezTo>
                    <a:pt x="55" y="51"/>
                    <a:pt x="55" y="44"/>
                    <a:pt x="53" y="41"/>
                  </a:cubicBezTo>
                  <a:cubicBezTo>
                    <a:pt x="43" y="41"/>
                    <a:pt x="39" y="46"/>
                    <a:pt x="30" y="47"/>
                  </a:cubicBezTo>
                  <a:cubicBezTo>
                    <a:pt x="28" y="44"/>
                    <a:pt x="30" y="39"/>
                    <a:pt x="29" y="35"/>
                  </a:cubicBezTo>
                  <a:cubicBezTo>
                    <a:pt x="28" y="33"/>
                    <a:pt x="26" y="31"/>
                    <a:pt x="27" y="28"/>
                  </a:cubicBezTo>
                  <a:cubicBezTo>
                    <a:pt x="36" y="26"/>
                    <a:pt x="43" y="20"/>
                    <a:pt x="56" y="22"/>
                  </a:cubicBezTo>
                  <a:cubicBezTo>
                    <a:pt x="57" y="16"/>
                    <a:pt x="58" y="10"/>
                    <a:pt x="57" y="4"/>
                  </a:cubicBezTo>
                  <a:cubicBezTo>
                    <a:pt x="46" y="4"/>
                    <a:pt x="39" y="8"/>
                    <a:pt x="28" y="9"/>
                  </a:cubicBezTo>
                  <a:cubicBezTo>
                    <a:pt x="20" y="11"/>
                    <a:pt x="14" y="11"/>
                    <a:pt x="13" y="19"/>
                  </a:cubicBezTo>
                  <a:cubicBezTo>
                    <a:pt x="12" y="23"/>
                    <a:pt x="12" y="29"/>
                    <a:pt x="12" y="34"/>
                  </a:cubicBezTo>
                  <a:cubicBezTo>
                    <a:pt x="11" y="42"/>
                    <a:pt x="12" y="48"/>
                    <a:pt x="12" y="56"/>
                  </a:cubicBezTo>
                  <a:cubicBezTo>
                    <a:pt x="12" y="64"/>
                    <a:pt x="10" y="72"/>
                    <a:pt x="10" y="80"/>
                  </a:cubicBezTo>
                  <a:cubicBezTo>
                    <a:pt x="9" y="84"/>
                    <a:pt x="9" y="87"/>
                    <a:pt x="9" y="90"/>
                  </a:cubicBezTo>
                  <a:cubicBezTo>
                    <a:pt x="8" y="93"/>
                    <a:pt x="7" y="97"/>
                    <a:pt x="7" y="100"/>
                  </a:cubicBezTo>
                  <a:cubicBezTo>
                    <a:pt x="6" y="102"/>
                    <a:pt x="7" y="105"/>
                    <a:pt x="4" y="106"/>
                  </a:cubicBezTo>
                  <a:cubicBezTo>
                    <a:pt x="3" y="107"/>
                    <a:pt x="3" y="106"/>
                    <a:pt x="1" y="106"/>
                  </a:cubicBezTo>
                  <a:cubicBezTo>
                    <a:pt x="0" y="102"/>
                    <a:pt x="1" y="98"/>
                    <a:pt x="1" y="94"/>
                  </a:cubicBezTo>
                  <a:cubicBezTo>
                    <a:pt x="2" y="92"/>
                    <a:pt x="3" y="91"/>
                    <a:pt x="3" y="90"/>
                  </a:cubicBezTo>
                  <a:cubicBezTo>
                    <a:pt x="4" y="85"/>
                    <a:pt x="2" y="79"/>
                    <a:pt x="2" y="74"/>
                  </a:cubicBezTo>
                  <a:cubicBezTo>
                    <a:pt x="3" y="66"/>
                    <a:pt x="6" y="59"/>
                    <a:pt x="7" y="51"/>
                  </a:cubicBezTo>
                  <a:cubicBezTo>
                    <a:pt x="8" y="42"/>
                    <a:pt x="7" y="33"/>
                    <a:pt x="9" y="23"/>
                  </a:cubicBezTo>
                  <a:cubicBezTo>
                    <a:pt x="9" y="20"/>
                    <a:pt x="11" y="15"/>
                    <a:pt x="11" y="11"/>
                  </a:cubicBezTo>
                  <a:cubicBezTo>
                    <a:pt x="10" y="9"/>
                    <a:pt x="7" y="9"/>
                    <a:pt x="9" y="6"/>
                  </a:cubicBezTo>
                  <a:cubicBezTo>
                    <a:pt x="11" y="5"/>
                    <a:pt x="14" y="6"/>
                    <a:pt x="17" y="6"/>
                  </a:cubicBezTo>
                  <a:cubicBezTo>
                    <a:pt x="22" y="6"/>
                    <a:pt x="29" y="5"/>
                    <a:pt x="34" y="4"/>
                  </a:cubicBezTo>
                  <a:cubicBezTo>
                    <a:pt x="42" y="4"/>
                    <a:pt x="49" y="2"/>
                    <a:pt x="54" y="0"/>
                  </a:cubicBezTo>
                  <a:cubicBezTo>
                    <a:pt x="57" y="0"/>
                    <a:pt x="59" y="0"/>
                    <a:pt x="62" y="1"/>
                  </a:cubicBezTo>
                  <a:close/>
                  <a:moveTo>
                    <a:pt x="12" y="9"/>
                  </a:moveTo>
                  <a:cubicBezTo>
                    <a:pt x="11" y="10"/>
                    <a:pt x="12" y="10"/>
                    <a:pt x="12" y="11"/>
                  </a:cubicBezTo>
                  <a:cubicBezTo>
                    <a:pt x="14" y="12"/>
                    <a:pt x="13" y="10"/>
                    <a:pt x="14" y="9"/>
                  </a:cubicBezTo>
                  <a:cubicBezTo>
                    <a:pt x="15" y="9"/>
                    <a:pt x="15" y="9"/>
                    <a:pt x="15" y="9"/>
                  </a:cubicBezTo>
                  <a:cubicBezTo>
                    <a:pt x="13" y="9"/>
                    <a:pt x="13" y="9"/>
                    <a:pt x="12" y="9"/>
                  </a:cubicBezTo>
                  <a:close/>
                  <a:moveTo>
                    <a:pt x="6" y="85"/>
                  </a:moveTo>
                  <a:cubicBezTo>
                    <a:pt x="7" y="81"/>
                    <a:pt x="8" y="77"/>
                    <a:pt x="7" y="73"/>
                  </a:cubicBezTo>
                  <a:cubicBezTo>
                    <a:pt x="9" y="69"/>
                    <a:pt x="8" y="63"/>
                    <a:pt x="9" y="58"/>
                  </a:cubicBezTo>
                  <a:cubicBezTo>
                    <a:pt x="9" y="58"/>
                    <a:pt x="9" y="57"/>
                    <a:pt x="8" y="58"/>
                  </a:cubicBezTo>
                  <a:cubicBezTo>
                    <a:pt x="7" y="66"/>
                    <a:pt x="4" y="75"/>
                    <a:pt x="6" y="85"/>
                  </a:cubicBezTo>
                  <a:close/>
                  <a:moveTo>
                    <a:pt x="30" y="59"/>
                  </a:moveTo>
                  <a:cubicBezTo>
                    <a:pt x="31" y="59"/>
                    <a:pt x="32" y="59"/>
                    <a:pt x="32" y="58"/>
                  </a:cubicBezTo>
                  <a:cubicBezTo>
                    <a:pt x="31" y="58"/>
                    <a:pt x="29" y="57"/>
                    <a:pt x="30" y="59"/>
                  </a:cubicBezTo>
                  <a:close/>
                  <a:moveTo>
                    <a:pt x="31" y="72"/>
                  </a:moveTo>
                  <a:cubicBezTo>
                    <a:pt x="29" y="70"/>
                    <a:pt x="31" y="67"/>
                    <a:pt x="31" y="65"/>
                  </a:cubicBezTo>
                  <a:cubicBezTo>
                    <a:pt x="30" y="64"/>
                    <a:pt x="30" y="63"/>
                    <a:pt x="28" y="63"/>
                  </a:cubicBezTo>
                  <a:cubicBezTo>
                    <a:pt x="28" y="66"/>
                    <a:pt x="27" y="73"/>
                    <a:pt x="31" y="72"/>
                  </a:cubicBezTo>
                  <a:close/>
                  <a:moveTo>
                    <a:pt x="57" y="96"/>
                  </a:moveTo>
                  <a:cubicBezTo>
                    <a:pt x="57" y="96"/>
                    <a:pt x="58" y="93"/>
                    <a:pt x="56" y="93"/>
                  </a:cubicBezTo>
                  <a:cubicBezTo>
                    <a:pt x="57" y="94"/>
                    <a:pt x="56" y="96"/>
                    <a:pt x="57" y="96"/>
                  </a:cubicBezTo>
                  <a:close/>
                  <a:moveTo>
                    <a:pt x="57" y="99"/>
                  </a:moveTo>
                  <a:cubicBezTo>
                    <a:pt x="57" y="99"/>
                    <a:pt x="58" y="97"/>
                    <a:pt x="56" y="97"/>
                  </a:cubicBezTo>
                  <a:cubicBezTo>
                    <a:pt x="57" y="98"/>
                    <a:pt x="56" y="99"/>
                    <a:pt x="57" y="99"/>
                  </a:cubicBezTo>
                  <a:close/>
                  <a:moveTo>
                    <a:pt x="38" y="100"/>
                  </a:moveTo>
                  <a:cubicBezTo>
                    <a:pt x="36" y="100"/>
                    <a:pt x="33" y="100"/>
                    <a:pt x="32" y="102"/>
                  </a:cubicBezTo>
                  <a:cubicBezTo>
                    <a:pt x="38" y="100"/>
                    <a:pt x="45" y="102"/>
                    <a:pt x="49" y="100"/>
                  </a:cubicBezTo>
                  <a:cubicBezTo>
                    <a:pt x="46" y="99"/>
                    <a:pt x="42" y="99"/>
                    <a:pt x="38" y="10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9" name="Freeform 1560"/>
            <p:cNvSpPr>
              <a:spLocks noEditPoints="1"/>
            </p:cNvSpPr>
            <p:nvPr/>
          </p:nvSpPr>
          <p:spPr bwMode="auto">
            <a:xfrm>
              <a:off x="4658" y="2570"/>
              <a:ext cx="117" cy="200"/>
            </a:xfrm>
            <a:custGeom>
              <a:avLst/>
              <a:gdLst/>
              <a:ahLst/>
              <a:cxnLst>
                <a:cxn ang="0">
                  <a:pos x="47" y="5"/>
                </a:cxn>
                <a:cxn ang="0">
                  <a:pos x="47" y="17"/>
                </a:cxn>
                <a:cxn ang="0">
                  <a:pos x="35" y="20"/>
                </a:cxn>
                <a:cxn ang="0">
                  <a:pos x="28" y="35"/>
                </a:cxn>
                <a:cxn ang="0">
                  <a:pos x="48" y="33"/>
                </a:cxn>
                <a:cxn ang="0">
                  <a:pos x="34" y="51"/>
                </a:cxn>
                <a:cxn ang="0">
                  <a:pos x="42" y="61"/>
                </a:cxn>
                <a:cxn ang="0">
                  <a:pos x="50" y="76"/>
                </a:cxn>
                <a:cxn ang="0">
                  <a:pos x="47" y="85"/>
                </a:cxn>
                <a:cxn ang="0">
                  <a:pos x="14" y="86"/>
                </a:cxn>
                <a:cxn ang="0">
                  <a:pos x="2" y="83"/>
                </a:cxn>
                <a:cxn ang="0">
                  <a:pos x="1" y="70"/>
                </a:cxn>
                <a:cxn ang="0">
                  <a:pos x="3" y="16"/>
                </a:cxn>
                <a:cxn ang="0">
                  <a:pos x="39" y="0"/>
                </a:cxn>
                <a:cxn ang="0">
                  <a:pos x="30" y="3"/>
                </a:cxn>
                <a:cxn ang="0">
                  <a:pos x="30" y="3"/>
                </a:cxn>
                <a:cxn ang="0">
                  <a:pos x="14" y="4"/>
                </a:cxn>
                <a:cxn ang="0">
                  <a:pos x="10" y="72"/>
                </a:cxn>
                <a:cxn ang="0">
                  <a:pos x="8" y="76"/>
                </a:cxn>
                <a:cxn ang="0">
                  <a:pos x="8" y="45"/>
                </a:cxn>
                <a:cxn ang="0">
                  <a:pos x="8" y="6"/>
                </a:cxn>
                <a:cxn ang="0">
                  <a:pos x="5" y="52"/>
                </a:cxn>
                <a:cxn ang="0">
                  <a:pos x="7" y="83"/>
                </a:cxn>
                <a:cxn ang="0">
                  <a:pos x="46" y="79"/>
                </a:cxn>
                <a:cxn ang="0">
                  <a:pos x="32" y="66"/>
                </a:cxn>
                <a:cxn ang="0">
                  <a:pos x="24" y="52"/>
                </a:cxn>
                <a:cxn ang="0">
                  <a:pos x="29" y="48"/>
                </a:cxn>
                <a:cxn ang="0">
                  <a:pos x="45" y="46"/>
                </a:cxn>
                <a:cxn ang="0">
                  <a:pos x="26" y="40"/>
                </a:cxn>
                <a:cxn ang="0">
                  <a:pos x="22" y="22"/>
                </a:cxn>
                <a:cxn ang="0">
                  <a:pos x="24" y="16"/>
                </a:cxn>
                <a:cxn ang="0">
                  <a:pos x="44" y="15"/>
                </a:cxn>
                <a:cxn ang="0">
                  <a:pos x="10" y="8"/>
                </a:cxn>
                <a:cxn ang="0">
                  <a:pos x="27" y="61"/>
                </a:cxn>
                <a:cxn ang="0">
                  <a:pos x="30" y="59"/>
                </a:cxn>
                <a:cxn ang="0">
                  <a:pos x="28" y="52"/>
                </a:cxn>
              </a:cxnLst>
              <a:rect l="0" t="0" r="r" b="b"/>
              <a:pathLst>
                <a:path w="52" h="89">
                  <a:moveTo>
                    <a:pt x="46" y="1"/>
                  </a:moveTo>
                  <a:cubicBezTo>
                    <a:pt x="48" y="2"/>
                    <a:pt x="47" y="3"/>
                    <a:pt x="47" y="5"/>
                  </a:cubicBezTo>
                  <a:cubicBezTo>
                    <a:pt x="48" y="6"/>
                    <a:pt x="49" y="7"/>
                    <a:pt x="50" y="9"/>
                  </a:cubicBezTo>
                  <a:cubicBezTo>
                    <a:pt x="50" y="12"/>
                    <a:pt x="50" y="15"/>
                    <a:pt x="47" y="17"/>
                  </a:cubicBezTo>
                  <a:cubicBezTo>
                    <a:pt x="48" y="18"/>
                    <a:pt x="50" y="22"/>
                    <a:pt x="48" y="23"/>
                  </a:cubicBezTo>
                  <a:cubicBezTo>
                    <a:pt x="44" y="23"/>
                    <a:pt x="41" y="20"/>
                    <a:pt x="35" y="20"/>
                  </a:cubicBezTo>
                  <a:cubicBezTo>
                    <a:pt x="32" y="20"/>
                    <a:pt x="30" y="22"/>
                    <a:pt x="27" y="23"/>
                  </a:cubicBezTo>
                  <a:cubicBezTo>
                    <a:pt x="28" y="26"/>
                    <a:pt x="28" y="30"/>
                    <a:pt x="28" y="35"/>
                  </a:cubicBezTo>
                  <a:cubicBezTo>
                    <a:pt x="34" y="34"/>
                    <a:pt x="39" y="33"/>
                    <a:pt x="42" y="31"/>
                  </a:cubicBezTo>
                  <a:cubicBezTo>
                    <a:pt x="44" y="32"/>
                    <a:pt x="46" y="32"/>
                    <a:pt x="48" y="33"/>
                  </a:cubicBezTo>
                  <a:cubicBezTo>
                    <a:pt x="47" y="39"/>
                    <a:pt x="52" y="43"/>
                    <a:pt x="50" y="49"/>
                  </a:cubicBezTo>
                  <a:cubicBezTo>
                    <a:pt x="47" y="50"/>
                    <a:pt x="39" y="51"/>
                    <a:pt x="34" y="51"/>
                  </a:cubicBezTo>
                  <a:cubicBezTo>
                    <a:pt x="34" y="55"/>
                    <a:pt x="32" y="59"/>
                    <a:pt x="33" y="62"/>
                  </a:cubicBezTo>
                  <a:cubicBezTo>
                    <a:pt x="36" y="62"/>
                    <a:pt x="39" y="62"/>
                    <a:pt x="42" y="61"/>
                  </a:cubicBezTo>
                  <a:cubicBezTo>
                    <a:pt x="46" y="60"/>
                    <a:pt x="47" y="58"/>
                    <a:pt x="50" y="61"/>
                  </a:cubicBezTo>
                  <a:cubicBezTo>
                    <a:pt x="50" y="66"/>
                    <a:pt x="49" y="71"/>
                    <a:pt x="50" y="76"/>
                  </a:cubicBezTo>
                  <a:cubicBezTo>
                    <a:pt x="50" y="78"/>
                    <a:pt x="51" y="79"/>
                    <a:pt x="51" y="81"/>
                  </a:cubicBezTo>
                  <a:cubicBezTo>
                    <a:pt x="51" y="82"/>
                    <a:pt x="49" y="84"/>
                    <a:pt x="47" y="85"/>
                  </a:cubicBezTo>
                  <a:cubicBezTo>
                    <a:pt x="46" y="85"/>
                    <a:pt x="46" y="83"/>
                    <a:pt x="44" y="83"/>
                  </a:cubicBezTo>
                  <a:cubicBezTo>
                    <a:pt x="33" y="83"/>
                    <a:pt x="24" y="84"/>
                    <a:pt x="14" y="86"/>
                  </a:cubicBezTo>
                  <a:cubicBezTo>
                    <a:pt x="9" y="87"/>
                    <a:pt x="5" y="89"/>
                    <a:pt x="0" y="87"/>
                  </a:cubicBezTo>
                  <a:cubicBezTo>
                    <a:pt x="0" y="85"/>
                    <a:pt x="1" y="84"/>
                    <a:pt x="2" y="83"/>
                  </a:cubicBezTo>
                  <a:cubicBezTo>
                    <a:pt x="2" y="82"/>
                    <a:pt x="2" y="81"/>
                    <a:pt x="1" y="80"/>
                  </a:cubicBezTo>
                  <a:cubicBezTo>
                    <a:pt x="2" y="77"/>
                    <a:pt x="1" y="74"/>
                    <a:pt x="1" y="70"/>
                  </a:cubicBezTo>
                  <a:cubicBezTo>
                    <a:pt x="1" y="65"/>
                    <a:pt x="2" y="59"/>
                    <a:pt x="3" y="53"/>
                  </a:cubicBezTo>
                  <a:cubicBezTo>
                    <a:pt x="3" y="41"/>
                    <a:pt x="2" y="28"/>
                    <a:pt x="3" y="16"/>
                  </a:cubicBezTo>
                  <a:cubicBezTo>
                    <a:pt x="4" y="10"/>
                    <a:pt x="5" y="4"/>
                    <a:pt x="9" y="0"/>
                  </a:cubicBezTo>
                  <a:cubicBezTo>
                    <a:pt x="19" y="3"/>
                    <a:pt x="28" y="0"/>
                    <a:pt x="39" y="0"/>
                  </a:cubicBezTo>
                  <a:cubicBezTo>
                    <a:pt x="41" y="1"/>
                    <a:pt x="44" y="1"/>
                    <a:pt x="46" y="1"/>
                  </a:cubicBezTo>
                  <a:close/>
                  <a:moveTo>
                    <a:pt x="30" y="3"/>
                  </a:moveTo>
                  <a:cubicBezTo>
                    <a:pt x="29" y="3"/>
                    <a:pt x="27" y="3"/>
                    <a:pt x="26" y="4"/>
                  </a:cubicBezTo>
                  <a:cubicBezTo>
                    <a:pt x="27" y="4"/>
                    <a:pt x="32" y="3"/>
                    <a:pt x="30" y="3"/>
                  </a:cubicBezTo>
                  <a:close/>
                  <a:moveTo>
                    <a:pt x="14" y="4"/>
                  </a:moveTo>
                  <a:cubicBezTo>
                    <a:pt x="12" y="3"/>
                    <a:pt x="13" y="5"/>
                    <a:pt x="14" y="4"/>
                  </a:cubicBezTo>
                  <a:close/>
                  <a:moveTo>
                    <a:pt x="10" y="8"/>
                  </a:moveTo>
                  <a:cubicBezTo>
                    <a:pt x="11" y="27"/>
                    <a:pt x="9" y="53"/>
                    <a:pt x="10" y="72"/>
                  </a:cubicBezTo>
                  <a:cubicBezTo>
                    <a:pt x="11" y="75"/>
                    <a:pt x="12" y="82"/>
                    <a:pt x="8" y="82"/>
                  </a:cubicBezTo>
                  <a:cubicBezTo>
                    <a:pt x="5" y="81"/>
                    <a:pt x="8" y="78"/>
                    <a:pt x="8" y="76"/>
                  </a:cubicBezTo>
                  <a:cubicBezTo>
                    <a:pt x="8" y="73"/>
                    <a:pt x="7" y="69"/>
                    <a:pt x="7" y="66"/>
                  </a:cubicBezTo>
                  <a:cubicBezTo>
                    <a:pt x="7" y="58"/>
                    <a:pt x="8" y="51"/>
                    <a:pt x="8" y="45"/>
                  </a:cubicBezTo>
                  <a:cubicBezTo>
                    <a:pt x="9" y="36"/>
                    <a:pt x="7" y="25"/>
                    <a:pt x="8" y="12"/>
                  </a:cubicBezTo>
                  <a:cubicBezTo>
                    <a:pt x="8" y="11"/>
                    <a:pt x="10" y="8"/>
                    <a:pt x="8" y="6"/>
                  </a:cubicBezTo>
                  <a:cubicBezTo>
                    <a:pt x="7" y="10"/>
                    <a:pt x="6" y="14"/>
                    <a:pt x="6" y="18"/>
                  </a:cubicBezTo>
                  <a:cubicBezTo>
                    <a:pt x="5" y="28"/>
                    <a:pt x="5" y="40"/>
                    <a:pt x="5" y="52"/>
                  </a:cubicBezTo>
                  <a:cubicBezTo>
                    <a:pt x="5" y="62"/>
                    <a:pt x="2" y="72"/>
                    <a:pt x="6" y="78"/>
                  </a:cubicBezTo>
                  <a:cubicBezTo>
                    <a:pt x="7" y="81"/>
                    <a:pt x="5" y="82"/>
                    <a:pt x="7" y="83"/>
                  </a:cubicBezTo>
                  <a:cubicBezTo>
                    <a:pt x="14" y="83"/>
                    <a:pt x="20" y="80"/>
                    <a:pt x="28" y="79"/>
                  </a:cubicBezTo>
                  <a:cubicBezTo>
                    <a:pt x="35" y="79"/>
                    <a:pt x="40" y="81"/>
                    <a:pt x="46" y="79"/>
                  </a:cubicBezTo>
                  <a:cubicBezTo>
                    <a:pt x="47" y="75"/>
                    <a:pt x="47" y="69"/>
                    <a:pt x="45" y="65"/>
                  </a:cubicBezTo>
                  <a:cubicBezTo>
                    <a:pt x="40" y="66"/>
                    <a:pt x="37" y="67"/>
                    <a:pt x="32" y="66"/>
                  </a:cubicBezTo>
                  <a:cubicBezTo>
                    <a:pt x="30" y="66"/>
                    <a:pt x="26" y="67"/>
                    <a:pt x="24" y="66"/>
                  </a:cubicBezTo>
                  <a:cubicBezTo>
                    <a:pt x="24" y="62"/>
                    <a:pt x="23" y="57"/>
                    <a:pt x="24" y="52"/>
                  </a:cubicBezTo>
                  <a:cubicBezTo>
                    <a:pt x="24" y="51"/>
                    <a:pt x="24" y="48"/>
                    <a:pt x="25" y="48"/>
                  </a:cubicBezTo>
                  <a:cubicBezTo>
                    <a:pt x="27" y="48"/>
                    <a:pt x="27" y="48"/>
                    <a:pt x="29" y="48"/>
                  </a:cubicBezTo>
                  <a:cubicBezTo>
                    <a:pt x="29" y="47"/>
                    <a:pt x="29" y="46"/>
                    <a:pt x="31" y="46"/>
                  </a:cubicBezTo>
                  <a:cubicBezTo>
                    <a:pt x="35" y="49"/>
                    <a:pt x="39" y="46"/>
                    <a:pt x="45" y="46"/>
                  </a:cubicBezTo>
                  <a:cubicBezTo>
                    <a:pt x="45" y="42"/>
                    <a:pt x="45" y="38"/>
                    <a:pt x="43" y="36"/>
                  </a:cubicBezTo>
                  <a:cubicBezTo>
                    <a:pt x="36" y="37"/>
                    <a:pt x="32" y="39"/>
                    <a:pt x="26" y="40"/>
                  </a:cubicBezTo>
                  <a:cubicBezTo>
                    <a:pt x="23" y="36"/>
                    <a:pt x="22" y="31"/>
                    <a:pt x="23" y="24"/>
                  </a:cubicBezTo>
                  <a:cubicBezTo>
                    <a:pt x="23" y="23"/>
                    <a:pt x="22" y="23"/>
                    <a:pt x="22" y="22"/>
                  </a:cubicBezTo>
                  <a:cubicBezTo>
                    <a:pt x="22" y="21"/>
                    <a:pt x="22" y="21"/>
                    <a:pt x="22" y="20"/>
                  </a:cubicBezTo>
                  <a:cubicBezTo>
                    <a:pt x="24" y="19"/>
                    <a:pt x="21" y="18"/>
                    <a:pt x="24" y="16"/>
                  </a:cubicBezTo>
                  <a:cubicBezTo>
                    <a:pt x="26" y="14"/>
                    <a:pt x="27" y="16"/>
                    <a:pt x="29" y="17"/>
                  </a:cubicBezTo>
                  <a:cubicBezTo>
                    <a:pt x="34" y="18"/>
                    <a:pt x="40" y="17"/>
                    <a:pt x="44" y="15"/>
                  </a:cubicBezTo>
                  <a:cubicBezTo>
                    <a:pt x="44" y="11"/>
                    <a:pt x="44" y="9"/>
                    <a:pt x="44" y="5"/>
                  </a:cubicBezTo>
                  <a:cubicBezTo>
                    <a:pt x="33" y="5"/>
                    <a:pt x="21" y="8"/>
                    <a:pt x="10" y="8"/>
                  </a:cubicBezTo>
                  <a:close/>
                  <a:moveTo>
                    <a:pt x="28" y="52"/>
                  </a:moveTo>
                  <a:cubicBezTo>
                    <a:pt x="26" y="54"/>
                    <a:pt x="27" y="58"/>
                    <a:pt x="27" y="61"/>
                  </a:cubicBezTo>
                  <a:cubicBezTo>
                    <a:pt x="27" y="62"/>
                    <a:pt x="26" y="64"/>
                    <a:pt x="28" y="63"/>
                  </a:cubicBezTo>
                  <a:cubicBezTo>
                    <a:pt x="29" y="62"/>
                    <a:pt x="29" y="60"/>
                    <a:pt x="30" y="59"/>
                  </a:cubicBezTo>
                  <a:cubicBezTo>
                    <a:pt x="30" y="57"/>
                    <a:pt x="31" y="53"/>
                    <a:pt x="28" y="52"/>
                  </a:cubicBezTo>
                  <a:cubicBezTo>
                    <a:pt x="28" y="52"/>
                    <a:pt x="28" y="52"/>
                    <a:pt x="28" y="5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0" name="Freeform 1561"/>
            <p:cNvSpPr>
              <a:spLocks noEditPoints="1"/>
            </p:cNvSpPr>
            <p:nvPr/>
          </p:nvSpPr>
          <p:spPr bwMode="auto">
            <a:xfrm>
              <a:off x="4458" y="2584"/>
              <a:ext cx="191" cy="211"/>
            </a:xfrm>
            <a:custGeom>
              <a:avLst/>
              <a:gdLst/>
              <a:ahLst/>
              <a:cxnLst>
                <a:cxn ang="0">
                  <a:pos x="38" y="30"/>
                </a:cxn>
                <a:cxn ang="0">
                  <a:pos x="48" y="68"/>
                </a:cxn>
                <a:cxn ang="0">
                  <a:pos x="68" y="58"/>
                </a:cxn>
                <a:cxn ang="0">
                  <a:pos x="41" y="59"/>
                </a:cxn>
                <a:cxn ang="0">
                  <a:pos x="37" y="38"/>
                </a:cxn>
                <a:cxn ang="0">
                  <a:pos x="45" y="36"/>
                </a:cxn>
                <a:cxn ang="0">
                  <a:pos x="82" y="51"/>
                </a:cxn>
                <a:cxn ang="0">
                  <a:pos x="56" y="93"/>
                </a:cxn>
                <a:cxn ang="0">
                  <a:pos x="20" y="82"/>
                </a:cxn>
                <a:cxn ang="0">
                  <a:pos x="11" y="19"/>
                </a:cxn>
                <a:cxn ang="0">
                  <a:pos x="32" y="4"/>
                </a:cxn>
                <a:cxn ang="0">
                  <a:pos x="64" y="27"/>
                </a:cxn>
                <a:cxn ang="0">
                  <a:pos x="50" y="75"/>
                </a:cxn>
                <a:cxn ang="0">
                  <a:pos x="29" y="63"/>
                </a:cxn>
                <a:cxn ang="0">
                  <a:pos x="29" y="32"/>
                </a:cxn>
                <a:cxn ang="0">
                  <a:pos x="54" y="16"/>
                </a:cxn>
                <a:cxn ang="0">
                  <a:pos x="56" y="6"/>
                </a:cxn>
                <a:cxn ang="0">
                  <a:pos x="25" y="15"/>
                </a:cxn>
                <a:cxn ang="0">
                  <a:pos x="9" y="45"/>
                </a:cxn>
                <a:cxn ang="0">
                  <a:pos x="22" y="77"/>
                </a:cxn>
                <a:cxn ang="0">
                  <a:pos x="42" y="88"/>
                </a:cxn>
                <a:cxn ang="0">
                  <a:pos x="70" y="82"/>
                </a:cxn>
                <a:cxn ang="0">
                  <a:pos x="60" y="39"/>
                </a:cxn>
                <a:cxn ang="0">
                  <a:pos x="44" y="53"/>
                </a:cxn>
                <a:cxn ang="0">
                  <a:pos x="72" y="54"/>
                </a:cxn>
                <a:cxn ang="0">
                  <a:pos x="62" y="71"/>
                </a:cxn>
                <a:cxn ang="0">
                  <a:pos x="58" y="18"/>
                </a:cxn>
                <a:cxn ang="0">
                  <a:pos x="38" y="27"/>
                </a:cxn>
                <a:cxn ang="0">
                  <a:pos x="63" y="15"/>
                </a:cxn>
                <a:cxn ang="0">
                  <a:pos x="6" y="45"/>
                </a:cxn>
                <a:cxn ang="0">
                  <a:pos x="6" y="45"/>
                </a:cxn>
                <a:cxn ang="0">
                  <a:pos x="70" y="39"/>
                </a:cxn>
                <a:cxn ang="0">
                  <a:pos x="41" y="47"/>
                </a:cxn>
                <a:cxn ang="0">
                  <a:pos x="41" y="47"/>
                </a:cxn>
                <a:cxn ang="0">
                  <a:pos x="6" y="46"/>
                </a:cxn>
                <a:cxn ang="0">
                  <a:pos x="17" y="77"/>
                </a:cxn>
                <a:cxn ang="0">
                  <a:pos x="79" y="53"/>
                </a:cxn>
              </a:cxnLst>
              <a:rect l="0" t="0" r="r" b="b"/>
              <a:pathLst>
                <a:path w="85" h="94">
                  <a:moveTo>
                    <a:pt x="64" y="27"/>
                  </a:moveTo>
                  <a:cubicBezTo>
                    <a:pt x="52" y="25"/>
                    <a:pt x="43" y="26"/>
                    <a:pt x="38" y="30"/>
                  </a:cubicBezTo>
                  <a:cubicBezTo>
                    <a:pt x="32" y="34"/>
                    <a:pt x="28" y="42"/>
                    <a:pt x="28" y="48"/>
                  </a:cubicBezTo>
                  <a:cubicBezTo>
                    <a:pt x="29" y="57"/>
                    <a:pt x="37" y="67"/>
                    <a:pt x="48" y="68"/>
                  </a:cubicBezTo>
                  <a:cubicBezTo>
                    <a:pt x="54" y="69"/>
                    <a:pt x="61" y="67"/>
                    <a:pt x="64" y="63"/>
                  </a:cubicBezTo>
                  <a:cubicBezTo>
                    <a:pt x="65" y="63"/>
                    <a:pt x="68" y="59"/>
                    <a:pt x="68" y="58"/>
                  </a:cubicBezTo>
                  <a:cubicBezTo>
                    <a:pt x="67" y="52"/>
                    <a:pt x="53" y="55"/>
                    <a:pt x="49" y="56"/>
                  </a:cubicBezTo>
                  <a:cubicBezTo>
                    <a:pt x="46" y="57"/>
                    <a:pt x="43" y="60"/>
                    <a:pt x="41" y="59"/>
                  </a:cubicBezTo>
                  <a:cubicBezTo>
                    <a:pt x="40" y="58"/>
                    <a:pt x="40" y="57"/>
                    <a:pt x="40" y="55"/>
                  </a:cubicBezTo>
                  <a:cubicBezTo>
                    <a:pt x="35" y="52"/>
                    <a:pt x="39" y="45"/>
                    <a:pt x="37" y="38"/>
                  </a:cubicBezTo>
                  <a:cubicBezTo>
                    <a:pt x="39" y="36"/>
                    <a:pt x="43" y="38"/>
                    <a:pt x="44" y="35"/>
                  </a:cubicBezTo>
                  <a:cubicBezTo>
                    <a:pt x="45" y="34"/>
                    <a:pt x="44" y="36"/>
                    <a:pt x="45" y="36"/>
                  </a:cubicBezTo>
                  <a:cubicBezTo>
                    <a:pt x="53" y="35"/>
                    <a:pt x="71" y="34"/>
                    <a:pt x="78" y="37"/>
                  </a:cubicBezTo>
                  <a:cubicBezTo>
                    <a:pt x="74" y="44"/>
                    <a:pt x="81" y="47"/>
                    <a:pt x="82" y="51"/>
                  </a:cubicBezTo>
                  <a:cubicBezTo>
                    <a:pt x="85" y="59"/>
                    <a:pt x="83" y="74"/>
                    <a:pt x="78" y="80"/>
                  </a:cubicBezTo>
                  <a:cubicBezTo>
                    <a:pt x="75" y="85"/>
                    <a:pt x="64" y="92"/>
                    <a:pt x="56" y="93"/>
                  </a:cubicBezTo>
                  <a:cubicBezTo>
                    <a:pt x="52" y="94"/>
                    <a:pt x="46" y="93"/>
                    <a:pt x="42" y="92"/>
                  </a:cubicBezTo>
                  <a:cubicBezTo>
                    <a:pt x="32" y="91"/>
                    <a:pt x="28" y="88"/>
                    <a:pt x="20" y="82"/>
                  </a:cubicBezTo>
                  <a:cubicBezTo>
                    <a:pt x="6" y="78"/>
                    <a:pt x="0" y="64"/>
                    <a:pt x="2" y="47"/>
                  </a:cubicBezTo>
                  <a:cubicBezTo>
                    <a:pt x="3" y="37"/>
                    <a:pt x="8" y="27"/>
                    <a:pt x="11" y="19"/>
                  </a:cubicBezTo>
                  <a:cubicBezTo>
                    <a:pt x="16" y="15"/>
                    <a:pt x="21" y="11"/>
                    <a:pt x="26" y="7"/>
                  </a:cubicBezTo>
                  <a:cubicBezTo>
                    <a:pt x="28" y="8"/>
                    <a:pt x="29" y="5"/>
                    <a:pt x="32" y="4"/>
                  </a:cubicBezTo>
                  <a:cubicBezTo>
                    <a:pt x="41" y="0"/>
                    <a:pt x="55" y="1"/>
                    <a:pt x="63" y="6"/>
                  </a:cubicBezTo>
                  <a:cubicBezTo>
                    <a:pt x="66" y="12"/>
                    <a:pt x="70" y="23"/>
                    <a:pt x="64" y="27"/>
                  </a:cubicBezTo>
                  <a:close/>
                  <a:moveTo>
                    <a:pt x="62" y="71"/>
                  </a:moveTo>
                  <a:cubicBezTo>
                    <a:pt x="58" y="72"/>
                    <a:pt x="54" y="74"/>
                    <a:pt x="50" y="75"/>
                  </a:cubicBezTo>
                  <a:cubicBezTo>
                    <a:pt x="43" y="75"/>
                    <a:pt x="41" y="72"/>
                    <a:pt x="36" y="69"/>
                  </a:cubicBezTo>
                  <a:cubicBezTo>
                    <a:pt x="34" y="67"/>
                    <a:pt x="31" y="65"/>
                    <a:pt x="29" y="63"/>
                  </a:cubicBezTo>
                  <a:cubicBezTo>
                    <a:pt x="25" y="58"/>
                    <a:pt x="24" y="49"/>
                    <a:pt x="24" y="42"/>
                  </a:cubicBezTo>
                  <a:cubicBezTo>
                    <a:pt x="25" y="37"/>
                    <a:pt x="27" y="35"/>
                    <a:pt x="29" y="32"/>
                  </a:cubicBezTo>
                  <a:cubicBezTo>
                    <a:pt x="30" y="30"/>
                    <a:pt x="32" y="28"/>
                    <a:pt x="33" y="26"/>
                  </a:cubicBezTo>
                  <a:cubicBezTo>
                    <a:pt x="39" y="20"/>
                    <a:pt x="46" y="19"/>
                    <a:pt x="54" y="16"/>
                  </a:cubicBezTo>
                  <a:cubicBezTo>
                    <a:pt x="56" y="15"/>
                    <a:pt x="60" y="14"/>
                    <a:pt x="60" y="11"/>
                  </a:cubicBezTo>
                  <a:cubicBezTo>
                    <a:pt x="60" y="9"/>
                    <a:pt x="57" y="8"/>
                    <a:pt x="56" y="6"/>
                  </a:cubicBezTo>
                  <a:cubicBezTo>
                    <a:pt x="47" y="4"/>
                    <a:pt x="40" y="5"/>
                    <a:pt x="35" y="8"/>
                  </a:cubicBezTo>
                  <a:cubicBezTo>
                    <a:pt x="31" y="11"/>
                    <a:pt x="28" y="12"/>
                    <a:pt x="25" y="15"/>
                  </a:cubicBezTo>
                  <a:cubicBezTo>
                    <a:pt x="21" y="18"/>
                    <a:pt x="16" y="21"/>
                    <a:pt x="14" y="25"/>
                  </a:cubicBezTo>
                  <a:cubicBezTo>
                    <a:pt x="11" y="30"/>
                    <a:pt x="9" y="39"/>
                    <a:pt x="9" y="45"/>
                  </a:cubicBezTo>
                  <a:cubicBezTo>
                    <a:pt x="8" y="55"/>
                    <a:pt x="11" y="61"/>
                    <a:pt x="14" y="67"/>
                  </a:cubicBezTo>
                  <a:cubicBezTo>
                    <a:pt x="16" y="71"/>
                    <a:pt x="19" y="74"/>
                    <a:pt x="22" y="77"/>
                  </a:cubicBezTo>
                  <a:cubicBezTo>
                    <a:pt x="25" y="81"/>
                    <a:pt x="26" y="81"/>
                    <a:pt x="30" y="83"/>
                  </a:cubicBezTo>
                  <a:cubicBezTo>
                    <a:pt x="34" y="85"/>
                    <a:pt x="38" y="88"/>
                    <a:pt x="42" y="88"/>
                  </a:cubicBezTo>
                  <a:cubicBezTo>
                    <a:pt x="50" y="89"/>
                    <a:pt x="59" y="86"/>
                    <a:pt x="66" y="85"/>
                  </a:cubicBezTo>
                  <a:cubicBezTo>
                    <a:pt x="67" y="84"/>
                    <a:pt x="68" y="83"/>
                    <a:pt x="70" y="82"/>
                  </a:cubicBezTo>
                  <a:cubicBezTo>
                    <a:pt x="74" y="73"/>
                    <a:pt x="77" y="59"/>
                    <a:pt x="74" y="47"/>
                  </a:cubicBezTo>
                  <a:cubicBezTo>
                    <a:pt x="71" y="44"/>
                    <a:pt x="66" y="40"/>
                    <a:pt x="60" y="39"/>
                  </a:cubicBezTo>
                  <a:cubicBezTo>
                    <a:pt x="55" y="38"/>
                    <a:pt x="50" y="40"/>
                    <a:pt x="45" y="40"/>
                  </a:cubicBezTo>
                  <a:cubicBezTo>
                    <a:pt x="45" y="46"/>
                    <a:pt x="45" y="49"/>
                    <a:pt x="44" y="53"/>
                  </a:cubicBezTo>
                  <a:cubicBezTo>
                    <a:pt x="47" y="51"/>
                    <a:pt x="53" y="49"/>
                    <a:pt x="58" y="49"/>
                  </a:cubicBezTo>
                  <a:cubicBezTo>
                    <a:pt x="65" y="49"/>
                    <a:pt x="69" y="51"/>
                    <a:pt x="72" y="54"/>
                  </a:cubicBezTo>
                  <a:cubicBezTo>
                    <a:pt x="75" y="58"/>
                    <a:pt x="72" y="62"/>
                    <a:pt x="71" y="66"/>
                  </a:cubicBezTo>
                  <a:cubicBezTo>
                    <a:pt x="69" y="69"/>
                    <a:pt x="65" y="70"/>
                    <a:pt x="62" y="71"/>
                  </a:cubicBezTo>
                  <a:close/>
                  <a:moveTo>
                    <a:pt x="61" y="16"/>
                  </a:moveTo>
                  <a:cubicBezTo>
                    <a:pt x="60" y="17"/>
                    <a:pt x="59" y="17"/>
                    <a:pt x="58" y="18"/>
                  </a:cubicBezTo>
                  <a:cubicBezTo>
                    <a:pt x="55" y="20"/>
                    <a:pt x="51" y="20"/>
                    <a:pt x="48" y="21"/>
                  </a:cubicBezTo>
                  <a:cubicBezTo>
                    <a:pt x="43" y="22"/>
                    <a:pt x="40" y="25"/>
                    <a:pt x="38" y="27"/>
                  </a:cubicBezTo>
                  <a:cubicBezTo>
                    <a:pt x="43" y="22"/>
                    <a:pt x="54" y="23"/>
                    <a:pt x="63" y="23"/>
                  </a:cubicBezTo>
                  <a:cubicBezTo>
                    <a:pt x="64" y="20"/>
                    <a:pt x="63" y="18"/>
                    <a:pt x="63" y="15"/>
                  </a:cubicBezTo>
                  <a:cubicBezTo>
                    <a:pt x="62" y="14"/>
                    <a:pt x="61" y="15"/>
                    <a:pt x="61" y="16"/>
                  </a:cubicBezTo>
                  <a:close/>
                  <a:moveTo>
                    <a:pt x="6" y="45"/>
                  </a:moveTo>
                  <a:cubicBezTo>
                    <a:pt x="6" y="43"/>
                    <a:pt x="7" y="40"/>
                    <a:pt x="6" y="39"/>
                  </a:cubicBezTo>
                  <a:cubicBezTo>
                    <a:pt x="6" y="41"/>
                    <a:pt x="4" y="43"/>
                    <a:pt x="6" y="45"/>
                  </a:cubicBezTo>
                  <a:close/>
                  <a:moveTo>
                    <a:pt x="73" y="41"/>
                  </a:moveTo>
                  <a:cubicBezTo>
                    <a:pt x="73" y="40"/>
                    <a:pt x="70" y="38"/>
                    <a:pt x="70" y="39"/>
                  </a:cubicBezTo>
                  <a:cubicBezTo>
                    <a:pt x="71" y="40"/>
                    <a:pt x="72" y="41"/>
                    <a:pt x="73" y="41"/>
                  </a:cubicBezTo>
                  <a:close/>
                  <a:moveTo>
                    <a:pt x="41" y="47"/>
                  </a:moveTo>
                  <a:cubicBezTo>
                    <a:pt x="42" y="47"/>
                    <a:pt x="42" y="45"/>
                    <a:pt x="42" y="44"/>
                  </a:cubicBezTo>
                  <a:cubicBezTo>
                    <a:pt x="41" y="44"/>
                    <a:pt x="41" y="46"/>
                    <a:pt x="41" y="47"/>
                  </a:cubicBezTo>
                  <a:close/>
                  <a:moveTo>
                    <a:pt x="17" y="77"/>
                  </a:moveTo>
                  <a:cubicBezTo>
                    <a:pt x="11" y="69"/>
                    <a:pt x="4" y="60"/>
                    <a:pt x="6" y="46"/>
                  </a:cubicBezTo>
                  <a:cubicBezTo>
                    <a:pt x="5" y="46"/>
                    <a:pt x="5" y="46"/>
                    <a:pt x="5" y="45"/>
                  </a:cubicBezTo>
                  <a:cubicBezTo>
                    <a:pt x="4" y="57"/>
                    <a:pt x="6" y="71"/>
                    <a:pt x="17" y="77"/>
                  </a:cubicBezTo>
                  <a:close/>
                  <a:moveTo>
                    <a:pt x="76" y="76"/>
                  </a:moveTo>
                  <a:cubicBezTo>
                    <a:pt x="79" y="70"/>
                    <a:pt x="83" y="60"/>
                    <a:pt x="79" y="53"/>
                  </a:cubicBezTo>
                  <a:cubicBezTo>
                    <a:pt x="79" y="62"/>
                    <a:pt x="77" y="70"/>
                    <a:pt x="76" y="76"/>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pic>
        <p:nvPicPr>
          <p:cNvPr id="16" name="Picture 2"/>
          <p:cNvPicPr>
            <a:picLocks noChangeAspect="1" noChangeArrowheads="1"/>
          </p:cNvPicPr>
          <p:nvPr/>
        </p:nvPicPr>
        <p:blipFill rotWithShape="1">
          <a:blip r:embed="rId4"/>
          <a:srcRect l="18139" r="31584"/>
          <a:stretch/>
        </p:blipFill>
        <p:spPr bwMode="auto">
          <a:xfrm>
            <a:off x="2095500" y="-83820"/>
            <a:ext cx="4597400" cy="6858000"/>
          </a:xfrm>
          <a:prstGeom prst="rect">
            <a:avLst/>
          </a:prstGeom>
          <a:effectLst>
            <a:outerShdw blurRad="50800" dist="12700" dir="5400000" algn="ctr" rotWithShape="0">
              <a:srgbClr val="000000">
                <a:alpha val="43137"/>
              </a:srgbClr>
            </a:outerShdw>
            <a:softEdge rad="0"/>
          </a:effectLst>
        </p:spPr>
      </p:pic>
      <p:pic>
        <p:nvPicPr>
          <p:cNvPr id="14" name="Picture 2"/>
          <p:cNvPicPr>
            <a:picLocks noChangeAspect="1" noChangeArrowheads="1"/>
          </p:cNvPicPr>
          <p:nvPr/>
        </p:nvPicPr>
        <p:blipFill>
          <a:blip r:embed="rId5"/>
          <a:srcRect/>
          <a:stretch>
            <a:fillRect/>
          </a:stretch>
        </p:blipFill>
        <p:spPr bwMode="auto">
          <a:xfrm>
            <a:off x="-379413" y="1171575"/>
            <a:ext cx="5457825" cy="6267450"/>
          </a:xfrm>
          <a:prstGeom prst="rect">
            <a:avLst/>
          </a:prstGeom>
        </p:spPr>
      </p:pic>
      <p:pic>
        <p:nvPicPr>
          <p:cNvPr id="801" name="Picture 2"/>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76275" y="508000"/>
            <a:ext cx="9144000" cy="6858000"/>
          </a:xfrm>
          <a:prstGeom prst="rect">
            <a:avLst/>
          </a:prstGeom>
        </p:spPr>
      </p:pic>
      <p:pic>
        <p:nvPicPr>
          <p:cNvPr id="13" name="Picture 2"/>
          <p:cNvPicPr>
            <a:picLocks noChangeAspect="1" noChangeArrowheads="1"/>
          </p:cNvPicPr>
          <p:nvPr/>
        </p:nvPicPr>
        <p:blipFill>
          <a:blip r:embed="rId7"/>
          <a:srcRect/>
          <a:stretch>
            <a:fillRect/>
          </a:stretch>
        </p:blipFill>
        <p:spPr bwMode="auto">
          <a:xfrm rot="21428299">
            <a:off x="-233467" y="2245478"/>
            <a:ext cx="5364285" cy="4933950"/>
          </a:xfrm>
          <a:prstGeom prst="rect">
            <a:avLst/>
          </a:prstGeom>
        </p:spPr>
      </p:pic>
      <p:grpSp>
        <p:nvGrpSpPr>
          <p:cNvPr id="3" name="Group 2"/>
          <p:cNvGrpSpPr/>
          <p:nvPr/>
        </p:nvGrpSpPr>
        <p:grpSpPr>
          <a:xfrm rot="21420000">
            <a:off x="-9525" y="1552575"/>
            <a:ext cx="4895850" cy="5610225"/>
            <a:chOff x="-9525" y="1476375"/>
            <a:chExt cx="4895850" cy="5610225"/>
          </a:xfrm>
        </p:grpSpPr>
        <p:pic>
          <p:nvPicPr>
            <p:cNvPr id="800" name="Picture 5"/>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9525" y="1476375"/>
              <a:ext cx="4895850" cy="5610225"/>
            </a:xfrm>
            <a:prstGeom prst="rect">
              <a:avLst/>
            </a:prstGeom>
          </p:spPr>
        </p:pic>
        <p:pic>
          <p:nvPicPr>
            <p:cNvPr id="802" name="Picture 6"/>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9525" y="1476375"/>
              <a:ext cx="4171950" cy="1809750"/>
            </a:xfrm>
            <a:prstGeom prst="rect">
              <a:avLst/>
            </a:prstGeom>
          </p:spPr>
        </p:pic>
      </p:grpSp>
    </p:spTree>
  </p:cSld>
  <p:clrMapOvr>
    <a:masterClrMapping/>
  </p:clrMapOvr>
  <p:transition spd="slow" advClick="0" advTm="3500">
    <p:push di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40000" decel="40000" fill="hold" nodeType="afterEffect">
                                      <p:stCondLst>
                                        <p:cond delay="400"/>
                                      </p:stCondLst>
                                      <p:childTnLst>
                                        <p:animScale>
                                          <p:cBhvr>
                                            <p:cTn id="6" dur="500" fill="hold"/>
                                            <p:tgtEl>
                                              <p:spTgt spid="16"/>
                                            </p:tgtEl>
                                          </p:cBhvr>
                                          <p:by x="450000" y="450000"/>
                                        </p:animScale>
                                      </p:childTnLst>
                                    </p:cTn>
                                  </p:par>
                                  <p:par>
                                    <p:cTn id="7" presetID="42" presetClass="path" presetSubtype="0" accel="67778" fill="hold" nodeType="withEffect">
                                      <p:stCondLst>
                                        <p:cond delay="0"/>
                                      </p:stCondLst>
                                      <p:childTnLst>
                                        <p:animMotion origin="layout" path="M 0 0  L 0.24566 4.00771  " pathEditMode="relative" rAng="0" ptsTypes="AA">
                                          <p:cBhvr>
                                            <p:cTn id="8" dur="900" fill="hold"/>
                                            <p:tgtEl>
                                              <p:spTgt spid="16"/>
                                            </p:tgtEl>
                                            <p:attrNameLst>
                                              <p:attrName>ppt_x</p:attrName>
                                              <p:attrName>ppt_y</p:attrName>
                                            </p:attrNameLst>
                                          </p:cBhvr>
                                          <p:rCtr x="123" y="1505"/>
                                        </p:animMotion>
                                      </p:childTnLst>
                                    </p:cTn>
                                  </p:par>
                                  <p:par>
                                    <p:cTn id="9" presetID="2" presetClass="entr" presetSubtype="4" accel="72000" fill="hold" nodeType="withEffect" p14:presetBounceEnd="60000">
                                      <p:stCondLst>
                                        <p:cond delay="400"/>
                                      </p:stCondLst>
                                      <p:childTnLst>
                                        <p:set>
                                          <p:cBhvr>
                                            <p:cTn id="10" dur="1" fill="hold">
                                              <p:stCondLst>
                                                <p:cond delay="0"/>
                                              </p:stCondLst>
                                            </p:cTn>
                                            <p:tgtEl>
                                              <p:spTgt spid="801">
                                                <p:bg/>
                                              </p:spTgt>
                                            </p:tgtEl>
                                            <p:attrNameLst>
                                              <p:attrName>style.visibility</p:attrName>
                                            </p:attrNameLst>
                                          </p:cBhvr>
                                          <p:to>
                                            <p:strVal val="visible"/>
                                          </p:to>
                                        </p:set>
                                        <p:anim calcmode="lin" valueType="num" p14:bounceEnd="60000">
                                          <p:cBhvr additive="base">
                                            <p:cTn id="11" dur="800" fill="hold"/>
                                            <p:tgtEl>
                                              <p:spTgt spid="801">
                                                <p:bg/>
                                              </p:spTgt>
                                            </p:tgtEl>
                                            <p:attrNameLst>
                                              <p:attrName>ppt_x</p:attrName>
                                            </p:attrNameLst>
                                          </p:cBhvr>
                                          <p:tavLst>
                                            <p:tav tm="0">
                                              <p:val>
                                                <p:strVal val="#ppt_x"/>
                                              </p:val>
                                            </p:tav>
                                            <p:tav tm="100000">
                                              <p:val>
                                                <p:strVal val="#ppt_x"/>
                                              </p:val>
                                            </p:tav>
                                          </p:tavLst>
                                        </p:anim>
                                        <p:anim calcmode="lin" valueType="num" p14:bounceEnd="60000">
                                          <p:cBhvr additive="base">
                                            <p:cTn id="12" dur="800" fill="hold"/>
                                            <p:tgtEl>
                                              <p:spTgt spid="801">
                                                <p:bg/>
                                              </p:spTgt>
                                            </p:tgtEl>
                                            <p:attrNameLst>
                                              <p:attrName>ppt_y</p:attrName>
                                            </p:attrNameLst>
                                          </p:cBhvr>
                                          <p:tavLst>
                                            <p:tav tm="0">
                                              <p:val>
                                                <p:strVal val="1+#ppt_h/2"/>
                                              </p:val>
                                            </p:tav>
                                            <p:tav tm="100000">
                                              <p:val>
                                                <p:strVal val="#ppt_y"/>
                                              </p:val>
                                            </p:tav>
                                          </p:tavLst>
                                        </p:anim>
                                      </p:childTnLst>
                                    </p:cTn>
                                  </p:par>
                                  <p:par>
                                    <p:cTn id="13" presetID="2" presetClass="entr" presetSubtype="4" accel="72000" fill="hold" nodeType="withEffect" p14:presetBounceEnd="60000">
                                      <p:stCondLst>
                                        <p:cond delay="400"/>
                                      </p:stCondLst>
                                      <p:childTnLst>
                                        <p:set>
                                          <p:cBhvr>
                                            <p:cTn id="14" dur="1" fill="hold">
                                              <p:stCondLst>
                                                <p:cond delay="0"/>
                                              </p:stCondLst>
                                            </p:cTn>
                                            <p:tgtEl>
                                              <p:spTgt spid="14"/>
                                            </p:tgtEl>
                                            <p:attrNameLst>
                                              <p:attrName>style.visibility</p:attrName>
                                            </p:attrNameLst>
                                          </p:cBhvr>
                                          <p:to>
                                            <p:strVal val="visible"/>
                                          </p:to>
                                        </p:set>
                                        <p:anim calcmode="lin" valueType="num" p14:bounceEnd="60000">
                                          <p:cBhvr additive="base">
                                            <p:cTn id="15" dur="8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16" dur="800" fill="hold"/>
                                            <p:tgtEl>
                                              <p:spTgt spid="14"/>
                                            </p:tgtEl>
                                            <p:attrNameLst>
                                              <p:attrName>ppt_y</p:attrName>
                                            </p:attrNameLst>
                                          </p:cBhvr>
                                          <p:tavLst>
                                            <p:tav tm="0">
                                              <p:val>
                                                <p:strVal val="1+#ppt_h/2"/>
                                              </p:val>
                                            </p:tav>
                                            <p:tav tm="100000">
                                              <p:val>
                                                <p:strVal val="#ppt_y"/>
                                              </p:val>
                                            </p:tav>
                                          </p:tavLst>
                                        </p:anim>
                                      </p:childTnLst>
                                    </p:cTn>
                                  </p:par>
                                  <p:par>
                                    <p:cTn id="17" presetID="1" presetClass="entr" presetSubtype="0" fill="hold" nodeType="withEffect">
                                      <p:stCondLst>
                                        <p:cond delay="1600"/>
                                      </p:stCondLst>
                                      <p:childTnLst>
                                        <p:set>
                                          <p:cBhvr>
                                            <p:cTn id="18" dur="1" fill="hold">
                                              <p:stCondLst>
                                                <p:cond delay="0"/>
                                              </p:stCondLst>
                                            </p:cTn>
                                            <p:tgtEl>
                                              <p:spTgt spid="3">
                                                <p:bg/>
                                              </p:spTgt>
                                            </p:tgtEl>
                                            <p:attrNameLst>
                                              <p:attrName>style.visibility</p:attrName>
                                            </p:attrNameLst>
                                          </p:cBhvr>
                                          <p:to>
                                            <p:strVal val="visible"/>
                                          </p:to>
                                        </p:set>
                                      </p:childTnLst>
                                    </p:cTn>
                                  </p:par>
                                  <p:par>
                                    <p:cTn id="19" presetID="1" presetClass="entr" presetSubtype="0" fill="hold" nodeType="withEffect">
                                      <p:stCondLst>
                                        <p:cond delay="1600"/>
                                      </p:stCondLst>
                                      <p:childTnLst>
                                        <p:set>
                                          <p:cBhvr>
                                            <p:cTn id="20" dur="1" fill="hold">
                                              <p:stCondLst>
                                                <p:cond delay="9"/>
                                              </p:stCondLst>
                                            </p:cTn>
                                            <p:tgtEl>
                                              <p:spTgt spid="13"/>
                                            </p:tgtEl>
                                            <p:attrNameLst>
                                              <p:attrName>style.visibility</p:attrName>
                                            </p:attrNameLst>
                                          </p:cBhvr>
                                          <p:to>
                                            <p:strVal val="visible"/>
                                          </p:to>
                                        </p:set>
                                      </p:childTnLst>
                                    </p:cTn>
                                  </p:par>
                                  <p:par>
                                    <p:cTn id="21" presetID="1" presetClass="exit" presetSubtype="0" fill="hold" nodeType="withEffect">
                                      <p:stCondLst>
                                        <p:cond delay="1600"/>
                                      </p:stCondLst>
                                      <p:childTnLst>
                                        <p:set>
                                          <p:cBhvr>
                                            <p:cTn id="22" dur="1" fill="hold">
                                              <p:stCondLst>
                                                <p:cond delay="9"/>
                                              </p:stCondLst>
                                            </p:cTn>
                                            <p:tgtEl>
                                              <p:spTgt spid="801">
                                                <p:bg/>
                                              </p:spTgt>
                                            </p:tgtEl>
                                            <p:attrNameLst>
                                              <p:attrName>style.visibility</p:attrName>
                                            </p:attrNameLst>
                                          </p:cBhvr>
                                          <p:to>
                                            <p:strVal val="hidden"/>
                                          </p:to>
                                        </p:set>
                                      </p:childTnLst>
                                    </p:cTn>
                                  </p:par>
                                  <p:par>
                                    <p:cTn id="23" presetID="1" presetClass="exit" presetSubtype="0" fill="hold" nodeType="withEffect">
                                      <p:stCondLst>
                                        <p:cond delay="1600"/>
                                      </p:stCondLst>
                                      <p:childTnLst>
                                        <p:set>
                                          <p:cBhvr>
                                            <p:cTn id="24" dur="1" fill="hold">
                                              <p:stCondLst>
                                                <p:cond delay="9"/>
                                              </p:stCondLst>
                                            </p:cTn>
                                            <p:tgtEl>
                                              <p:spTgt spid="14"/>
                                            </p:tgtEl>
                                            <p:attrNameLst>
                                              <p:attrName>style.visibility</p:attrName>
                                            </p:attrNameLst>
                                          </p:cBhvr>
                                          <p:to>
                                            <p:strVal val="hidden"/>
                                          </p:to>
                                        </p:set>
                                      </p:childTnLst>
                                    </p:cTn>
                                  </p:par>
                                </p:childTnLst>
                              </p:cTn>
                            </p:par>
                            <p:par>
                              <p:cTn id="25" fill="hold">
                                <p:stCondLst>
                                  <p:cond delay="1610"/>
                                </p:stCondLst>
                                <p:childTnLst>
                                  <p:par>
                                    <p:cTn id="26" presetID="1" presetClass="entr" presetSubtype="0" fill="hold" nodeType="afterEffect">
                                      <p:stCondLst>
                                        <p:cond delay="490"/>
                                      </p:stCondLst>
                                      <p:childTnLst>
                                        <p:set>
                                          <p:cBhvr>
                                            <p:cTn id="27" dur="1" fill="hold">
                                              <p:stCondLst>
                                                <p:cond delay="0"/>
                                              </p:stCondLst>
                                            </p:cTn>
                                            <p:tgtEl>
                                              <p:spTgt spid="1783">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40000" decel="40000" fill="hold" nodeType="afterEffect">
                                      <p:stCondLst>
                                        <p:cond delay="400"/>
                                      </p:stCondLst>
                                      <p:childTnLst>
                                        <p:animScale>
                                          <p:cBhvr>
                                            <p:cTn id="6" dur="500" fill="hold"/>
                                            <p:tgtEl>
                                              <p:spTgt spid="16"/>
                                            </p:tgtEl>
                                          </p:cBhvr>
                                          <p:by x="450000" y="450000"/>
                                        </p:animScale>
                                      </p:childTnLst>
                                    </p:cTn>
                                  </p:par>
                                  <p:par>
                                    <p:cTn id="7" presetID="42" presetClass="path" presetSubtype="0" accel="67778" fill="hold" nodeType="withEffect">
                                      <p:stCondLst>
                                        <p:cond delay="0"/>
                                      </p:stCondLst>
                                      <p:childTnLst>
                                        <p:animMotion origin="layout" path="M 0 0  L 0.24566 4.00771  " pathEditMode="relative" rAng="0" ptsTypes="AA">
                                          <p:cBhvr>
                                            <p:cTn id="8" dur="900" fill="hold"/>
                                            <p:tgtEl>
                                              <p:spTgt spid="16"/>
                                            </p:tgtEl>
                                            <p:attrNameLst>
                                              <p:attrName>ppt_x</p:attrName>
                                              <p:attrName>ppt_y</p:attrName>
                                            </p:attrNameLst>
                                          </p:cBhvr>
                                          <p:rCtr x="123" y="1505"/>
                                        </p:animMotion>
                                      </p:childTnLst>
                                    </p:cTn>
                                  </p:par>
                                  <p:par>
                                    <p:cTn id="9" presetID="2" presetClass="entr" presetSubtype="4" accel="72000" fill="hold" nodeType="withEffect">
                                      <p:stCondLst>
                                        <p:cond delay="400"/>
                                      </p:stCondLst>
                                      <p:childTnLst>
                                        <p:set>
                                          <p:cBhvr>
                                            <p:cTn id="10" dur="1" fill="hold">
                                              <p:stCondLst>
                                                <p:cond delay="0"/>
                                              </p:stCondLst>
                                            </p:cTn>
                                            <p:tgtEl>
                                              <p:spTgt spid="801">
                                                <p:bg/>
                                              </p:spTgt>
                                            </p:tgtEl>
                                            <p:attrNameLst>
                                              <p:attrName>style.visibility</p:attrName>
                                            </p:attrNameLst>
                                          </p:cBhvr>
                                          <p:to>
                                            <p:strVal val="visible"/>
                                          </p:to>
                                        </p:set>
                                        <p:anim calcmode="lin" valueType="num">
                                          <p:cBhvr additive="base">
                                            <p:cTn id="11" dur="800" fill="hold"/>
                                            <p:tgtEl>
                                              <p:spTgt spid="801">
                                                <p:bg/>
                                              </p:spTgt>
                                            </p:tgtEl>
                                            <p:attrNameLst>
                                              <p:attrName>ppt_x</p:attrName>
                                            </p:attrNameLst>
                                          </p:cBhvr>
                                          <p:tavLst>
                                            <p:tav tm="0">
                                              <p:val>
                                                <p:strVal val="#ppt_x"/>
                                              </p:val>
                                            </p:tav>
                                            <p:tav tm="100000">
                                              <p:val>
                                                <p:strVal val="#ppt_x"/>
                                              </p:val>
                                            </p:tav>
                                          </p:tavLst>
                                        </p:anim>
                                        <p:anim calcmode="lin" valueType="num">
                                          <p:cBhvr additive="base">
                                            <p:cTn id="12" dur="800" fill="hold"/>
                                            <p:tgtEl>
                                              <p:spTgt spid="801">
                                                <p:bg/>
                                              </p:spTgt>
                                            </p:tgtEl>
                                            <p:attrNameLst>
                                              <p:attrName>ppt_y</p:attrName>
                                            </p:attrNameLst>
                                          </p:cBhvr>
                                          <p:tavLst>
                                            <p:tav tm="0">
                                              <p:val>
                                                <p:strVal val="1+#ppt_h/2"/>
                                              </p:val>
                                            </p:tav>
                                            <p:tav tm="100000">
                                              <p:val>
                                                <p:strVal val="#ppt_y"/>
                                              </p:val>
                                            </p:tav>
                                          </p:tavLst>
                                        </p:anim>
                                      </p:childTnLst>
                                    </p:cTn>
                                  </p:par>
                                  <p:par>
                                    <p:cTn id="13" presetID="2" presetClass="entr" presetSubtype="4" accel="72000" fill="hold" nodeType="withEffect">
                                      <p:stCondLst>
                                        <p:cond delay="4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800" fill="hold"/>
                                            <p:tgtEl>
                                              <p:spTgt spid="14"/>
                                            </p:tgtEl>
                                            <p:attrNameLst>
                                              <p:attrName>ppt_x</p:attrName>
                                            </p:attrNameLst>
                                          </p:cBhvr>
                                          <p:tavLst>
                                            <p:tav tm="0">
                                              <p:val>
                                                <p:strVal val="#ppt_x"/>
                                              </p:val>
                                            </p:tav>
                                            <p:tav tm="100000">
                                              <p:val>
                                                <p:strVal val="#ppt_x"/>
                                              </p:val>
                                            </p:tav>
                                          </p:tavLst>
                                        </p:anim>
                                        <p:anim calcmode="lin" valueType="num">
                                          <p:cBhvr additive="base">
                                            <p:cTn id="16" dur="800" fill="hold"/>
                                            <p:tgtEl>
                                              <p:spTgt spid="14"/>
                                            </p:tgtEl>
                                            <p:attrNameLst>
                                              <p:attrName>ppt_y</p:attrName>
                                            </p:attrNameLst>
                                          </p:cBhvr>
                                          <p:tavLst>
                                            <p:tav tm="0">
                                              <p:val>
                                                <p:strVal val="1+#ppt_h/2"/>
                                              </p:val>
                                            </p:tav>
                                            <p:tav tm="100000">
                                              <p:val>
                                                <p:strVal val="#ppt_y"/>
                                              </p:val>
                                            </p:tav>
                                          </p:tavLst>
                                        </p:anim>
                                      </p:childTnLst>
                                    </p:cTn>
                                  </p:par>
                                  <p:par>
                                    <p:cTn id="17" presetID="1" presetClass="entr" presetSubtype="0" fill="hold" nodeType="withEffect">
                                      <p:stCondLst>
                                        <p:cond delay="1600"/>
                                      </p:stCondLst>
                                      <p:childTnLst>
                                        <p:set>
                                          <p:cBhvr>
                                            <p:cTn id="18" dur="1" fill="hold">
                                              <p:stCondLst>
                                                <p:cond delay="0"/>
                                              </p:stCondLst>
                                            </p:cTn>
                                            <p:tgtEl>
                                              <p:spTgt spid="3">
                                                <p:bg/>
                                              </p:spTgt>
                                            </p:tgtEl>
                                            <p:attrNameLst>
                                              <p:attrName>style.visibility</p:attrName>
                                            </p:attrNameLst>
                                          </p:cBhvr>
                                          <p:to>
                                            <p:strVal val="visible"/>
                                          </p:to>
                                        </p:set>
                                      </p:childTnLst>
                                    </p:cTn>
                                  </p:par>
                                  <p:par>
                                    <p:cTn id="19" presetID="1" presetClass="entr" presetSubtype="0" fill="hold" nodeType="withEffect">
                                      <p:stCondLst>
                                        <p:cond delay="1600"/>
                                      </p:stCondLst>
                                      <p:childTnLst>
                                        <p:set>
                                          <p:cBhvr>
                                            <p:cTn id="20" dur="1" fill="hold">
                                              <p:stCondLst>
                                                <p:cond delay="9"/>
                                              </p:stCondLst>
                                            </p:cTn>
                                            <p:tgtEl>
                                              <p:spTgt spid="13"/>
                                            </p:tgtEl>
                                            <p:attrNameLst>
                                              <p:attrName>style.visibility</p:attrName>
                                            </p:attrNameLst>
                                          </p:cBhvr>
                                          <p:to>
                                            <p:strVal val="visible"/>
                                          </p:to>
                                        </p:set>
                                      </p:childTnLst>
                                    </p:cTn>
                                  </p:par>
                                  <p:par>
                                    <p:cTn id="21" presetID="1" presetClass="exit" presetSubtype="0" fill="hold" nodeType="withEffect">
                                      <p:stCondLst>
                                        <p:cond delay="1600"/>
                                      </p:stCondLst>
                                      <p:childTnLst>
                                        <p:set>
                                          <p:cBhvr>
                                            <p:cTn id="22" dur="1" fill="hold">
                                              <p:stCondLst>
                                                <p:cond delay="9"/>
                                              </p:stCondLst>
                                            </p:cTn>
                                            <p:tgtEl>
                                              <p:spTgt spid="801">
                                                <p:bg/>
                                              </p:spTgt>
                                            </p:tgtEl>
                                            <p:attrNameLst>
                                              <p:attrName>style.visibility</p:attrName>
                                            </p:attrNameLst>
                                          </p:cBhvr>
                                          <p:to>
                                            <p:strVal val="hidden"/>
                                          </p:to>
                                        </p:set>
                                      </p:childTnLst>
                                    </p:cTn>
                                  </p:par>
                                  <p:par>
                                    <p:cTn id="23" presetID="1" presetClass="exit" presetSubtype="0" fill="hold" nodeType="withEffect">
                                      <p:stCondLst>
                                        <p:cond delay="1600"/>
                                      </p:stCondLst>
                                      <p:childTnLst>
                                        <p:set>
                                          <p:cBhvr>
                                            <p:cTn id="24" dur="1" fill="hold">
                                              <p:stCondLst>
                                                <p:cond delay="9"/>
                                              </p:stCondLst>
                                            </p:cTn>
                                            <p:tgtEl>
                                              <p:spTgt spid="14"/>
                                            </p:tgtEl>
                                            <p:attrNameLst>
                                              <p:attrName>style.visibility</p:attrName>
                                            </p:attrNameLst>
                                          </p:cBhvr>
                                          <p:to>
                                            <p:strVal val="hidden"/>
                                          </p:to>
                                        </p:set>
                                      </p:childTnLst>
                                    </p:cTn>
                                  </p:par>
                                </p:childTnLst>
                              </p:cTn>
                            </p:par>
                            <p:par>
                              <p:cTn id="25" fill="hold">
                                <p:stCondLst>
                                  <p:cond delay="1610"/>
                                </p:stCondLst>
                                <p:childTnLst>
                                  <p:par>
                                    <p:cTn id="26" presetID="1" presetClass="entr" presetSubtype="0" fill="hold" nodeType="afterEffect">
                                      <p:stCondLst>
                                        <p:cond delay="490"/>
                                      </p:stCondLst>
                                      <p:childTnLst>
                                        <p:set>
                                          <p:cBhvr>
                                            <p:cTn id="27" dur="1" fill="hold">
                                              <p:stCondLst>
                                                <p:cond delay="0"/>
                                              </p:stCondLst>
                                            </p:cTn>
                                            <p:tgtEl>
                                              <p:spTgt spid="1783">
                                                <p:bg/>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p:spPr>
      </p:pic>
      <p:grpSp>
        <p:nvGrpSpPr>
          <p:cNvPr id="18" name="Group 784"/>
          <p:cNvGrpSpPr>
            <a:grpSpLocks noChangeAspect="1"/>
          </p:cNvGrpSpPr>
          <p:nvPr/>
        </p:nvGrpSpPr>
        <p:grpSpPr bwMode="auto">
          <a:xfrm>
            <a:off x="4316413" y="3051175"/>
            <a:ext cx="4586287" cy="2100263"/>
            <a:chOff x="2719" y="1922"/>
            <a:chExt cx="2889" cy="1323"/>
          </a:xfrm>
        </p:grpSpPr>
        <p:sp>
          <p:nvSpPr>
            <p:cNvPr id="26" name="AutoShape 783"/>
            <p:cNvSpPr>
              <a:spLocks noChangeAspect="1" noChangeArrowheads="1" noTextEdit="1"/>
            </p:cNvSpPr>
            <p:nvPr/>
          </p:nvSpPr>
          <p:spPr bwMode="auto">
            <a:xfrm>
              <a:off x="2719" y="1922"/>
              <a:ext cx="2889" cy="1323"/>
            </a:xfrm>
            <a:prstGeom prst="rect">
              <a:avLst/>
            </a:prstGeom>
          </p:spPr>
          <p:txBody>
            <a:bodyPr vert="horz" wrap="square" lIns="91440" tIns="45720" rIns="91440" bIns="45720" numCol="1" anchor="t" anchorCtr="0" compatLnSpc="1">
              <a:prstTxWarp prst="textNoShape">
                <a:avLst/>
              </a:prstTxWarp>
            </a:bodyPr>
            <a:lstStyle/>
            <a:p>
              <a:endParaRPr lang="en-US"/>
            </a:p>
          </p:txBody>
        </p:sp>
        <p:grpSp>
          <p:nvGrpSpPr>
            <p:cNvPr id="27" name="Group 985"/>
            <p:cNvGrpSpPr>
              <a:grpSpLocks/>
            </p:cNvGrpSpPr>
            <p:nvPr/>
          </p:nvGrpSpPr>
          <p:grpSpPr bwMode="auto">
            <a:xfrm>
              <a:off x="3081" y="1918"/>
              <a:ext cx="2516" cy="1107"/>
              <a:chOff x="3081" y="1918"/>
              <a:chExt cx="2516" cy="1107"/>
            </a:xfrm>
          </p:grpSpPr>
          <p:sp>
            <p:nvSpPr>
              <p:cNvPr id="604" name="Rectangle 78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5" name="Freeform 786"/>
              <p:cNvSpPr>
                <a:spLocks/>
              </p:cNvSpPr>
              <p:nvPr/>
            </p:nvSpPr>
            <p:spPr bwMode="auto">
              <a:xfrm>
                <a:off x="3365" y="2883"/>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6" name="Freeform 787"/>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7" name="Freeform 788"/>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8" name="Freeform 78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9" name="Freeform 79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0" name="Rectangle 79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1" name="Rectangle 792"/>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2" name="Rectangle 793"/>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3" name="Freeform 794"/>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4" name="Freeform 795"/>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5" name="Freeform 79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6" name="Rectangle 797"/>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7" name="Freeform 798"/>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8" name="Freeform 79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9" name="Freeform 80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0" name="Rectangle 80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1" name="Freeform 802"/>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2" name="Freeform 803"/>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3" name="Rectangle 804"/>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4" name="Rectangle 80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5" name="Freeform 80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6" name="Rectangle 807"/>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7" name="Freeform 808"/>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8" name="Freeform 80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9" name="Rectangle 810"/>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0" name="Freeform 811"/>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1" name="Freeform 812"/>
              <p:cNvSpPr>
                <a:spLocks noEditPoints="1"/>
              </p:cNvSpPr>
              <p:nvPr/>
            </p:nvSpPr>
            <p:spPr bwMode="auto">
              <a:xfrm>
                <a:off x="3365" y="2883"/>
                <a:ext cx="0" cy="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lnTo>
                      <a:pt x="0" y="0"/>
                    </a:lnTo>
                    <a:close/>
                    <a:moveTo>
                      <a:pt x="0" y="0"/>
                    </a:moveTo>
                    <a:lnTo>
                      <a:pt x="0" y="0"/>
                    </a:lnTo>
                    <a:lnTo>
                      <a:pt x="0" y="0"/>
                    </a:lnTo>
                    <a:lnTo>
                      <a:pt x="0" y="0"/>
                    </a:lnTo>
                    <a:close/>
                    <a:moveTo>
                      <a:pt x="0" y="0"/>
                    </a:moveTo>
                    <a:lnTo>
                      <a:pt x="0" y="0"/>
                    </a:lnTo>
                    <a:lnTo>
                      <a:pt x="0" y="0"/>
                    </a:lnTo>
                    <a:lnTo>
                      <a:pt x="0" y="0"/>
                    </a:lnTo>
                    <a:close/>
                    <a:moveTo>
                      <a:pt x="0" y="0"/>
                    </a:moveTo>
                    <a:lnTo>
                      <a:pt x="0" y="0"/>
                    </a:lnTo>
                    <a:lnTo>
                      <a:pt x="0"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2" name="Rectangle 813"/>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3" name="Rectangle 814"/>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4" name="Rectangle 81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5" name="Freeform 81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6" name="Freeform 817"/>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7" name="Rectangle 818"/>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8" name="Freeform 81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9" name="Freeform 82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0" name="Rectangle 82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1" name="Freeform 822"/>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2" name="Rectangle 823"/>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3" name="Freeform 824"/>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4" name="Freeform 825"/>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645" name="Freeform 826"/>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6" name="Rectangle 827"/>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7" name="Rectangle 828"/>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8" name="Freeform 829"/>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9" name="Freeform 830"/>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0" name="Rectangle 831"/>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1" name="Rectangle 832"/>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2" name="Freeform 833"/>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3" name="Freeform 834"/>
              <p:cNvSpPr>
                <a:spLocks/>
              </p:cNvSpPr>
              <p:nvPr/>
            </p:nvSpPr>
            <p:spPr bwMode="auto">
              <a:xfrm>
                <a:off x="3365" y="28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4" name="Rectangle 835"/>
              <p:cNvSpPr>
                <a:spLocks noChangeArrowheads="1"/>
              </p:cNvSpPr>
              <p:nvPr/>
            </p:nvSpPr>
            <p:spPr bwMode="auto">
              <a:xfrm>
                <a:off x="3365" y="288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5" name="Line 836"/>
              <p:cNvSpPr>
                <a:spLocks noChangeShapeType="1"/>
              </p:cNvSpPr>
              <p:nvPr/>
            </p:nvSpPr>
            <p:spPr bwMode="auto">
              <a:xfrm>
                <a:off x="4933" y="2158"/>
                <a:ext cx="0" cy="0"/>
              </a:xfrm>
              <a:prstGeom prst="line">
                <a:avLst/>
              </a:prstGeom>
              <a:ln w="9" cap="flat">
                <a:solidFill>
                  <a:srgbClr val="FFFFFF"/>
                </a:solidFill>
                <a:prstDash val="solid"/>
                <a:miter lim="800000"/>
                <a:headEnd/>
                <a:tailEnd/>
              </a:ln>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6" name="Freeform 837"/>
              <p:cNvSpPr>
                <a:spLocks/>
              </p:cNvSpPr>
              <p:nvPr/>
            </p:nvSpPr>
            <p:spPr bwMode="auto">
              <a:xfrm>
                <a:off x="5169" y="2188"/>
                <a:ext cx="14" cy="6"/>
              </a:xfrm>
              <a:custGeom>
                <a:avLst/>
                <a:gdLst/>
                <a:ahLst/>
                <a:cxnLst>
                  <a:cxn ang="0">
                    <a:pos x="1" y="2"/>
                  </a:cxn>
                  <a:cxn ang="0">
                    <a:pos x="4" y="2"/>
                  </a:cxn>
                  <a:cxn ang="0">
                    <a:pos x="6" y="0"/>
                  </a:cxn>
                  <a:cxn ang="0">
                    <a:pos x="1" y="2"/>
                  </a:cxn>
                </a:cxnLst>
                <a:rect l="0" t="0" r="r" b="b"/>
                <a:pathLst>
                  <a:path w="6" h="3">
                    <a:moveTo>
                      <a:pt x="1" y="2"/>
                    </a:moveTo>
                    <a:cubicBezTo>
                      <a:pt x="0" y="3"/>
                      <a:pt x="1" y="3"/>
                      <a:pt x="4" y="2"/>
                    </a:cubicBezTo>
                    <a:cubicBezTo>
                      <a:pt x="6" y="0"/>
                      <a:pt x="6" y="0"/>
                      <a:pt x="6" y="0"/>
                    </a:cubicBezTo>
                    <a:lnTo>
                      <a:pt x="1" y="2"/>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657" name="Freeform 838"/>
              <p:cNvSpPr>
                <a:spLocks/>
              </p:cNvSpPr>
              <p:nvPr/>
            </p:nvSpPr>
            <p:spPr bwMode="auto">
              <a:xfrm>
                <a:off x="5187" y="2179"/>
                <a:ext cx="47" cy="13"/>
              </a:xfrm>
              <a:custGeom>
                <a:avLst/>
                <a:gdLst/>
                <a:ahLst/>
                <a:cxnLst>
                  <a:cxn ang="0">
                    <a:pos x="14" y="4"/>
                  </a:cxn>
                  <a:cxn ang="0">
                    <a:pos x="18" y="0"/>
                  </a:cxn>
                  <a:cxn ang="0">
                    <a:pos x="11" y="4"/>
                  </a:cxn>
                  <a:cxn ang="0">
                    <a:pos x="6" y="4"/>
                  </a:cxn>
                  <a:cxn ang="0">
                    <a:pos x="0" y="6"/>
                  </a:cxn>
                  <a:cxn ang="0">
                    <a:pos x="14" y="3"/>
                  </a:cxn>
                  <a:cxn ang="0">
                    <a:pos x="14" y="4"/>
                  </a:cxn>
                </a:cxnLst>
                <a:rect l="0" t="0" r="r" b="b"/>
                <a:pathLst>
                  <a:path w="21" h="6">
                    <a:moveTo>
                      <a:pt x="14" y="4"/>
                    </a:moveTo>
                    <a:cubicBezTo>
                      <a:pt x="17" y="3"/>
                      <a:pt x="21" y="1"/>
                      <a:pt x="18" y="0"/>
                    </a:cubicBezTo>
                    <a:cubicBezTo>
                      <a:pt x="15" y="2"/>
                      <a:pt x="14" y="2"/>
                      <a:pt x="11" y="4"/>
                    </a:cubicBezTo>
                    <a:cubicBezTo>
                      <a:pt x="8" y="4"/>
                      <a:pt x="5" y="4"/>
                      <a:pt x="6" y="4"/>
                    </a:cubicBezTo>
                    <a:cubicBezTo>
                      <a:pt x="5" y="4"/>
                      <a:pt x="1" y="4"/>
                      <a:pt x="0" y="6"/>
                    </a:cubicBezTo>
                    <a:cubicBezTo>
                      <a:pt x="4" y="6"/>
                      <a:pt x="9" y="5"/>
                      <a:pt x="14" y="3"/>
                    </a:cubicBezTo>
                    <a:cubicBezTo>
                      <a:pt x="15" y="3"/>
                      <a:pt x="14" y="4"/>
                      <a:pt x="14"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8" name="Freeform 839"/>
              <p:cNvSpPr>
                <a:spLocks/>
              </p:cNvSpPr>
              <p:nvPr/>
            </p:nvSpPr>
            <p:spPr bwMode="auto">
              <a:xfrm>
                <a:off x="5363" y="2066"/>
                <a:ext cx="2" cy="2"/>
              </a:xfrm>
              <a:custGeom>
                <a:avLst/>
                <a:gdLst/>
                <a:ahLst/>
                <a:cxnLst>
                  <a:cxn ang="0">
                    <a:pos x="0" y="0"/>
                  </a:cxn>
                  <a:cxn ang="0">
                    <a:pos x="2" y="2"/>
                  </a:cxn>
                  <a:cxn ang="0">
                    <a:pos x="0" y="0"/>
                  </a:cxn>
                </a:cxnLst>
                <a:rect l="0" t="0" r="r" b="b"/>
                <a:pathLst>
                  <a:path w="2" h="2">
                    <a:moveTo>
                      <a:pt x="0" y="0"/>
                    </a:move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9" name="Freeform 840"/>
              <p:cNvSpPr>
                <a:spLocks/>
              </p:cNvSpPr>
              <p:nvPr/>
            </p:nvSpPr>
            <p:spPr bwMode="auto">
              <a:xfrm>
                <a:off x="5439" y="1942"/>
                <a:ext cx="5" cy="0"/>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0" name="Freeform 841"/>
              <p:cNvSpPr>
                <a:spLocks/>
              </p:cNvSpPr>
              <p:nvPr/>
            </p:nvSpPr>
            <p:spPr bwMode="auto">
              <a:xfrm>
                <a:off x="5369" y="1931"/>
                <a:ext cx="5" cy="2"/>
              </a:xfrm>
              <a:custGeom>
                <a:avLst/>
                <a:gdLst/>
                <a:ahLst/>
                <a:cxnLst>
                  <a:cxn ang="0">
                    <a:pos x="0" y="0"/>
                  </a:cxn>
                  <a:cxn ang="0">
                    <a:pos x="2" y="1"/>
                  </a:cxn>
                  <a:cxn ang="0">
                    <a:pos x="0" y="0"/>
                  </a:cxn>
                </a:cxnLst>
                <a:rect l="0" t="0" r="r" b="b"/>
                <a:pathLst>
                  <a:path w="2" h="1">
                    <a:moveTo>
                      <a:pt x="0" y="0"/>
                    </a:moveTo>
                    <a:cubicBezTo>
                      <a:pt x="2" y="1"/>
                      <a:pt x="2" y="1"/>
                      <a:pt x="2" y="1"/>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1" name="Freeform 842"/>
              <p:cNvSpPr>
                <a:spLocks/>
              </p:cNvSpPr>
              <p:nvPr/>
            </p:nvSpPr>
            <p:spPr bwMode="auto">
              <a:xfrm>
                <a:off x="5363" y="2064"/>
                <a:ext cx="9" cy="16"/>
              </a:xfrm>
              <a:custGeom>
                <a:avLst/>
                <a:gdLst/>
                <a:ahLst/>
                <a:cxnLst>
                  <a:cxn ang="0">
                    <a:pos x="0" y="1"/>
                  </a:cxn>
                  <a:cxn ang="0">
                    <a:pos x="4" y="2"/>
                  </a:cxn>
                  <a:cxn ang="0">
                    <a:pos x="0" y="1"/>
                  </a:cxn>
                </a:cxnLst>
                <a:rect l="0" t="0" r="r" b="b"/>
                <a:pathLst>
                  <a:path w="4" h="7">
                    <a:moveTo>
                      <a:pt x="0" y="1"/>
                    </a:moveTo>
                    <a:cubicBezTo>
                      <a:pt x="1" y="7"/>
                      <a:pt x="3" y="2"/>
                      <a:pt x="4" y="2"/>
                    </a:cubicBezTo>
                    <a:cubicBezTo>
                      <a:pt x="4" y="0"/>
                      <a:pt x="2" y="6"/>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2" name="Freeform 843"/>
              <p:cNvSpPr>
                <a:spLocks/>
              </p:cNvSpPr>
              <p:nvPr/>
            </p:nvSpPr>
            <p:spPr bwMode="auto">
              <a:xfrm>
                <a:off x="5302" y="2172"/>
                <a:ext cx="7" cy="2"/>
              </a:xfrm>
              <a:custGeom>
                <a:avLst/>
                <a:gdLst/>
                <a:ahLst/>
                <a:cxnLst>
                  <a:cxn ang="0">
                    <a:pos x="7" y="0"/>
                  </a:cxn>
                  <a:cxn ang="0">
                    <a:pos x="0" y="2"/>
                  </a:cxn>
                  <a:cxn ang="0">
                    <a:pos x="7" y="0"/>
                  </a:cxn>
                  <a:cxn ang="0">
                    <a:pos x="7" y="0"/>
                  </a:cxn>
                </a:cxnLst>
                <a:rect l="0" t="0" r="r" b="b"/>
                <a:pathLst>
                  <a:path w="7" h="2">
                    <a:moveTo>
                      <a:pt x="7" y="0"/>
                    </a:moveTo>
                    <a:lnTo>
                      <a:pt x="0" y="2"/>
                    </a:lnTo>
                    <a:lnTo>
                      <a:pt x="7" y="0"/>
                    </a:lnTo>
                    <a:lnTo>
                      <a:pt x="7"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3" name="Freeform 844"/>
              <p:cNvSpPr>
                <a:spLocks/>
              </p:cNvSpPr>
              <p:nvPr/>
            </p:nvSpPr>
            <p:spPr bwMode="auto">
              <a:xfrm>
                <a:off x="5516" y="2161"/>
                <a:ext cx="4" cy="2"/>
              </a:xfrm>
              <a:custGeom>
                <a:avLst/>
                <a:gdLst/>
                <a:ahLst/>
                <a:cxnLst>
                  <a:cxn ang="0">
                    <a:pos x="0" y="0"/>
                  </a:cxn>
                  <a:cxn ang="0">
                    <a:pos x="2" y="2"/>
                  </a:cxn>
                  <a:cxn ang="0">
                    <a:pos x="4" y="2"/>
                  </a:cxn>
                  <a:cxn ang="0">
                    <a:pos x="0" y="0"/>
                  </a:cxn>
                </a:cxnLst>
                <a:rect l="0" t="0" r="r" b="b"/>
                <a:pathLst>
                  <a:path w="4" h="2">
                    <a:moveTo>
                      <a:pt x="0" y="0"/>
                    </a:moveTo>
                    <a:lnTo>
                      <a:pt x="2" y="2"/>
                    </a:lnTo>
                    <a:lnTo>
                      <a:pt x="4"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4" name="Freeform 845"/>
              <p:cNvSpPr>
                <a:spLocks/>
              </p:cNvSpPr>
              <p:nvPr/>
            </p:nvSpPr>
            <p:spPr bwMode="auto">
              <a:xfrm>
                <a:off x="5552" y="2219"/>
                <a:ext cx="6" cy="5"/>
              </a:xfrm>
              <a:custGeom>
                <a:avLst/>
                <a:gdLst/>
                <a:ahLst/>
                <a:cxnLst>
                  <a:cxn ang="0">
                    <a:pos x="0" y="1"/>
                  </a:cxn>
                  <a:cxn ang="0">
                    <a:pos x="3" y="0"/>
                  </a:cxn>
                  <a:cxn ang="0">
                    <a:pos x="0" y="0"/>
                  </a:cxn>
                  <a:cxn ang="0">
                    <a:pos x="0" y="1"/>
                  </a:cxn>
                </a:cxnLst>
                <a:rect l="0" t="0" r="r" b="b"/>
                <a:pathLst>
                  <a:path w="3" h="2">
                    <a:moveTo>
                      <a:pt x="0" y="1"/>
                    </a:moveTo>
                    <a:cubicBezTo>
                      <a:pt x="2" y="2"/>
                      <a:pt x="3" y="1"/>
                      <a:pt x="3" y="0"/>
                    </a:cubicBezTo>
                    <a:cubicBezTo>
                      <a:pt x="2" y="0"/>
                      <a:pt x="1" y="0"/>
                      <a:pt x="0" y="0"/>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5" name="Freeform 846"/>
              <p:cNvSpPr>
                <a:spLocks/>
              </p:cNvSpPr>
              <p:nvPr/>
            </p:nvSpPr>
            <p:spPr bwMode="auto">
              <a:xfrm>
                <a:off x="5336" y="218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6" name="Freeform 847"/>
              <p:cNvSpPr>
                <a:spLocks/>
              </p:cNvSpPr>
              <p:nvPr/>
            </p:nvSpPr>
            <p:spPr bwMode="auto">
              <a:xfrm>
                <a:off x="5432" y="2104"/>
                <a:ext cx="0" cy="3"/>
              </a:xfrm>
              <a:custGeom>
                <a:avLst/>
                <a:gdLst/>
                <a:ahLst/>
                <a:cxnLst>
                  <a:cxn ang="0">
                    <a:pos x="0" y="1"/>
                  </a:cxn>
                  <a:cxn ang="0">
                    <a:pos x="0" y="0"/>
                  </a:cxn>
                  <a:cxn ang="0">
                    <a:pos x="0" y="1"/>
                  </a:cxn>
                </a:cxnLst>
                <a:rect l="0" t="0" r="r" b="b"/>
                <a:pathLst>
                  <a:path h="1">
                    <a:moveTo>
                      <a:pt x="0" y="1"/>
                    </a:moveTo>
                    <a:cubicBezTo>
                      <a:pt x="0" y="0"/>
                      <a:pt x="0" y="0"/>
                      <a:pt x="0" y="0"/>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7" name="Freeform 848"/>
              <p:cNvSpPr>
                <a:spLocks/>
              </p:cNvSpPr>
              <p:nvPr/>
            </p:nvSpPr>
            <p:spPr bwMode="auto">
              <a:xfrm>
                <a:off x="3106" y="282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8" name="Freeform 849"/>
              <p:cNvSpPr>
                <a:spLocks/>
              </p:cNvSpPr>
              <p:nvPr/>
            </p:nvSpPr>
            <p:spPr bwMode="auto">
              <a:xfrm>
                <a:off x="3097" y="2980"/>
                <a:ext cx="2" cy="2"/>
              </a:xfrm>
              <a:custGeom>
                <a:avLst/>
                <a:gdLst/>
                <a:ahLst/>
                <a:cxnLst>
                  <a:cxn ang="0">
                    <a:pos x="2" y="2"/>
                  </a:cxn>
                  <a:cxn ang="0">
                    <a:pos x="0" y="0"/>
                  </a:cxn>
                  <a:cxn ang="0">
                    <a:pos x="0" y="0"/>
                  </a:cxn>
                  <a:cxn ang="0">
                    <a:pos x="2" y="2"/>
                  </a:cxn>
                </a:cxnLst>
                <a:rect l="0" t="0" r="r" b="b"/>
                <a:pathLst>
                  <a:path w="2" h="2">
                    <a:moveTo>
                      <a:pt x="2" y="2"/>
                    </a:moveTo>
                    <a:lnTo>
                      <a:pt x="0" y="0"/>
                    </a:lnTo>
                    <a:lnTo>
                      <a:pt x="0" y="0"/>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9" name="Freeform 850"/>
              <p:cNvSpPr>
                <a:spLocks/>
              </p:cNvSpPr>
              <p:nvPr/>
            </p:nvSpPr>
            <p:spPr bwMode="auto">
              <a:xfrm>
                <a:off x="5243" y="1920"/>
                <a:ext cx="5" cy="0"/>
              </a:xfrm>
              <a:custGeom>
                <a:avLst/>
                <a:gdLst/>
                <a:ahLst/>
                <a:cxnLst>
                  <a:cxn ang="0">
                    <a:pos x="0" y="0"/>
                  </a:cxn>
                  <a:cxn ang="0">
                    <a:pos x="0" y="0"/>
                  </a:cxn>
                  <a:cxn ang="0">
                    <a:pos x="0" y="0"/>
                  </a:cxn>
                </a:cxnLst>
                <a:rect l="0" t="0" r="r" b="b"/>
                <a:pathLst>
                  <a:path w="2">
                    <a:moveTo>
                      <a:pt x="0" y="0"/>
                    </a:moveTo>
                    <a:cubicBezTo>
                      <a:pt x="0" y="0"/>
                      <a:pt x="0" y="0"/>
                      <a:pt x="0"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0" name="Freeform 851"/>
              <p:cNvSpPr>
                <a:spLocks/>
              </p:cNvSpPr>
              <p:nvPr/>
            </p:nvSpPr>
            <p:spPr bwMode="auto">
              <a:xfrm>
                <a:off x="4924" y="2426"/>
                <a:ext cx="36" cy="11"/>
              </a:xfrm>
              <a:custGeom>
                <a:avLst/>
                <a:gdLst/>
                <a:ahLst/>
                <a:cxnLst>
                  <a:cxn ang="0">
                    <a:pos x="9" y="2"/>
                  </a:cxn>
                  <a:cxn ang="0">
                    <a:pos x="9" y="4"/>
                  </a:cxn>
                  <a:cxn ang="0">
                    <a:pos x="9" y="2"/>
                  </a:cxn>
                </a:cxnLst>
                <a:rect l="0" t="0" r="r" b="b"/>
                <a:pathLst>
                  <a:path w="16" h="5">
                    <a:moveTo>
                      <a:pt x="9" y="2"/>
                    </a:moveTo>
                    <a:cubicBezTo>
                      <a:pt x="15" y="1"/>
                      <a:pt x="0" y="5"/>
                      <a:pt x="9" y="4"/>
                    </a:cubicBezTo>
                    <a:cubicBezTo>
                      <a:pt x="8" y="4"/>
                      <a:pt x="16" y="0"/>
                      <a:pt x="9"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1" name="Freeform 852"/>
              <p:cNvSpPr>
                <a:spLocks/>
              </p:cNvSpPr>
              <p:nvPr/>
            </p:nvSpPr>
            <p:spPr bwMode="auto">
              <a:xfrm>
                <a:off x="5311" y="2172"/>
                <a:ext cx="7" cy="0"/>
              </a:xfrm>
              <a:custGeom>
                <a:avLst/>
                <a:gdLst/>
                <a:ahLst/>
                <a:cxnLst>
                  <a:cxn ang="0">
                    <a:pos x="0" y="0"/>
                  </a:cxn>
                  <a:cxn ang="0">
                    <a:pos x="3" y="0"/>
                  </a:cxn>
                  <a:cxn ang="0">
                    <a:pos x="0" y="0"/>
                  </a:cxn>
                </a:cxnLst>
                <a:rect l="0" t="0" r="r" b="b"/>
                <a:pathLst>
                  <a:path w="3">
                    <a:moveTo>
                      <a:pt x="0" y="0"/>
                    </a:moveTo>
                    <a:cubicBezTo>
                      <a:pt x="3" y="0"/>
                      <a:pt x="3" y="0"/>
                      <a:pt x="3"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2" name="Freeform 853"/>
              <p:cNvSpPr>
                <a:spLocks/>
              </p:cNvSpPr>
              <p:nvPr/>
            </p:nvSpPr>
            <p:spPr bwMode="auto">
              <a:xfrm>
                <a:off x="4944" y="2435"/>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3" name="Freeform 854"/>
              <p:cNvSpPr>
                <a:spLocks/>
              </p:cNvSpPr>
              <p:nvPr/>
            </p:nvSpPr>
            <p:spPr bwMode="auto">
              <a:xfrm>
                <a:off x="4946" y="1947"/>
                <a:ext cx="5" cy="0"/>
              </a:xfrm>
              <a:custGeom>
                <a:avLst/>
                <a:gdLst/>
                <a:ahLst/>
                <a:cxnLst>
                  <a:cxn ang="0">
                    <a:pos x="0" y="0"/>
                  </a:cxn>
                  <a:cxn ang="0">
                    <a:pos x="2" y="0"/>
                  </a:cxn>
                  <a:cxn ang="0">
                    <a:pos x="0" y="0"/>
                  </a:cxn>
                </a:cxnLst>
                <a:rect l="0" t="0" r="r" b="b"/>
                <a:pathLst>
                  <a:path w="2">
                    <a:moveTo>
                      <a:pt x="0" y="0"/>
                    </a:moveTo>
                    <a:cubicBezTo>
                      <a:pt x="1" y="0"/>
                      <a:pt x="1" y="0"/>
                      <a:pt x="2"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4" name="Freeform 855"/>
              <p:cNvSpPr>
                <a:spLocks/>
              </p:cNvSpPr>
              <p:nvPr/>
            </p:nvSpPr>
            <p:spPr bwMode="auto">
              <a:xfrm>
                <a:off x="5162" y="1924"/>
                <a:ext cx="5" cy="0"/>
              </a:xfrm>
              <a:custGeom>
                <a:avLst/>
                <a:gdLst/>
                <a:ahLst/>
                <a:cxnLst>
                  <a:cxn ang="0">
                    <a:pos x="2" y="0"/>
                  </a:cxn>
                  <a:cxn ang="0">
                    <a:pos x="0" y="0"/>
                  </a:cxn>
                  <a:cxn ang="0">
                    <a:pos x="2" y="0"/>
                  </a:cxn>
                </a:cxnLst>
                <a:rect l="0" t="0" r="r" b="b"/>
                <a:pathLst>
                  <a:path w="2">
                    <a:moveTo>
                      <a:pt x="2" y="0"/>
                    </a:moveTo>
                    <a:cubicBezTo>
                      <a:pt x="0" y="0"/>
                      <a:pt x="0" y="0"/>
                      <a:pt x="0" y="0"/>
                    </a:cubicBezTo>
                    <a:cubicBezTo>
                      <a:pt x="1"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5" name="Freeform 856"/>
              <p:cNvSpPr>
                <a:spLocks/>
              </p:cNvSpPr>
              <p:nvPr/>
            </p:nvSpPr>
            <p:spPr bwMode="auto">
              <a:xfrm>
                <a:off x="4863" y="2030"/>
                <a:ext cx="2" cy="9"/>
              </a:xfrm>
              <a:custGeom>
                <a:avLst/>
                <a:gdLst/>
                <a:ahLst/>
                <a:cxnLst>
                  <a:cxn ang="0">
                    <a:pos x="1" y="0"/>
                  </a:cxn>
                  <a:cxn ang="0">
                    <a:pos x="1" y="4"/>
                  </a:cxn>
                  <a:cxn ang="0">
                    <a:pos x="1" y="3"/>
                  </a:cxn>
                  <a:cxn ang="0">
                    <a:pos x="1" y="0"/>
                  </a:cxn>
                </a:cxnLst>
                <a:rect l="0" t="0" r="r" b="b"/>
                <a:pathLst>
                  <a:path w="1" h="4">
                    <a:moveTo>
                      <a:pt x="1" y="0"/>
                    </a:moveTo>
                    <a:cubicBezTo>
                      <a:pt x="1" y="1"/>
                      <a:pt x="0" y="2"/>
                      <a:pt x="1" y="4"/>
                    </a:cubicBezTo>
                    <a:cubicBezTo>
                      <a:pt x="1" y="3"/>
                      <a:pt x="1" y="3"/>
                      <a:pt x="1" y="3"/>
                    </a:cubicBezTo>
                    <a:cubicBezTo>
                      <a:pt x="0" y="2"/>
                      <a:pt x="1" y="2"/>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6" name="Freeform 857"/>
              <p:cNvSpPr>
                <a:spLocks/>
              </p:cNvSpPr>
              <p:nvPr/>
            </p:nvSpPr>
            <p:spPr bwMode="auto">
              <a:xfrm>
                <a:off x="4935" y="2116"/>
                <a:ext cx="7" cy="2"/>
              </a:xfrm>
              <a:custGeom>
                <a:avLst/>
                <a:gdLst/>
                <a:ahLst/>
                <a:cxnLst>
                  <a:cxn ang="0">
                    <a:pos x="7" y="2"/>
                  </a:cxn>
                  <a:cxn ang="0">
                    <a:pos x="5" y="2"/>
                  </a:cxn>
                  <a:cxn ang="0">
                    <a:pos x="0" y="0"/>
                  </a:cxn>
                  <a:cxn ang="0">
                    <a:pos x="7" y="2"/>
                  </a:cxn>
                </a:cxnLst>
                <a:rect l="0" t="0" r="r" b="b"/>
                <a:pathLst>
                  <a:path w="7" h="2">
                    <a:moveTo>
                      <a:pt x="7" y="2"/>
                    </a:moveTo>
                    <a:lnTo>
                      <a:pt x="5" y="2"/>
                    </a:lnTo>
                    <a:lnTo>
                      <a:pt x="0" y="0"/>
                    </a:lnTo>
                    <a:lnTo>
                      <a:pt x="7"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7" name="Freeform 858"/>
              <p:cNvSpPr>
                <a:spLocks/>
              </p:cNvSpPr>
              <p:nvPr/>
            </p:nvSpPr>
            <p:spPr bwMode="auto">
              <a:xfrm>
                <a:off x="3297" y="2568"/>
                <a:ext cx="18" cy="7"/>
              </a:xfrm>
              <a:custGeom>
                <a:avLst/>
                <a:gdLst/>
                <a:ahLst/>
                <a:cxnLst>
                  <a:cxn ang="0">
                    <a:pos x="8" y="0"/>
                  </a:cxn>
                  <a:cxn ang="0">
                    <a:pos x="5" y="0"/>
                  </a:cxn>
                  <a:cxn ang="0">
                    <a:pos x="8" y="0"/>
                  </a:cxn>
                </a:cxnLst>
                <a:rect l="0" t="0" r="r" b="b"/>
                <a:pathLst>
                  <a:path w="8" h="3">
                    <a:moveTo>
                      <a:pt x="8" y="0"/>
                    </a:moveTo>
                    <a:cubicBezTo>
                      <a:pt x="7" y="0"/>
                      <a:pt x="6" y="0"/>
                      <a:pt x="5" y="0"/>
                    </a:cubicBezTo>
                    <a:cubicBezTo>
                      <a:pt x="6" y="0"/>
                      <a:pt x="0" y="3"/>
                      <a:pt x="8"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8" name="Freeform 859"/>
              <p:cNvSpPr>
                <a:spLocks/>
              </p:cNvSpPr>
              <p:nvPr/>
            </p:nvSpPr>
            <p:spPr bwMode="auto">
              <a:xfrm>
                <a:off x="5306" y="2172"/>
                <a:ext cx="5" cy="2"/>
              </a:xfrm>
              <a:custGeom>
                <a:avLst/>
                <a:gdLst/>
                <a:ahLst/>
                <a:cxnLst>
                  <a:cxn ang="0">
                    <a:pos x="1" y="1"/>
                  </a:cxn>
                  <a:cxn ang="0">
                    <a:pos x="2" y="0"/>
                  </a:cxn>
                  <a:cxn ang="0">
                    <a:pos x="1" y="0"/>
                  </a:cxn>
                  <a:cxn ang="0">
                    <a:pos x="1" y="1"/>
                  </a:cxn>
                </a:cxnLst>
                <a:rect l="0" t="0" r="r" b="b"/>
                <a:pathLst>
                  <a:path w="2" h="1">
                    <a:moveTo>
                      <a:pt x="1" y="1"/>
                    </a:moveTo>
                    <a:cubicBezTo>
                      <a:pt x="1" y="1"/>
                      <a:pt x="2" y="0"/>
                      <a:pt x="2" y="0"/>
                    </a:cubicBezTo>
                    <a:cubicBezTo>
                      <a:pt x="1" y="0"/>
                      <a:pt x="1" y="0"/>
                      <a:pt x="1" y="0"/>
                    </a:cubicBezTo>
                    <a:cubicBezTo>
                      <a:pt x="0" y="1"/>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9" name="Freeform 860"/>
              <p:cNvSpPr>
                <a:spLocks/>
              </p:cNvSpPr>
              <p:nvPr/>
            </p:nvSpPr>
            <p:spPr bwMode="auto">
              <a:xfrm>
                <a:off x="4883" y="2037"/>
                <a:ext cx="3" cy="13"/>
              </a:xfrm>
              <a:custGeom>
                <a:avLst/>
                <a:gdLst/>
                <a:ahLst/>
                <a:cxnLst>
                  <a:cxn ang="0">
                    <a:pos x="1" y="0"/>
                  </a:cxn>
                  <a:cxn ang="0">
                    <a:pos x="1" y="6"/>
                  </a:cxn>
                  <a:cxn ang="0">
                    <a:pos x="1" y="0"/>
                  </a:cxn>
                </a:cxnLst>
                <a:rect l="0" t="0" r="r" b="b"/>
                <a:pathLst>
                  <a:path w="1" h="6">
                    <a:moveTo>
                      <a:pt x="1" y="0"/>
                    </a:moveTo>
                    <a:cubicBezTo>
                      <a:pt x="1" y="2"/>
                      <a:pt x="0" y="4"/>
                      <a:pt x="1" y="6"/>
                    </a:cubicBezTo>
                    <a:cubicBezTo>
                      <a:pt x="0" y="5"/>
                      <a:pt x="1" y="2"/>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0" name="Freeform 861"/>
              <p:cNvSpPr>
                <a:spLocks/>
              </p:cNvSpPr>
              <p:nvPr/>
            </p:nvSpPr>
            <p:spPr bwMode="auto">
              <a:xfrm>
                <a:off x="4152" y="2534"/>
                <a:ext cx="5" cy="2"/>
              </a:xfrm>
              <a:custGeom>
                <a:avLst/>
                <a:gdLst/>
                <a:ahLst/>
                <a:cxnLst>
                  <a:cxn ang="0">
                    <a:pos x="5" y="0"/>
                  </a:cxn>
                  <a:cxn ang="0">
                    <a:pos x="0" y="2"/>
                  </a:cxn>
                  <a:cxn ang="0">
                    <a:pos x="5" y="0"/>
                  </a:cxn>
                </a:cxnLst>
                <a:rect l="0" t="0" r="r" b="b"/>
                <a:pathLst>
                  <a:path w="5" h="2">
                    <a:moveTo>
                      <a:pt x="5" y="0"/>
                    </a:moveTo>
                    <a:lnTo>
                      <a:pt x="0" y="2"/>
                    </a:lnTo>
                    <a:lnTo>
                      <a:pt x="5"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1" name="Freeform 862"/>
              <p:cNvSpPr>
                <a:spLocks/>
              </p:cNvSpPr>
              <p:nvPr/>
            </p:nvSpPr>
            <p:spPr bwMode="auto">
              <a:xfrm>
                <a:off x="4915" y="2084"/>
                <a:ext cx="9" cy="7"/>
              </a:xfrm>
              <a:custGeom>
                <a:avLst/>
                <a:gdLst/>
                <a:ahLst/>
                <a:cxnLst>
                  <a:cxn ang="0">
                    <a:pos x="0" y="0"/>
                  </a:cxn>
                  <a:cxn ang="0">
                    <a:pos x="3" y="3"/>
                  </a:cxn>
                  <a:cxn ang="0">
                    <a:pos x="4" y="3"/>
                  </a:cxn>
                  <a:cxn ang="0">
                    <a:pos x="0" y="0"/>
                  </a:cxn>
                </a:cxnLst>
                <a:rect l="0" t="0" r="r" b="b"/>
                <a:pathLst>
                  <a:path w="4" h="3">
                    <a:moveTo>
                      <a:pt x="0" y="0"/>
                    </a:moveTo>
                    <a:cubicBezTo>
                      <a:pt x="1" y="1"/>
                      <a:pt x="2" y="2"/>
                      <a:pt x="3" y="3"/>
                    </a:cubicBezTo>
                    <a:cubicBezTo>
                      <a:pt x="4" y="3"/>
                      <a:pt x="4" y="3"/>
                      <a:pt x="4" y="3"/>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2" name="Freeform 863"/>
              <p:cNvSpPr>
                <a:spLocks/>
              </p:cNvSpPr>
              <p:nvPr/>
            </p:nvSpPr>
            <p:spPr bwMode="auto">
              <a:xfrm>
                <a:off x="3308" y="256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3" name="Freeform 864"/>
              <p:cNvSpPr>
                <a:spLocks noEditPoints="1"/>
              </p:cNvSpPr>
              <p:nvPr/>
            </p:nvSpPr>
            <p:spPr bwMode="auto">
              <a:xfrm>
                <a:off x="3081" y="1918"/>
                <a:ext cx="2516" cy="1071"/>
              </a:xfrm>
              <a:custGeom>
                <a:avLst/>
                <a:gdLst/>
                <a:ahLst/>
                <a:cxnLst>
                  <a:cxn ang="0">
                    <a:pos x="100" y="287"/>
                  </a:cxn>
                  <a:cxn ang="0">
                    <a:pos x="111" y="287"/>
                  </a:cxn>
                  <a:cxn ang="0">
                    <a:pos x="190" y="274"/>
                  </a:cxn>
                  <a:cxn ang="0">
                    <a:pos x="292" y="277"/>
                  </a:cxn>
                  <a:cxn ang="0">
                    <a:pos x="460" y="274"/>
                  </a:cxn>
                  <a:cxn ang="0">
                    <a:pos x="503" y="274"/>
                  </a:cxn>
                  <a:cxn ang="0">
                    <a:pos x="580" y="268"/>
                  </a:cxn>
                  <a:cxn ang="0">
                    <a:pos x="673" y="262"/>
                  </a:cxn>
                  <a:cxn ang="0">
                    <a:pos x="775" y="248"/>
                  </a:cxn>
                  <a:cxn ang="0">
                    <a:pos x="924" y="196"/>
                  </a:cxn>
                  <a:cxn ang="0">
                    <a:pos x="848" y="87"/>
                  </a:cxn>
                  <a:cxn ang="0">
                    <a:pos x="822" y="27"/>
                  </a:cxn>
                  <a:cxn ang="0">
                    <a:pos x="933" y="10"/>
                  </a:cxn>
                  <a:cxn ang="0">
                    <a:pos x="981" y="11"/>
                  </a:cxn>
                  <a:cxn ang="0">
                    <a:pos x="1046" y="16"/>
                  </a:cxn>
                  <a:cxn ang="0">
                    <a:pos x="1096" y="21"/>
                  </a:cxn>
                  <a:cxn ang="0">
                    <a:pos x="1101" y="25"/>
                  </a:cxn>
                  <a:cxn ang="0">
                    <a:pos x="1012" y="65"/>
                  </a:cxn>
                  <a:cxn ang="0">
                    <a:pos x="1085" y="114"/>
                  </a:cxn>
                  <a:cxn ang="0">
                    <a:pos x="1108" y="132"/>
                  </a:cxn>
                  <a:cxn ang="0">
                    <a:pos x="1068" y="121"/>
                  </a:cxn>
                  <a:cxn ang="0">
                    <a:pos x="983" y="115"/>
                  </a:cxn>
                  <a:cxn ang="0">
                    <a:pos x="967" y="117"/>
                  </a:cxn>
                  <a:cxn ang="0">
                    <a:pos x="1006" y="118"/>
                  </a:cxn>
                  <a:cxn ang="0">
                    <a:pos x="1069" y="126"/>
                  </a:cxn>
                  <a:cxn ang="0">
                    <a:pos x="1083" y="111"/>
                  </a:cxn>
                  <a:cxn ang="0">
                    <a:pos x="1052" y="91"/>
                  </a:cxn>
                  <a:cxn ang="0">
                    <a:pos x="1031" y="76"/>
                  </a:cxn>
                  <a:cxn ang="0">
                    <a:pos x="1047" y="55"/>
                  </a:cxn>
                  <a:cxn ang="0">
                    <a:pos x="1110" y="29"/>
                  </a:cxn>
                  <a:cxn ang="0">
                    <a:pos x="1117" y="18"/>
                  </a:cxn>
                  <a:cxn ang="0">
                    <a:pos x="1076" y="13"/>
                  </a:cxn>
                  <a:cxn ang="0">
                    <a:pos x="1043" y="9"/>
                  </a:cxn>
                  <a:cxn ang="0">
                    <a:pos x="976" y="2"/>
                  </a:cxn>
                  <a:cxn ang="0">
                    <a:pos x="945" y="2"/>
                  </a:cxn>
                  <a:cxn ang="0">
                    <a:pos x="901" y="2"/>
                  </a:cxn>
                  <a:cxn ang="0">
                    <a:pos x="876" y="4"/>
                  </a:cxn>
                  <a:cxn ang="0">
                    <a:pos x="800" y="33"/>
                  </a:cxn>
                  <a:cxn ang="0">
                    <a:pos x="848" y="95"/>
                  </a:cxn>
                  <a:cxn ang="0">
                    <a:pos x="923" y="122"/>
                  </a:cxn>
                  <a:cxn ang="0">
                    <a:pos x="935" y="171"/>
                  </a:cxn>
                  <a:cxn ang="0">
                    <a:pos x="837" y="225"/>
                  </a:cxn>
                  <a:cxn ang="0">
                    <a:pos x="784" y="237"/>
                  </a:cxn>
                  <a:cxn ang="0">
                    <a:pos x="691" y="251"/>
                  </a:cxn>
                  <a:cxn ang="0">
                    <a:pos x="526" y="264"/>
                  </a:cxn>
                  <a:cxn ang="0">
                    <a:pos x="417" y="265"/>
                  </a:cxn>
                  <a:cxn ang="0">
                    <a:pos x="304" y="270"/>
                  </a:cxn>
                  <a:cxn ang="0">
                    <a:pos x="237" y="269"/>
                  </a:cxn>
                  <a:cxn ang="0">
                    <a:pos x="216" y="266"/>
                  </a:cxn>
                  <a:cxn ang="0">
                    <a:pos x="202" y="270"/>
                  </a:cxn>
                  <a:cxn ang="0">
                    <a:pos x="70" y="297"/>
                  </a:cxn>
                  <a:cxn ang="0">
                    <a:pos x="2" y="429"/>
                  </a:cxn>
                  <a:cxn ang="0">
                    <a:pos x="11" y="464"/>
                  </a:cxn>
                  <a:cxn ang="0">
                    <a:pos x="7" y="434"/>
                  </a:cxn>
                  <a:cxn ang="0">
                    <a:pos x="25" y="356"/>
                  </a:cxn>
                  <a:cxn ang="0">
                    <a:pos x="57" y="318"/>
                  </a:cxn>
                  <a:cxn ang="0">
                    <a:pos x="244" y="275"/>
                  </a:cxn>
                </a:cxnLst>
                <a:rect l="0" t="0" r="r" b="b"/>
                <a:pathLst>
                  <a:path w="1118" h="476">
                    <a:moveTo>
                      <a:pt x="57" y="318"/>
                    </a:moveTo>
                    <a:cubicBezTo>
                      <a:pt x="63" y="314"/>
                      <a:pt x="59" y="315"/>
                      <a:pt x="60" y="313"/>
                    </a:cubicBezTo>
                    <a:cubicBezTo>
                      <a:pt x="67" y="307"/>
                      <a:pt x="64" y="312"/>
                      <a:pt x="67" y="310"/>
                    </a:cubicBezTo>
                    <a:cubicBezTo>
                      <a:pt x="71" y="307"/>
                      <a:pt x="74" y="303"/>
                      <a:pt x="78" y="301"/>
                    </a:cubicBezTo>
                    <a:cubicBezTo>
                      <a:pt x="78" y="301"/>
                      <a:pt x="79" y="301"/>
                      <a:pt x="78" y="301"/>
                    </a:cubicBezTo>
                    <a:cubicBezTo>
                      <a:pt x="83" y="297"/>
                      <a:pt x="94" y="293"/>
                      <a:pt x="100" y="289"/>
                    </a:cubicBezTo>
                    <a:cubicBezTo>
                      <a:pt x="101" y="289"/>
                      <a:pt x="101" y="289"/>
                      <a:pt x="101" y="289"/>
                    </a:cubicBezTo>
                    <a:cubicBezTo>
                      <a:pt x="100" y="288"/>
                      <a:pt x="100" y="288"/>
                      <a:pt x="100" y="287"/>
                    </a:cubicBezTo>
                    <a:cubicBezTo>
                      <a:pt x="103" y="286"/>
                      <a:pt x="105" y="284"/>
                      <a:pt x="107" y="284"/>
                    </a:cubicBezTo>
                    <a:cubicBezTo>
                      <a:pt x="105" y="285"/>
                      <a:pt x="105" y="286"/>
                      <a:pt x="104" y="286"/>
                    </a:cubicBezTo>
                    <a:cubicBezTo>
                      <a:pt x="107" y="285"/>
                      <a:pt x="107" y="285"/>
                      <a:pt x="107" y="285"/>
                    </a:cubicBezTo>
                    <a:cubicBezTo>
                      <a:pt x="111" y="285"/>
                      <a:pt x="103" y="287"/>
                      <a:pt x="103" y="288"/>
                    </a:cubicBezTo>
                    <a:cubicBezTo>
                      <a:pt x="110" y="285"/>
                      <a:pt x="117" y="281"/>
                      <a:pt x="123" y="280"/>
                    </a:cubicBezTo>
                    <a:cubicBezTo>
                      <a:pt x="124" y="281"/>
                      <a:pt x="111" y="284"/>
                      <a:pt x="118" y="283"/>
                    </a:cubicBezTo>
                    <a:cubicBezTo>
                      <a:pt x="110" y="285"/>
                      <a:pt x="110" y="285"/>
                      <a:pt x="110" y="285"/>
                    </a:cubicBezTo>
                    <a:cubicBezTo>
                      <a:pt x="117" y="285"/>
                      <a:pt x="105" y="287"/>
                      <a:pt x="111" y="287"/>
                    </a:cubicBezTo>
                    <a:cubicBezTo>
                      <a:pt x="122" y="284"/>
                      <a:pt x="123" y="282"/>
                      <a:pt x="134" y="280"/>
                    </a:cubicBezTo>
                    <a:cubicBezTo>
                      <a:pt x="136" y="279"/>
                      <a:pt x="133" y="279"/>
                      <a:pt x="135" y="278"/>
                    </a:cubicBezTo>
                    <a:cubicBezTo>
                      <a:pt x="150" y="273"/>
                      <a:pt x="148" y="279"/>
                      <a:pt x="159" y="275"/>
                    </a:cubicBezTo>
                    <a:cubicBezTo>
                      <a:pt x="162" y="274"/>
                      <a:pt x="162" y="272"/>
                      <a:pt x="171" y="273"/>
                    </a:cubicBezTo>
                    <a:cubicBezTo>
                      <a:pt x="168" y="275"/>
                      <a:pt x="168" y="275"/>
                      <a:pt x="168" y="275"/>
                    </a:cubicBezTo>
                    <a:cubicBezTo>
                      <a:pt x="179" y="275"/>
                      <a:pt x="174" y="273"/>
                      <a:pt x="186" y="274"/>
                    </a:cubicBezTo>
                    <a:cubicBezTo>
                      <a:pt x="184" y="274"/>
                      <a:pt x="177" y="274"/>
                      <a:pt x="179" y="274"/>
                    </a:cubicBezTo>
                    <a:cubicBezTo>
                      <a:pt x="186" y="276"/>
                      <a:pt x="184" y="274"/>
                      <a:pt x="190" y="274"/>
                    </a:cubicBezTo>
                    <a:cubicBezTo>
                      <a:pt x="191" y="275"/>
                      <a:pt x="191" y="275"/>
                      <a:pt x="191" y="275"/>
                    </a:cubicBezTo>
                    <a:cubicBezTo>
                      <a:pt x="203" y="275"/>
                      <a:pt x="216" y="275"/>
                      <a:pt x="229" y="275"/>
                    </a:cubicBezTo>
                    <a:cubicBezTo>
                      <a:pt x="228" y="275"/>
                      <a:pt x="226" y="275"/>
                      <a:pt x="229" y="276"/>
                    </a:cubicBezTo>
                    <a:cubicBezTo>
                      <a:pt x="245" y="276"/>
                      <a:pt x="264" y="277"/>
                      <a:pt x="280" y="278"/>
                    </a:cubicBezTo>
                    <a:cubicBezTo>
                      <a:pt x="286" y="276"/>
                      <a:pt x="286" y="276"/>
                      <a:pt x="286" y="276"/>
                    </a:cubicBezTo>
                    <a:cubicBezTo>
                      <a:pt x="287" y="276"/>
                      <a:pt x="288" y="277"/>
                      <a:pt x="287" y="277"/>
                    </a:cubicBezTo>
                    <a:cubicBezTo>
                      <a:pt x="293" y="278"/>
                      <a:pt x="287" y="276"/>
                      <a:pt x="290" y="276"/>
                    </a:cubicBezTo>
                    <a:cubicBezTo>
                      <a:pt x="293" y="276"/>
                      <a:pt x="295" y="277"/>
                      <a:pt x="292" y="277"/>
                    </a:cubicBezTo>
                    <a:cubicBezTo>
                      <a:pt x="303" y="276"/>
                      <a:pt x="323" y="275"/>
                      <a:pt x="335" y="276"/>
                    </a:cubicBezTo>
                    <a:cubicBezTo>
                      <a:pt x="333" y="277"/>
                      <a:pt x="333" y="277"/>
                      <a:pt x="333" y="277"/>
                    </a:cubicBezTo>
                    <a:cubicBezTo>
                      <a:pt x="342" y="277"/>
                      <a:pt x="343" y="274"/>
                      <a:pt x="351" y="275"/>
                    </a:cubicBezTo>
                    <a:cubicBezTo>
                      <a:pt x="349" y="275"/>
                      <a:pt x="349" y="275"/>
                      <a:pt x="349" y="275"/>
                    </a:cubicBezTo>
                    <a:cubicBezTo>
                      <a:pt x="369" y="276"/>
                      <a:pt x="390" y="275"/>
                      <a:pt x="405" y="276"/>
                    </a:cubicBezTo>
                    <a:cubicBezTo>
                      <a:pt x="408" y="274"/>
                      <a:pt x="424" y="276"/>
                      <a:pt x="425" y="274"/>
                    </a:cubicBezTo>
                    <a:cubicBezTo>
                      <a:pt x="436" y="275"/>
                      <a:pt x="433" y="276"/>
                      <a:pt x="449" y="276"/>
                    </a:cubicBezTo>
                    <a:cubicBezTo>
                      <a:pt x="453" y="276"/>
                      <a:pt x="455" y="274"/>
                      <a:pt x="460" y="274"/>
                    </a:cubicBezTo>
                    <a:cubicBezTo>
                      <a:pt x="460" y="275"/>
                      <a:pt x="460" y="275"/>
                      <a:pt x="460" y="275"/>
                    </a:cubicBezTo>
                    <a:cubicBezTo>
                      <a:pt x="467" y="274"/>
                      <a:pt x="467" y="274"/>
                      <a:pt x="467" y="274"/>
                    </a:cubicBezTo>
                    <a:cubicBezTo>
                      <a:pt x="471" y="275"/>
                      <a:pt x="471" y="275"/>
                      <a:pt x="471" y="275"/>
                    </a:cubicBezTo>
                    <a:cubicBezTo>
                      <a:pt x="476" y="275"/>
                      <a:pt x="476" y="275"/>
                      <a:pt x="476" y="275"/>
                    </a:cubicBezTo>
                    <a:cubicBezTo>
                      <a:pt x="474" y="274"/>
                      <a:pt x="472" y="274"/>
                      <a:pt x="472" y="274"/>
                    </a:cubicBezTo>
                    <a:cubicBezTo>
                      <a:pt x="479" y="273"/>
                      <a:pt x="490" y="274"/>
                      <a:pt x="491" y="275"/>
                    </a:cubicBezTo>
                    <a:cubicBezTo>
                      <a:pt x="508" y="273"/>
                      <a:pt x="508" y="273"/>
                      <a:pt x="508" y="273"/>
                    </a:cubicBezTo>
                    <a:cubicBezTo>
                      <a:pt x="508" y="273"/>
                      <a:pt x="505" y="274"/>
                      <a:pt x="503" y="274"/>
                    </a:cubicBezTo>
                    <a:cubicBezTo>
                      <a:pt x="512" y="272"/>
                      <a:pt x="504" y="275"/>
                      <a:pt x="513" y="274"/>
                    </a:cubicBezTo>
                    <a:cubicBezTo>
                      <a:pt x="512" y="274"/>
                      <a:pt x="514" y="273"/>
                      <a:pt x="514" y="273"/>
                    </a:cubicBezTo>
                    <a:cubicBezTo>
                      <a:pt x="518" y="273"/>
                      <a:pt x="528" y="273"/>
                      <a:pt x="535" y="272"/>
                    </a:cubicBezTo>
                    <a:cubicBezTo>
                      <a:pt x="534" y="273"/>
                      <a:pt x="534" y="273"/>
                      <a:pt x="534" y="273"/>
                    </a:cubicBezTo>
                    <a:cubicBezTo>
                      <a:pt x="547" y="273"/>
                      <a:pt x="562" y="271"/>
                      <a:pt x="577" y="270"/>
                    </a:cubicBezTo>
                    <a:cubicBezTo>
                      <a:pt x="571" y="270"/>
                      <a:pt x="573" y="269"/>
                      <a:pt x="577" y="268"/>
                    </a:cubicBezTo>
                    <a:cubicBezTo>
                      <a:pt x="579" y="270"/>
                      <a:pt x="579" y="270"/>
                      <a:pt x="579" y="270"/>
                    </a:cubicBezTo>
                    <a:cubicBezTo>
                      <a:pt x="581" y="269"/>
                      <a:pt x="574" y="269"/>
                      <a:pt x="580" y="268"/>
                    </a:cubicBezTo>
                    <a:cubicBezTo>
                      <a:pt x="585" y="268"/>
                      <a:pt x="584" y="269"/>
                      <a:pt x="581" y="270"/>
                    </a:cubicBezTo>
                    <a:cubicBezTo>
                      <a:pt x="587" y="269"/>
                      <a:pt x="587" y="269"/>
                      <a:pt x="587" y="269"/>
                    </a:cubicBezTo>
                    <a:cubicBezTo>
                      <a:pt x="588" y="269"/>
                      <a:pt x="586" y="270"/>
                      <a:pt x="586" y="270"/>
                    </a:cubicBezTo>
                    <a:cubicBezTo>
                      <a:pt x="588" y="269"/>
                      <a:pt x="597" y="271"/>
                      <a:pt x="601" y="269"/>
                    </a:cubicBezTo>
                    <a:cubicBezTo>
                      <a:pt x="602" y="269"/>
                      <a:pt x="602" y="269"/>
                      <a:pt x="602" y="269"/>
                    </a:cubicBezTo>
                    <a:cubicBezTo>
                      <a:pt x="617" y="268"/>
                      <a:pt x="623" y="267"/>
                      <a:pt x="635" y="266"/>
                    </a:cubicBezTo>
                    <a:cubicBezTo>
                      <a:pt x="635" y="265"/>
                      <a:pt x="640" y="265"/>
                      <a:pt x="644" y="264"/>
                    </a:cubicBezTo>
                    <a:cubicBezTo>
                      <a:pt x="653" y="263"/>
                      <a:pt x="662" y="263"/>
                      <a:pt x="673" y="262"/>
                    </a:cubicBezTo>
                    <a:cubicBezTo>
                      <a:pt x="681" y="261"/>
                      <a:pt x="675" y="261"/>
                      <a:pt x="678" y="260"/>
                    </a:cubicBezTo>
                    <a:cubicBezTo>
                      <a:pt x="679" y="261"/>
                      <a:pt x="690" y="260"/>
                      <a:pt x="684" y="261"/>
                    </a:cubicBezTo>
                    <a:cubicBezTo>
                      <a:pt x="697" y="259"/>
                      <a:pt x="701" y="259"/>
                      <a:pt x="717" y="256"/>
                    </a:cubicBezTo>
                    <a:cubicBezTo>
                      <a:pt x="715" y="256"/>
                      <a:pt x="713" y="256"/>
                      <a:pt x="714" y="256"/>
                    </a:cubicBezTo>
                    <a:cubicBezTo>
                      <a:pt x="717" y="255"/>
                      <a:pt x="721" y="255"/>
                      <a:pt x="720" y="256"/>
                    </a:cubicBezTo>
                    <a:cubicBezTo>
                      <a:pt x="719" y="256"/>
                      <a:pt x="719" y="256"/>
                      <a:pt x="719" y="256"/>
                    </a:cubicBezTo>
                    <a:cubicBezTo>
                      <a:pt x="737" y="252"/>
                      <a:pt x="762" y="253"/>
                      <a:pt x="776" y="248"/>
                    </a:cubicBezTo>
                    <a:cubicBezTo>
                      <a:pt x="775" y="248"/>
                      <a:pt x="775" y="248"/>
                      <a:pt x="775" y="248"/>
                    </a:cubicBezTo>
                    <a:cubicBezTo>
                      <a:pt x="790" y="245"/>
                      <a:pt x="790" y="245"/>
                      <a:pt x="790" y="245"/>
                    </a:cubicBezTo>
                    <a:cubicBezTo>
                      <a:pt x="796" y="244"/>
                      <a:pt x="786" y="246"/>
                      <a:pt x="791" y="246"/>
                    </a:cubicBezTo>
                    <a:cubicBezTo>
                      <a:pt x="806" y="241"/>
                      <a:pt x="816" y="241"/>
                      <a:pt x="829" y="236"/>
                    </a:cubicBezTo>
                    <a:cubicBezTo>
                      <a:pt x="840" y="237"/>
                      <a:pt x="865" y="226"/>
                      <a:pt x="878" y="223"/>
                    </a:cubicBezTo>
                    <a:cubicBezTo>
                      <a:pt x="877" y="222"/>
                      <a:pt x="877" y="222"/>
                      <a:pt x="877" y="222"/>
                    </a:cubicBezTo>
                    <a:cubicBezTo>
                      <a:pt x="881" y="220"/>
                      <a:pt x="882" y="221"/>
                      <a:pt x="884" y="220"/>
                    </a:cubicBezTo>
                    <a:cubicBezTo>
                      <a:pt x="884" y="220"/>
                      <a:pt x="880" y="221"/>
                      <a:pt x="882" y="220"/>
                    </a:cubicBezTo>
                    <a:cubicBezTo>
                      <a:pt x="896" y="213"/>
                      <a:pt x="911" y="207"/>
                      <a:pt x="924" y="196"/>
                    </a:cubicBezTo>
                    <a:cubicBezTo>
                      <a:pt x="938" y="186"/>
                      <a:pt x="946" y="167"/>
                      <a:pt x="946" y="150"/>
                    </a:cubicBezTo>
                    <a:cubicBezTo>
                      <a:pt x="944" y="137"/>
                      <a:pt x="943" y="143"/>
                      <a:pt x="938" y="128"/>
                    </a:cubicBezTo>
                    <a:cubicBezTo>
                      <a:pt x="939" y="129"/>
                      <a:pt x="940" y="130"/>
                      <a:pt x="941" y="131"/>
                    </a:cubicBezTo>
                    <a:cubicBezTo>
                      <a:pt x="927" y="107"/>
                      <a:pt x="900" y="100"/>
                      <a:pt x="879" y="95"/>
                    </a:cubicBezTo>
                    <a:cubicBezTo>
                      <a:pt x="880" y="95"/>
                      <a:pt x="880" y="95"/>
                      <a:pt x="882" y="95"/>
                    </a:cubicBezTo>
                    <a:cubicBezTo>
                      <a:pt x="878" y="93"/>
                      <a:pt x="865" y="91"/>
                      <a:pt x="865" y="92"/>
                    </a:cubicBezTo>
                    <a:cubicBezTo>
                      <a:pt x="861" y="91"/>
                      <a:pt x="864" y="91"/>
                      <a:pt x="862" y="90"/>
                    </a:cubicBezTo>
                    <a:cubicBezTo>
                      <a:pt x="858" y="88"/>
                      <a:pt x="850" y="88"/>
                      <a:pt x="848" y="87"/>
                    </a:cubicBezTo>
                    <a:cubicBezTo>
                      <a:pt x="848" y="86"/>
                      <a:pt x="849" y="87"/>
                      <a:pt x="850" y="87"/>
                    </a:cubicBezTo>
                    <a:cubicBezTo>
                      <a:pt x="847" y="87"/>
                      <a:pt x="837" y="83"/>
                      <a:pt x="839" y="85"/>
                    </a:cubicBezTo>
                    <a:cubicBezTo>
                      <a:pt x="831" y="82"/>
                      <a:pt x="824" y="81"/>
                      <a:pt x="818" y="77"/>
                    </a:cubicBezTo>
                    <a:cubicBezTo>
                      <a:pt x="814" y="77"/>
                      <a:pt x="808" y="70"/>
                      <a:pt x="806" y="70"/>
                    </a:cubicBezTo>
                    <a:cubicBezTo>
                      <a:pt x="807" y="69"/>
                      <a:pt x="800" y="59"/>
                      <a:pt x="800" y="54"/>
                    </a:cubicBezTo>
                    <a:cubicBezTo>
                      <a:pt x="801" y="56"/>
                      <a:pt x="801" y="50"/>
                      <a:pt x="802" y="52"/>
                    </a:cubicBezTo>
                    <a:cubicBezTo>
                      <a:pt x="802" y="47"/>
                      <a:pt x="804" y="43"/>
                      <a:pt x="803" y="43"/>
                    </a:cubicBezTo>
                    <a:cubicBezTo>
                      <a:pt x="808" y="36"/>
                      <a:pt x="816" y="27"/>
                      <a:pt x="822" y="27"/>
                    </a:cubicBezTo>
                    <a:cubicBezTo>
                      <a:pt x="837" y="19"/>
                      <a:pt x="854" y="15"/>
                      <a:pt x="870" y="13"/>
                    </a:cubicBezTo>
                    <a:cubicBezTo>
                      <a:pt x="870" y="14"/>
                      <a:pt x="852" y="15"/>
                      <a:pt x="853" y="17"/>
                    </a:cubicBezTo>
                    <a:cubicBezTo>
                      <a:pt x="868" y="14"/>
                      <a:pt x="877" y="11"/>
                      <a:pt x="892" y="11"/>
                    </a:cubicBezTo>
                    <a:cubicBezTo>
                      <a:pt x="896" y="11"/>
                      <a:pt x="890" y="12"/>
                      <a:pt x="889" y="12"/>
                    </a:cubicBezTo>
                    <a:cubicBezTo>
                      <a:pt x="904" y="10"/>
                      <a:pt x="918" y="11"/>
                      <a:pt x="932" y="10"/>
                    </a:cubicBezTo>
                    <a:cubicBezTo>
                      <a:pt x="932" y="10"/>
                      <a:pt x="931" y="10"/>
                      <a:pt x="929" y="10"/>
                    </a:cubicBezTo>
                    <a:cubicBezTo>
                      <a:pt x="932" y="10"/>
                      <a:pt x="935" y="11"/>
                      <a:pt x="935" y="10"/>
                    </a:cubicBezTo>
                    <a:cubicBezTo>
                      <a:pt x="933" y="10"/>
                      <a:pt x="933" y="10"/>
                      <a:pt x="933" y="10"/>
                    </a:cubicBezTo>
                    <a:cubicBezTo>
                      <a:pt x="928" y="9"/>
                      <a:pt x="943" y="8"/>
                      <a:pt x="944" y="7"/>
                    </a:cubicBezTo>
                    <a:cubicBezTo>
                      <a:pt x="939" y="9"/>
                      <a:pt x="957" y="8"/>
                      <a:pt x="950" y="11"/>
                    </a:cubicBezTo>
                    <a:cubicBezTo>
                      <a:pt x="952" y="11"/>
                      <a:pt x="954" y="10"/>
                      <a:pt x="954" y="10"/>
                    </a:cubicBezTo>
                    <a:cubicBezTo>
                      <a:pt x="956" y="10"/>
                      <a:pt x="957" y="10"/>
                      <a:pt x="954" y="11"/>
                    </a:cubicBezTo>
                    <a:cubicBezTo>
                      <a:pt x="964" y="11"/>
                      <a:pt x="961" y="10"/>
                      <a:pt x="970" y="10"/>
                    </a:cubicBezTo>
                    <a:cubicBezTo>
                      <a:pt x="970" y="11"/>
                      <a:pt x="968" y="11"/>
                      <a:pt x="967" y="11"/>
                    </a:cubicBezTo>
                    <a:cubicBezTo>
                      <a:pt x="971" y="11"/>
                      <a:pt x="976" y="10"/>
                      <a:pt x="983" y="11"/>
                    </a:cubicBezTo>
                    <a:cubicBezTo>
                      <a:pt x="983" y="11"/>
                      <a:pt x="984" y="11"/>
                      <a:pt x="981" y="11"/>
                    </a:cubicBezTo>
                    <a:cubicBezTo>
                      <a:pt x="994" y="12"/>
                      <a:pt x="1003" y="11"/>
                      <a:pt x="1017" y="13"/>
                    </a:cubicBezTo>
                    <a:cubicBezTo>
                      <a:pt x="1013" y="14"/>
                      <a:pt x="1022" y="14"/>
                      <a:pt x="1023" y="15"/>
                    </a:cubicBezTo>
                    <a:cubicBezTo>
                      <a:pt x="1030" y="15"/>
                      <a:pt x="1030" y="15"/>
                      <a:pt x="1030" y="15"/>
                    </a:cubicBezTo>
                    <a:cubicBezTo>
                      <a:pt x="1027" y="14"/>
                      <a:pt x="1027" y="14"/>
                      <a:pt x="1027" y="14"/>
                    </a:cubicBezTo>
                    <a:cubicBezTo>
                      <a:pt x="1034" y="15"/>
                      <a:pt x="1040" y="15"/>
                      <a:pt x="1045" y="16"/>
                    </a:cubicBezTo>
                    <a:cubicBezTo>
                      <a:pt x="1040" y="16"/>
                      <a:pt x="1040" y="16"/>
                      <a:pt x="1040" y="16"/>
                    </a:cubicBezTo>
                    <a:cubicBezTo>
                      <a:pt x="1053" y="17"/>
                      <a:pt x="1053" y="17"/>
                      <a:pt x="1053" y="17"/>
                    </a:cubicBezTo>
                    <a:cubicBezTo>
                      <a:pt x="1046" y="16"/>
                      <a:pt x="1046" y="16"/>
                      <a:pt x="1046" y="16"/>
                    </a:cubicBezTo>
                    <a:cubicBezTo>
                      <a:pt x="1053" y="16"/>
                      <a:pt x="1045" y="14"/>
                      <a:pt x="1054" y="15"/>
                    </a:cubicBezTo>
                    <a:cubicBezTo>
                      <a:pt x="1052" y="15"/>
                      <a:pt x="1061" y="16"/>
                      <a:pt x="1064" y="17"/>
                    </a:cubicBezTo>
                    <a:cubicBezTo>
                      <a:pt x="1064" y="17"/>
                      <a:pt x="1064" y="17"/>
                      <a:pt x="1064" y="17"/>
                    </a:cubicBezTo>
                    <a:cubicBezTo>
                      <a:pt x="1067" y="17"/>
                      <a:pt x="1071" y="17"/>
                      <a:pt x="1075" y="18"/>
                    </a:cubicBezTo>
                    <a:cubicBezTo>
                      <a:pt x="1077" y="19"/>
                      <a:pt x="1074" y="19"/>
                      <a:pt x="1075" y="20"/>
                    </a:cubicBezTo>
                    <a:cubicBezTo>
                      <a:pt x="1078" y="19"/>
                      <a:pt x="1090" y="22"/>
                      <a:pt x="1095" y="21"/>
                    </a:cubicBezTo>
                    <a:cubicBezTo>
                      <a:pt x="1093" y="21"/>
                      <a:pt x="1093" y="22"/>
                      <a:pt x="1093" y="22"/>
                    </a:cubicBezTo>
                    <a:cubicBezTo>
                      <a:pt x="1096" y="21"/>
                      <a:pt x="1096" y="21"/>
                      <a:pt x="1096" y="21"/>
                    </a:cubicBezTo>
                    <a:cubicBezTo>
                      <a:pt x="1099" y="22"/>
                      <a:pt x="1100" y="22"/>
                      <a:pt x="1099" y="23"/>
                    </a:cubicBezTo>
                    <a:cubicBezTo>
                      <a:pt x="1108" y="24"/>
                      <a:pt x="1096" y="21"/>
                      <a:pt x="1107" y="23"/>
                    </a:cubicBezTo>
                    <a:cubicBezTo>
                      <a:pt x="1106" y="23"/>
                      <a:pt x="1107" y="23"/>
                      <a:pt x="1105" y="23"/>
                    </a:cubicBezTo>
                    <a:cubicBezTo>
                      <a:pt x="1113" y="24"/>
                      <a:pt x="1113" y="24"/>
                      <a:pt x="1113" y="24"/>
                    </a:cubicBezTo>
                    <a:cubicBezTo>
                      <a:pt x="1113" y="23"/>
                      <a:pt x="1118" y="28"/>
                      <a:pt x="1114" y="21"/>
                    </a:cubicBezTo>
                    <a:cubicBezTo>
                      <a:pt x="1111" y="23"/>
                      <a:pt x="1111" y="23"/>
                      <a:pt x="1111" y="23"/>
                    </a:cubicBezTo>
                    <a:cubicBezTo>
                      <a:pt x="1106" y="25"/>
                      <a:pt x="1102" y="27"/>
                      <a:pt x="1097" y="29"/>
                    </a:cubicBezTo>
                    <a:cubicBezTo>
                      <a:pt x="1093" y="29"/>
                      <a:pt x="1105" y="25"/>
                      <a:pt x="1101" y="25"/>
                    </a:cubicBezTo>
                    <a:cubicBezTo>
                      <a:pt x="1088" y="31"/>
                      <a:pt x="1074" y="39"/>
                      <a:pt x="1061" y="44"/>
                    </a:cubicBezTo>
                    <a:cubicBezTo>
                      <a:pt x="1064" y="43"/>
                      <a:pt x="1064" y="43"/>
                      <a:pt x="1064" y="43"/>
                    </a:cubicBezTo>
                    <a:cubicBezTo>
                      <a:pt x="1063" y="46"/>
                      <a:pt x="1053" y="47"/>
                      <a:pt x="1047" y="50"/>
                    </a:cubicBezTo>
                    <a:cubicBezTo>
                      <a:pt x="1049" y="49"/>
                      <a:pt x="1049" y="48"/>
                      <a:pt x="1049" y="49"/>
                    </a:cubicBezTo>
                    <a:cubicBezTo>
                      <a:pt x="1040" y="52"/>
                      <a:pt x="1031" y="57"/>
                      <a:pt x="1017" y="63"/>
                    </a:cubicBezTo>
                    <a:cubicBezTo>
                      <a:pt x="1019" y="62"/>
                      <a:pt x="1019" y="62"/>
                      <a:pt x="1019" y="62"/>
                    </a:cubicBezTo>
                    <a:cubicBezTo>
                      <a:pt x="1018" y="63"/>
                      <a:pt x="1016" y="63"/>
                      <a:pt x="1014" y="64"/>
                    </a:cubicBezTo>
                    <a:cubicBezTo>
                      <a:pt x="1012" y="65"/>
                      <a:pt x="1012" y="65"/>
                      <a:pt x="1012" y="65"/>
                    </a:cubicBezTo>
                    <a:cubicBezTo>
                      <a:pt x="1012" y="75"/>
                      <a:pt x="1013" y="68"/>
                      <a:pt x="1014" y="71"/>
                    </a:cubicBezTo>
                    <a:cubicBezTo>
                      <a:pt x="1017" y="73"/>
                      <a:pt x="1020" y="75"/>
                      <a:pt x="1023" y="77"/>
                    </a:cubicBezTo>
                    <a:cubicBezTo>
                      <a:pt x="1025" y="77"/>
                      <a:pt x="1028" y="79"/>
                      <a:pt x="1026" y="77"/>
                    </a:cubicBezTo>
                    <a:cubicBezTo>
                      <a:pt x="1041" y="90"/>
                      <a:pt x="1058" y="95"/>
                      <a:pt x="1070" y="107"/>
                    </a:cubicBezTo>
                    <a:cubicBezTo>
                      <a:pt x="1069" y="106"/>
                      <a:pt x="1066" y="105"/>
                      <a:pt x="1067" y="106"/>
                    </a:cubicBezTo>
                    <a:cubicBezTo>
                      <a:pt x="1080" y="113"/>
                      <a:pt x="1080" y="113"/>
                      <a:pt x="1080" y="113"/>
                    </a:cubicBezTo>
                    <a:cubicBezTo>
                      <a:pt x="1079" y="112"/>
                      <a:pt x="1078" y="112"/>
                      <a:pt x="1076" y="109"/>
                    </a:cubicBezTo>
                    <a:cubicBezTo>
                      <a:pt x="1078" y="110"/>
                      <a:pt x="1082" y="112"/>
                      <a:pt x="1085" y="114"/>
                    </a:cubicBezTo>
                    <a:cubicBezTo>
                      <a:pt x="1079" y="111"/>
                      <a:pt x="1084" y="115"/>
                      <a:pt x="1086" y="117"/>
                    </a:cubicBezTo>
                    <a:cubicBezTo>
                      <a:pt x="1086" y="116"/>
                      <a:pt x="1087" y="117"/>
                      <a:pt x="1087" y="116"/>
                    </a:cubicBezTo>
                    <a:cubicBezTo>
                      <a:pt x="1092" y="122"/>
                      <a:pt x="1089" y="116"/>
                      <a:pt x="1096" y="122"/>
                    </a:cubicBezTo>
                    <a:cubicBezTo>
                      <a:pt x="1096" y="122"/>
                      <a:pt x="1096" y="122"/>
                      <a:pt x="1096" y="122"/>
                    </a:cubicBezTo>
                    <a:cubicBezTo>
                      <a:pt x="1099" y="124"/>
                      <a:pt x="1102" y="126"/>
                      <a:pt x="1105" y="129"/>
                    </a:cubicBezTo>
                    <a:cubicBezTo>
                      <a:pt x="1106" y="130"/>
                      <a:pt x="1102" y="127"/>
                      <a:pt x="1101" y="127"/>
                    </a:cubicBezTo>
                    <a:cubicBezTo>
                      <a:pt x="1106" y="130"/>
                      <a:pt x="1111" y="132"/>
                      <a:pt x="1114" y="137"/>
                    </a:cubicBezTo>
                    <a:cubicBezTo>
                      <a:pt x="1113" y="135"/>
                      <a:pt x="1110" y="133"/>
                      <a:pt x="1108" y="132"/>
                    </a:cubicBezTo>
                    <a:cubicBezTo>
                      <a:pt x="1112" y="134"/>
                      <a:pt x="1111" y="142"/>
                      <a:pt x="1115" y="134"/>
                    </a:cubicBezTo>
                    <a:cubicBezTo>
                      <a:pt x="1116" y="135"/>
                      <a:pt x="1116" y="135"/>
                      <a:pt x="1116" y="135"/>
                    </a:cubicBezTo>
                    <a:cubicBezTo>
                      <a:pt x="1106" y="131"/>
                      <a:pt x="1106" y="131"/>
                      <a:pt x="1106" y="131"/>
                    </a:cubicBezTo>
                    <a:cubicBezTo>
                      <a:pt x="1109" y="132"/>
                      <a:pt x="1109" y="132"/>
                      <a:pt x="1109" y="132"/>
                    </a:cubicBezTo>
                    <a:cubicBezTo>
                      <a:pt x="1101" y="133"/>
                      <a:pt x="1094" y="128"/>
                      <a:pt x="1084" y="128"/>
                    </a:cubicBezTo>
                    <a:cubicBezTo>
                      <a:pt x="1094" y="128"/>
                      <a:pt x="1086" y="127"/>
                      <a:pt x="1087" y="126"/>
                    </a:cubicBezTo>
                    <a:cubicBezTo>
                      <a:pt x="1085" y="125"/>
                      <a:pt x="1081" y="124"/>
                      <a:pt x="1082" y="124"/>
                    </a:cubicBezTo>
                    <a:cubicBezTo>
                      <a:pt x="1078" y="124"/>
                      <a:pt x="1075" y="121"/>
                      <a:pt x="1068" y="121"/>
                    </a:cubicBezTo>
                    <a:cubicBezTo>
                      <a:pt x="1068" y="121"/>
                      <a:pt x="1063" y="120"/>
                      <a:pt x="1065" y="120"/>
                    </a:cubicBezTo>
                    <a:cubicBezTo>
                      <a:pt x="1059" y="119"/>
                      <a:pt x="1066" y="121"/>
                      <a:pt x="1065" y="121"/>
                    </a:cubicBezTo>
                    <a:cubicBezTo>
                      <a:pt x="1056" y="120"/>
                      <a:pt x="1044" y="115"/>
                      <a:pt x="1030" y="116"/>
                    </a:cubicBezTo>
                    <a:cubicBezTo>
                      <a:pt x="1019" y="115"/>
                      <a:pt x="1017" y="117"/>
                      <a:pt x="1006" y="117"/>
                    </a:cubicBezTo>
                    <a:cubicBezTo>
                      <a:pt x="1002" y="116"/>
                      <a:pt x="1009" y="115"/>
                      <a:pt x="1009" y="116"/>
                    </a:cubicBezTo>
                    <a:cubicBezTo>
                      <a:pt x="1003" y="115"/>
                      <a:pt x="999" y="115"/>
                      <a:pt x="993" y="115"/>
                    </a:cubicBezTo>
                    <a:cubicBezTo>
                      <a:pt x="994" y="115"/>
                      <a:pt x="993" y="115"/>
                      <a:pt x="991" y="114"/>
                    </a:cubicBezTo>
                    <a:cubicBezTo>
                      <a:pt x="987" y="114"/>
                      <a:pt x="989" y="116"/>
                      <a:pt x="983" y="115"/>
                    </a:cubicBezTo>
                    <a:cubicBezTo>
                      <a:pt x="984" y="115"/>
                      <a:pt x="985" y="114"/>
                      <a:pt x="987" y="114"/>
                    </a:cubicBezTo>
                    <a:cubicBezTo>
                      <a:pt x="982" y="114"/>
                      <a:pt x="977" y="115"/>
                      <a:pt x="971" y="116"/>
                    </a:cubicBezTo>
                    <a:cubicBezTo>
                      <a:pt x="970" y="115"/>
                      <a:pt x="975" y="115"/>
                      <a:pt x="976" y="114"/>
                    </a:cubicBezTo>
                    <a:cubicBezTo>
                      <a:pt x="970" y="115"/>
                      <a:pt x="961" y="116"/>
                      <a:pt x="959" y="117"/>
                    </a:cubicBezTo>
                    <a:cubicBezTo>
                      <a:pt x="963" y="117"/>
                      <a:pt x="963" y="117"/>
                      <a:pt x="963" y="117"/>
                    </a:cubicBezTo>
                    <a:cubicBezTo>
                      <a:pt x="961" y="118"/>
                      <a:pt x="962" y="116"/>
                      <a:pt x="963" y="116"/>
                    </a:cubicBezTo>
                    <a:cubicBezTo>
                      <a:pt x="968" y="115"/>
                      <a:pt x="971" y="116"/>
                      <a:pt x="971" y="116"/>
                    </a:cubicBezTo>
                    <a:cubicBezTo>
                      <a:pt x="967" y="117"/>
                      <a:pt x="967" y="117"/>
                      <a:pt x="967" y="117"/>
                    </a:cubicBezTo>
                    <a:cubicBezTo>
                      <a:pt x="971" y="119"/>
                      <a:pt x="983" y="115"/>
                      <a:pt x="990" y="115"/>
                    </a:cubicBezTo>
                    <a:cubicBezTo>
                      <a:pt x="987" y="117"/>
                      <a:pt x="987" y="117"/>
                      <a:pt x="987" y="117"/>
                    </a:cubicBezTo>
                    <a:cubicBezTo>
                      <a:pt x="995" y="115"/>
                      <a:pt x="995" y="115"/>
                      <a:pt x="995" y="115"/>
                    </a:cubicBezTo>
                    <a:cubicBezTo>
                      <a:pt x="997" y="116"/>
                      <a:pt x="998" y="117"/>
                      <a:pt x="994" y="117"/>
                    </a:cubicBezTo>
                    <a:cubicBezTo>
                      <a:pt x="1000" y="118"/>
                      <a:pt x="999" y="117"/>
                      <a:pt x="1004" y="118"/>
                    </a:cubicBezTo>
                    <a:cubicBezTo>
                      <a:pt x="1004" y="118"/>
                      <a:pt x="1004" y="118"/>
                      <a:pt x="1003" y="118"/>
                    </a:cubicBezTo>
                    <a:cubicBezTo>
                      <a:pt x="1009" y="117"/>
                      <a:pt x="1009" y="117"/>
                      <a:pt x="1009" y="117"/>
                    </a:cubicBezTo>
                    <a:cubicBezTo>
                      <a:pt x="1008" y="118"/>
                      <a:pt x="1010" y="119"/>
                      <a:pt x="1006" y="118"/>
                    </a:cubicBezTo>
                    <a:cubicBezTo>
                      <a:pt x="1016" y="120"/>
                      <a:pt x="1022" y="118"/>
                      <a:pt x="1025" y="120"/>
                    </a:cubicBezTo>
                    <a:cubicBezTo>
                      <a:pt x="1025" y="120"/>
                      <a:pt x="1025" y="120"/>
                      <a:pt x="1025" y="120"/>
                    </a:cubicBezTo>
                    <a:cubicBezTo>
                      <a:pt x="1038" y="120"/>
                      <a:pt x="1026" y="118"/>
                      <a:pt x="1036" y="118"/>
                    </a:cubicBezTo>
                    <a:cubicBezTo>
                      <a:pt x="1043" y="122"/>
                      <a:pt x="1043" y="122"/>
                      <a:pt x="1043" y="122"/>
                    </a:cubicBezTo>
                    <a:cubicBezTo>
                      <a:pt x="1044" y="121"/>
                      <a:pt x="1044" y="121"/>
                      <a:pt x="1044" y="121"/>
                    </a:cubicBezTo>
                    <a:cubicBezTo>
                      <a:pt x="1045" y="121"/>
                      <a:pt x="1048" y="122"/>
                      <a:pt x="1047" y="122"/>
                    </a:cubicBezTo>
                    <a:cubicBezTo>
                      <a:pt x="1053" y="122"/>
                      <a:pt x="1047" y="121"/>
                      <a:pt x="1050" y="121"/>
                    </a:cubicBezTo>
                    <a:cubicBezTo>
                      <a:pt x="1056" y="123"/>
                      <a:pt x="1068" y="124"/>
                      <a:pt x="1069" y="126"/>
                    </a:cubicBezTo>
                    <a:cubicBezTo>
                      <a:pt x="1071" y="126"/>
                      <a:pt x="1063" y="124"/>
                      <a:pt x="1070" y="125"/>
                    </a:cubicBezTo>
                    <a:cubicBezTo>
                      <a:pt x="1071" y="127"/>
                      <a:pt x="1078" y="126"/>
                      <a:pt x="1084" y="129"/>
                    </a:cubicBezTo>
                    <a:cubicBezTo>
                      <a:pt x="1082" y="129"/>
                      <a:pt x="1076" y="127"/>
                      <a:pt x="1082" y="130"/>
                    </a:cubicBezTo>
                    <a:cubicBezTo>
                      <a:pt x="1086" y="129"/>
                      <a:pt x="1093" y="133"/>
                      <a:pt x="1098" y="134"/>
                    </a:cubicBezTo>
                    <a:cubicBezTo>
                      <a:pt x="1098" y="131"/>
                      <a:pt x="1111" y="141"/>
                      <a:pt x="1115" y="135"/>
                    </a:cubicBezTo>
                    <a:cubicBezTo>
                      <a:pt x="1116" y="134"/>
                      <a:pt x="1103" y="124"/>
                      <a:pt x="1097" y="119"/>
                    </a:cubicBezTo>
                    <a:cubicBezTo>
                      <a:pt x="1097" y="119"/>
                      <a:pt x="1097" y="119"/>
                      <a:pt x="1097" y="119"/>
                    </a:cubicBezTo>
                    <a:cubicBezTo>
                      <a:pt x="1095" y="119"/>
                      <a:pt x="1088" y="114"/>
                      <a:pt x="1083" y="111"/>
                    </a:cubicBezTo>
                    <a:cubicBezTo>
                      <a:pt x="1084" y="110"/>
                      <a:pt x="1085" y="111"/>
                      <a:pt x="1088" y="112"/>
                    </a:cubicBezTo>
                    <a:cubicBezTo>
                      <a:pt x="1083" y="109"/>
                      <a:pt x="1083" y="109"/>
                      <a:pt x="1083" y="109"/>
                    </a:cubicBezTo>
                    <a:cubicBezTo>
                      <a:pt x="1082" y="109"/>
                      <a:pt x="1080" y="108"/>
                      <a:pt x="1077" y="106"/>
                    </a:cubicBezTo>
                    <a:cubicBezTo>
                      <a:pt x="1079" y="106"/>
                      <a:pt x="1079" y="106"/>
                      <a:pt x="1079" y="106"/>
                    </a:cubicBezTo>
                    <a:cubicBezTo>
                      <a:pt x="1072" y="102"/>
                      <a:pt x="1065" y="98"/>
                      <a:pt x="1058" y="93"/>
                    </a:cubicBezTo>
                    <a:cubicBezTo>
                      <a:pt x="1057" y="93"/>
                      <a:pt x="1063" y="99"/>
                      <a:pt x="1054" y="94"/>
                    </a:cubicBezTo>
                    <a:cubicBezTo>
                      <a:pt x="1054" y="93"/>
                      <a:pt x="1054" y="92"/>
                      <a:pt x="1056" y="94"/>
                    </a:cubicBezTo>
                    <a:cubicBezTo>
                      <a:pt x="1055" y="93"/>
                      <a:pt x="1053" y="92"/>
                      <a:pt x="1052" y="91"/>
                    </a:cubicBezTo>
                    <a:cubicBezTo>
                      <a:pt x="1056" y="93"/>
                      <a:pt x="1056" y="93"/>
                      <a:pt x="1056" y="93"/>
                    </a:cubicBezTo>
                    <a:cubicBezTo>
                      <a:pt x="1052" y="90"/>
                      <a:pt x="1053" y="92"/>
                      <a:pt x="1051" y="90"/>
                    </a:cubicBezTo>
                    <a:cubicBezTo>
                      <a:pt x="1051" y="90"/>
                      <a:pt x="1049" y="88"/>
                      <a:pt x="1049" y="88"/>
                    </a:cubicBezTo>
                    <a:cubicBezTo>
                      <a:pt x="1050" y="88"/>
                      <a:pt x="1052" y="90"/>
                      <a:pt x="1053" y="90"/>
                    </a:cubicBezTo>
                    <a:cubicBezTo>
                      <a:pt x="1050" y="88"/>
                      <a:pt x="1046" y="85"/>
                      <a:pt x="1045" y="84"/>
                    </a:cubicBezTo>
                    <a:cubicBezTo>
                      <a:pt x="1045" y="84"/>
                      <a:pt x="1045" y="85"/>
                      <a:pt x="1042" y="83"/>
                    </a:cubicBezTo>
                    <a:cubicBezTo>
                      <a:pt x="1036" y="79"/>
                      <a:pt x="1040" y="81"/>
                      <a:pt x="1037" y="78"/>
                    </a:cubicBezTo>
                    <a:cubicBezTo>
                      <a:pt x="1035" y="78"/>
                      <a:pt x="1031" y="75"/>
                      <a:pt x="1031" y="76"/>
                    </a:cubicBezTo>
                    <a:cubicBezTo>
                      <a:pt x="1029" y="75"/>
                      <a:pt x="1029" y="74"/>
                      <a:pt x="1028" y="73"/>
                    </a:cubicBezTo>
                    <a:cubicBezTo>
                      <a:pt x="1025" y="72"/>
                      <a:pt x="1013" y="64"/>
                      <a:pt x="1016" y="67"/>
                    </a:cubicBezTo>
                    <a:cubicBezTo>
                      <a:pt x="1016" y="68"/>
                      <a:pt x="1016" y="68"/>
                      <a:pt x="1016" y="68"/>
                    </a:cubicBezTo>
                    <a:cubicBezTo>
                      <a:pt x="1016" y="67"/>
                      <a:pt x="1016" y="67"/>
                      <a:pt x="1016" y="67"/>
                    </a:cubicBezTo>
                    <a:cubicBezTo>
                      <a:pt x="1016" y="67"/>
                      <a:pt x="1016" y="67"/>
                      <a:pt x="1016" y="67"/>
                    </a:cubicBezTo>
                    <a:cubicBezTo>
                      <a:pt x="1016" y="67"/>
                      <a:pt x="1016" y="67"/>
                      <a:pt x="1016" y="67"/>
                    </a:cubicBezTo>
                    <a:cubicBezTo>
                      <a:pt x="1018" y="66"/>
                      <a:pt x="1038" y="59"/>
                      <a:pt x="1047" y="54"/>
                    </a:cubicBezTo>
                    <a:cubicBezTo>
                      <a:pt x="1047" y="55"/>
                      <a:pt x="1047" y="55"/>
                      <a:pt x="1047" y="55"/>
                    </a:cubicBezTo>
                    <a:cubicBezTo>
                      <a:pt x="1054" y="51"/>
                      <a:pt x="1063" y="48"/>
                      <a:pt x="1067" y="45"/>
                    </a:cubicBezTo>
                    <a:cubicBezTo>
                      <a:pt x="1069" y="44"/>
                      <a:pt x="1072" y="44"/>
                      <a:pt x="1072" y="44"/>
                    </a:cubicBezTo>
                    <a:cubicBezTo>
                      <a:pt x="1077" y="42"/>
                      <a:pt x="1077" y="41"/>
                      <a:pt x="1085" y="38"/>
                    </a:cubicBezTo>
                    <a:cubicBezTo>
                      <a:pt x="1080" y="41"/>
                      <a:pt x="1087" y="38"/>
                      <a:pt x="1080" y="41"/>
                    </a:cubicBezTo>
                    <a:cubicBezTo>
                      <a:pt x="1087" y="39"/>
                      <a:pt x="1089" y="38"/>
                      <a:pt x="1096" y="34"/>
                    </a:cubicBezTo>
                    <a:cubicBezTo>
                      <a:pt x="1093" y="36"/>
                      <a:pt x="1101" y="33"/>
                      <a:pt x="1104" y="32"/>
                    </a:cubicBezTo>
                    <a:cubicBezTo>
                      <a:pt x="1099" y="33"/>
                      <a:pt x="1099" y="33"/>
                      <a:pt x="1099" y="33"/>
                    </a:cubicBezTo>
                    <a:cubicBezTo>
                      <a:pt x="1103" y="31"/>
                      <a:pt x="1106" y="30"/>
                      <a:pt x="1110" y="29"/>
                    </a:cubicBezTo>
                    <a:cubicBezTo>
                      <a:pt x="1108" y="31"/>
                      <a:pt x="1108" y="31"/>
                      <a:pt x="1108" y="31"/>
                    </a:cubicBezTo>
                    <a:cubicBezTo>
                      <a:pt x="1114" y="29"/>
                      <a:pt x="1114" y="29"/>
                      <a:pt x="1114" y="29"/>
                    </a:cubicBezTo>
                    <a:cubicBezTo>
                      <a:pt x="1116" y="28"/>
                      <a:pt x="1116" y="28"/>
                      <a:pt x="1116" y="28"/>
                    </a:cubicBezTo>
                    <a:cubicBezTo>
                      <a:pt x="1117" y="27"/>
                      <a:pt x="1117" y="27"/>
                      <a:pt x="1117" y="27"/>
                    </a:cubicBezTo>
                    <a:cubicBezTo>
                      <a:pt x="1118" y="27"/>
                      <a:pt x="1118" y="27"/>
                      <a:pt x="1118" y="27"/>
                    </a:cubicBezTo>
                    <a:cubicBezTo>
                      <a:pt x="1118" y="27"/>
                      <a:pt x="1118" y="27"/>
                      <a:pt x="1118" y="27"/>
                    </a:cubicBezTo>
                    <a:cubicBezTo>
                      <a:pt x="1118" y="27"/>
                      <a:pt x="1118" y="27"/>
                      <a:pt x="1118" y="27"/>
                    </a:cubicBezTo>
                    <a:cubicBezTo>
                      <a:pt x="1116" y="10"/>
                      <a:pt x="1117" y="22"/>
                      <a:pt x="1117" y="18"/>
                    </a:cubicBezTo>
                    <a:cubicBezTo>
                      <a:pt x="1117" y="18"/>
                      <a:pt x="1117" y="18"/>
                      <a:pt x="1117" y="18"/>
                    </a:cubicBezTo>
                    <a:cubicBezTo>
                      <a:pt x="1117" y="18"/>
                      <a:pt x="1117" y="18"/>
                      <a:pt x="1117" y="18"/>
                    </a:cubicBezTo>
                    <a:cubicBezTo>
                      <a:pt x="1117" y="18"/>
                      <a:pt x="1117" y="18"/>
                      <a:pt x="1117" y="18"/>
                    </a:cubicBezTo>
                    <a:cubicBezTo>
                      <a:pt x="1116" y="18"/>
                      <a:pt x="1116" y="18"/>
                      <a:pt x="1116" y="18"/>
                    </a:cubicBezTo>
                    <a:cubicBezTo>
                      <a:pt x="1106" y="17"/>
                      <a:pt x="1106" y="17"/>
                      <a:pt x="1106" y="17"/>
                    </a:cubicBezTo>
                    <a:cubicBezTo>
                      <a:pt x="1100" y="17"/>
                      <a:pt x="1094" y="17"/>
                      <a:pt x="1088" y="14"/>
                    </a:cubicBezTo>
                    <a:cubicBezTo>
                      <a:pt x="1084" y="15"/>
                      <a:pt x="1096" y="16"/>
                      <a:pt x="1093" y="17"/>
                    </a:cubicBezTo>
                    <a:cubicBezTo>
                      <a:pt x="1086" y="16"/>
                      <a:pt x="1078" y="13"/>
                      <a:pt x="1076" y="13"/>
                    </a:cubicBezTo>
                    <a:cubicBezTo>
                      <a:pt x="1067" y="11"/>
                      <a:pt x="1067" y="13"/>
                      <a:pt x="1057" y="12"/>
                    </a:cubicBezTo>
                    <a:cubicBezTo>
                      <a:pt x="1058" y="12"/>
                      <a:pt x="1059" y="14"/>
                      <a:pt x="1052" y="13"/>
                    </a:cubicBezTo>
                    <a:cubicBezTo>
                      <a:pt x="1045" y="12"/>
                      <a:pt x="1043" y="10"/>
                      <a:pt x="1048" y="10"/>
                    </a:cubicBezTo>
                    <a:cubicBezTo>
                      <a:pt x="1050" y="11"/>
                      <a:pt x="1050" y="11"/>
                      <a:pt x="1050" y="11"/>
                    </a:cubicBezTo>
                    <a:cubicBezTo>
                      <a:pt x="1053" y="11"/>
                      <a:pt x="1056" y="11"/>
                      <a:pt x="1053" y="10"/>
                    </a:cubicBezTo>
                    <a:cubicBezTo>
                      <a:pt x="1052" y="11"/>
                      <a:pt x="1052" y="11"/>
                      <a:pt x="1052" y="11"/>
                    </a:cubicBezTo>
                    <a:cubicBezTo>
                      <a:pt x="1048" y="10"/>
                      <a:pt x="1039" y="9"/>
                      <a:pt x="1041" y="8"/>
                    </a:cubicBezTo>
                    <a:cubicBezTo>
                      <a:pt x="1036" y="8"/>
                      <a:pt x="1039" y="9"/>
                      <a:pt x="1043" y="9"/>
                    </a:cubicBezTo>
                    <a:cubicBezTo>
                      <a:pt x="1034" y="8"/>
                      <a:pt x="1029" y="8"/>
                      <a:pt x="1019" y="7"/>
                    </a:cubicBezTo>
                    <a:cubicBezTo>
                      <a:pt x="1021" y="7"/>
                      <a:pt x="1022" y="8"/>
                      <a:pt x="1021" y="8"/>
                    </a:cubicBezTo>
                    <a:cubicBezTo>
                      <a:pt x="1007" y="6"/>
                      <a:pt x="1014" y="8"/>
                      <a:pt x="1005" y="7"/>
                    </a:cubicBezTo>
                    <a:cubicBezTo>
                      <a:pt x="1000" y="6"/>
                      <a:pt x="1007" y="6"/>
                      <a:pt x="998" y="6"/>
                    </a:cubicBezTo>
                    <a:cubicBezTo>
                      <a:pt x="992" y="5"/>
                      <a:pt x="997" y="4"/>
                      <a:pt x="999" y="4"/>
                    </a:cubicBezTo>
                    <a:cubicBezTo>
                      <a:pt x="990" y="4"/>
                      <a:pt x="983" y="3"/>
                      <a:pt x="978" y="2"/>
                    </a:cubicBezTo>
                    <a:cubicBezTo>
                      <a:pt x="983" y="2"/>
                      <a:pt x="983" y="2"/>
                      <a:pt x="983" y="2"/>
                    </a:cubicBezTo>
                    <a:cubicBezTo>
                      <a:pt x="980" y="2"/>
                      <a:pt x="978" y="2"/>
                      <a:pt x="976" y="2"/>
                    </a:cubicBezTo>
                    <a:cubicBezTo>
                      <a:pt x="978" y="3"/>
                      <a:pt x="978" y="3"/>
                      <a:pt x="978" y="3"/>
                    </a:cubicBezTo>
                    <a:cubicBezTo>
                      <a:pt x="976" y="2"/>
                      <a:pt x="973" y="2"/>
                      <a:pt x="973" y="2"/>
                    </a:cubicBezTo>
                    <a:cubicBezTo>
                      <a:pt x="971" y="2"/>
                      <a:pt x="975" y="4"/>
                      <a:pt x="970" y="4"/>
                    </a:cubicBezTo>
                    <a:cubicBezTo>
                      <a:pt x="966" y="4"/>
                      <a:pt x="959" y="4"/>
                      <a:pt x="958" y="3"/>
                    </a:cubicBezTo>
                    <a:cubicBezTo>
                      <a:pt x="969" y="4"/>
                      <a:pt x="957" y="2"/>
                      <a:pt x="966" y="2"/>
                    </a:cubicBezTo>
                    <a:cubicBezTo>
                      <a:pt x="964" y="2"/>
                      <a:pt x="962" y="2"/>
                      <a:pt x="960" y="2"/>
                    </a:cubicBezTo>
                    <a:cubicBezTo>
                      <a:pt x="959" y="1"/>
                      <a:pt x="960" y="1"/>
                      <a:pt x="961" y="1"/>
                    </a:cubicBezTo>
                    <a:cubicBezTo>
                      <a:pt x="950" y="0"/>
                      <a:pt x="956" y="2"/>
                      <a:pt x="945" y="2"/>
                    </a:cubicBezTo>
                    <a:cubicBezTo>
                      <a:pt x="946" y="1"/>
                      <a:pt x="942" y="1"/>
                      <a:pt x="941" y="1"/>
                    </a:cubicBezTo>
                    <a:cubicBezTo>
                      <a:pt x="945" y="1"/>
                      <a:pt x="943" y="2"/>
                      <a:pt x="939" y="3"/>
                    </a:cubicBezTo>
                    <a:cubicBezTo>
                      <a:pt x="932" y="2"/>
                      <a:pt x="931" y="3"/>
                      <a:pt x="927" y="3"/>
                    </a:cubicBezTo>
                    <a:cubicBezTo>
                      <a:pt x="931" y="3"/>
                      <a:pt x="931" y="3"/>
                      <a:pt x="931" y="3"/>
                    </a:cubicBezTo>
                    <a:cubicBezTo>
                      <a:pt x="930" y="4"/>
                      <a:pt x="926" y="4"/>
                      <a:pt x="922" y="4"/>
                    </a:cubicBezTo>
                    <a:cubicBezTo>
                      <a:pt x="921" y="3"/>
                      <a:pt x="926" y="4"/>
                      <a:pt x="924" y="3"/>
                    </a:cubicBezTo>
                    <a:cubicBezTo>
                      <a:pt x="919" y="5"/>
                      <a:pt x="912" y="2"/>
                      <a:pt x="904" y="3"/>
                    </a:cubicBezTo>
                    <a:cubicBezTo>
                      <a:pt x="901" y="3"/>
                      <a:pt x="904" y="2"/>
                      <a:pt x="901" y="2"/>
                    </a:cubicBezTo>
                    <a:cubicBezTo>
                      <a:pt x="892" y="3"/>
                      <a:pt x="892" y="1"/>
                      <a:pt x="883" y="3"/>
                    </a:cubicBezTo>
                    <a:cubicBezTo>
                      <a:pt x="885" y="4"/>
                      <a:pt x="886" y="3"/>
                      <a:pt x="879" y="5"/>
                    </a:cubicBezTo>
                    <a:cubicBezTo>
                      <a:pt x="894" y="3"/>
                      <a:pt x="894" y="3"/>
                      <a:pt x="894" y="3"/>
                    </a:cubicBezTo>
                    <a:cubicBezTo>
                      <a:pt x="885" y="5"/>
                      <a:pt x="885" y="5"/>
                      <a:pt x="885" y="5"/>
                    </a:cubicBezTo>
                    <a:cubicBezTo>
                      <a:pt x="889" y="5"/>
                      <a:pt x="894" y="4"/>
                      <a:pt x="897" y="4"/>
                    </a:cubicBezTo>
                    <a:cubicBezTo>
                      <a:pt x="892" y="5"/>
                      <a:pt x="893" y="5"/>
                      <a:pt x="895" y="5"/>
                    </a:cubicBezTo>
                    <a:cubicBezTo>
                      <a:pt x="889" y="4"/>
                      <a:pt x="883" y="7"/>
                      <a:pt x="876" y="7"/>
                    </a:cubicBezTo>
                    <a:cubicBezTo>
                      <a:pt x="876" y="4"/>
                      <a:pt x="876" y="4"/>
                      <a:pt x="876" y="4"/>
                    </a:cubicBezTo>
                    <a:cubicBezTo>
                      <a:pt x="865" y="4"/>
                      <a:pt x="857" y="8"/>
                      <a:pt x="844" y="10"/>
                    </a:cubicBezTo>
                    <a:cubicBezTo>
                      <a:pt x="848" y="10"/>
                      <a:pt x="848" y="10"/>
                      <a:pt x="848" y="10"/>
                    </a:cubicBezTo>
                    <a:cubicBezTo>
                      <a:pt x="846" y="11"/>
                      <a:pt x="840" y="12"/>
                      <a:pt x="836" y="13"/>
                    </a:cubicBezTo>
                    <a:cubicBezTo>
                      <a:pt x="836" y="12"/>
                      <a:pt x="833" y="13"/>
                      <a:pt x="831" y="13"/>
                    </a:cubicBezTo>
                    <a:cubicBezTo>
                      <a:pt x="831" y="14"/>
                      <a:pt x="821" y="16"/>
                      <a:pt x="821" y="19"/>
                    </a:cubicBezTo>
                    <a:cubicBezTo>
                      <a:pt x="814" y="21"/>
                      <a:pt x="814" y="21"/>
                      <a:pt x="814" y="21"/>
                    </a:cubicBezTo>
                    <a:cubicBezTo>
                      <a:pt x="805" y="27"/>
                      <a:pt x="804" y="30"/>
                      <a:pt x="798" y="39"/>
                    </a:cubicBezTo>
                    <a:cubicBezTo>
                      <a:pt x="799" y="35"/>
                      <a:pt x="796" y="39"/>
                      <a:pt x="800" y="33"/>
                    </a:cubicBezTo>
                    <a:cubicBezTo>
                      <a:pt x="797" y="36"/>
                      <a:pt x="795" y="39"/>
                      <a:pt x="796" y="39"/>
                    </a:cubicBezTo>
                    <a:cubicBezTo>
                      <a:pt x="794" y="41"/>
                      <a:pt x="793" y="50"/>
                      <a:pt x="793" y="53"/>
                    </a:cubicBezTo>
                    <a:cubicBezTo>
                      <a:pt x="793" y="55"/>
                      <a:pt x="794" y="55"/>
                      <a:pt x="794" y="60"/>
                    </a:cubicBezTo>
                    <a:cubicBezTo>
                      <a:pt x="794" y="60"/>
                      <a:pt x="794" y="60"/>
                      <a:pt x="794" y="60"/>
                    </a:cubicBezTo>
                    <a:cubicBezTo>
                      <a:pt x="794" y="60"/>
                      <a:pt x="796" y="66"/>
                      <a:pt x="796" y="62"/>
                    </a:cubicBezTo>
                    <a:cubicBezTo>
                      <a:pt x="796" y="76"/>
                      <a:pt x="818" y="85"/>
                      <a:pt x="826" y="89"/>
                    </a:cubicBezTo>
                    <a:cubicBezTo>
                      <a:pt x="833" y="91"/>
                      <a:pt x="843" y="93"/>
                      <a:pt x="849" y="95"/>
                    </a:cubicBezTo>
                    <a:cubicBezTo>
                      <a:pt x="849" y="95"/>
                      <a:pt x="849" y="95"/>
                      <a:pt x="848" y="95"/>
                    </a:cubicBezTo>
                    <a:cubicBezTo>
                      <a:pt x="857" y="98"/>
                      <a:pt x="854" y="94"/>
                      <a:pt x="865" y="98"/>
                    </a:cubicBezTo>
                    <a:cubicBezTo>
                      <a:pt x="870" y="100"/>
                      <a:pt x="859" y="97"/>
                      <a:pt x="862" y="98"/>
                    </a:cubicBezTo>
                    <a:cubicBezTo>
                      <a:pt x="863" y="101"/>
                      <a:pt x="875" y="101"/>
                      <a:pt x="882" y="104"/>
                    </a:cubicBezTo>
                    <a:cubicBezTo>
                      <a:pt x="880" y="104"/>
                      <a:pt x="880" y="104"/>
                      <a:pt x="880" y="104"/>
                    </a:cubicBezTo>
                    <a:cubicBezTo>
                      <a:pt x="885" y="106"/>
                      <a:pt x="894" y="107"/>
                      <a:pt x="902" y="110"/>
                    </a:cubicBezTo>
                    <a:cubicBezTo>
                      <a:pt x="902" y="110"/>
                      <a:pt x="902" y="110"/>
                      <a:pt x="902" y="111"/>
                    </a:cubicBezTo>
                    <a:cubicBezTo>
                      <a:pt x="908" y="111"/>
                      <a:pt x="919" y="116"/>
                      <a:pt x="926" y="122"/>
                    </a:cubicBezTo>
                    <a:cubicBezTo>
                      <a:pt x="923" y="121"/>
                      <a:pt x="922" y="120"/>
                      <a:pt x="923" y="122"/>
                    </a:cubicBezTo>
                    <a:cubicBezTo>
                      <a:pt x="926" y="124"/>
                      <a:pt x="923" y="119"/>
                      <a:pt x="929" y="125"/>
                    </a:cubicBezTo>
                    <a:cubicBezTo>
                      <a:pt x="930" y="127"/>
                      <a:pt x="933" y="132"/>
                      <a:pt x="932" y="133"/>
                    </a:cubicBezTo>
                    <a:cubicBezTo>
                      <a:pt x="931" y="131"/>
                      <a:pt x="930" y="129"/>
                      <a:pt x="928" y="127"/>
                    </a:cubicBezTo>
                    <a:cubicBezTo>
                      <a:pt x="930" y="131"/>
                      <a:pt x="933" y="135"/>
                      <a:pt x="934" y="138"/>
                    </a:cubicBezTo>
                    <a:cubicBezTo>
                      <a:pt x="934" y="138"/>
                      <a:pt x="934" y="138"/>
                      <a:pt x="934" y="138"/>
                    </a:cubicBezTo>
                    <a:cubicBezTo>
                      <a:pt x="936" y="148"/>
                      <a:pt x="938" y="148"/>
                      <a:pt x="936" y="160"/>
                    </a:cubicBezTo>
                    <a:cubicBezTo>
                      <a:pt x="937" y="159"/>
                      <a:pt x="937" y="159"/>
                      <a:pt x="937" y="159"/>
                    </a:cubicBezTo>
                    <a:cubicBezTo>
                      <a:pt x="937" y="166"/>
                      <a:pt x="935" y="164"/>
                      <a:pt x="935" y="171"/>
                    </a:cubicBezTo>
                    <a:cubicBezTo>
                      <a:pt x="932" y="172"/>
                      <a:pt x="932" y="172"/>
                      <a:pt x="932" y="172"/>
                    </a:cubicBezTo>
                    <a:cubicBezTo>
                      <a:pt x="932" y="176"/>
                      <a:pt x="926" y="185"/>
                      <a:pt x="920" y="191"/>
                    </a:cubicBezTo>
                    <a:cubicBezTo>
                      <a:pt x="923" y="187"/>
                      <a:pt x="928" y="180"/>
                      <a:pt x="930" y="175"/>
                    </a:cubicBezTo>
                    <a:cubicBezTo>
                      <a:pt x="929" y="179"/>
                      <a:pt x="922" y="186"/>
                      <a:pt x="921" y="188"/>
                    </a:cubicBezTo>
                    <a:cubicBezTo>
                      <a:pt x="922" y="187"/>
                      <a:pt x="923" y="185"/>
                      <a:pt x="925" y="184"/>
                    </a:cubicBezTo>
                    <a:cubicBezTo>
                      <a:pt x="922" y="189"/>
                      <a:pt x="917" y="194"/>
                      <a:pt x="910" y="199"/>
                    </a:cubicBezTo>
                    <a:cubicBezTo>
                      <a:pt x="910" y="196"/>
                      <a:pt x="890" y="210"/>
                      <a:pt x="883" y="210"/>
                    </a:cubicBezTo>
                    <a:cubicBezTo>
                      <a:pt x="869" y="217"/>
                      <a:pt x="854" y="220"/>
                      <a:pt x="837" y="225"/>
                    </a:cubicBezTo>
                    <a:cubicBezTo>
                      <a:pt x="844" y="226"/>
                      <a:pt x="832" y="226"/>
                      <a:pt x="834" y="229"/>
                    </a:cubicBezTo>
                    <a:cubicBezTo>
                      <a:pt x="830" y="230"/>
                      <a:pt x="828" y="230"/>
                      <a:pt x="828" y="230"/>
                    </a:cubicBezTo>
                    <a:cubicBezTo>
                      <a:pt x="815" y="232"/>
                      <a:pt x="815" y="232"/>
                      <a:pt x="815" y="232"/>
                    </a:cubicBezTo>
                    <a:cubicBezTo>
                      <a:pt x="812" y="232"/>
                      <a:pt x="819" y="230"/>
                      <a:pt x="818" y="230"/>
                    </a:cubicBezTo>
                    <a:cubicBezTo>
                      <a:pt x="809" y="232"/>
                      <a:pt x="814" y="230"/>
                      <a:pt x="808" y="230"/>
                    </a:cubicBezTo>
                    <a:cubicBezTo>
                      <a:pt x="810" y="231"/>
                      <a:pt x="806" y="232"/>
                      <a:pt x="800" y="233"/>
                    </a:cubicBezTo>
                    <a:cubicBezTo>
                      <a:pt x="808" y="233"/>
                      <a:pt x="808" y="233"/>
                      <a:pt x="808" y="233"/>
                    </a:cubicBezTo>
                    <a:cubicBezTo>
                      <a:pt x="795" y="236"/>
                      <a:pt x="796" y="233"/>
                      <a:pt x="784" y="237"/>
                    </a:cubicBezTo>
                    <a:cubicBezTo>
                      <a:pt x="788" y="235"/>
                      <a:pt x="788" y="235"/>
                      <a:pt x="788" y="235"/>
                    </a:cubicBezTo>
                    <a:cubicBezTo>
                      <a:pt x="781" y="237"/>
                      <a:pt x="764" y="240"/>
                      <a:pt x="758" y="242"/>
                    </a:cubicBezTo>
                    <a:cubicBezTo>
                      <a:pt x="756" y="242"/>
                      <a:pt x="755" y="242"/>
                      <a:pt x="758" y="241"/>
                    </a:cubicBezTo>
                    <a:cubicBezTo>
                      <a:pt x="742" y="244"/>
                      <a:pt x="723" y="249"/>
                      <a:pt x="710" y="249"/>
                    </a:cubicBezTo>
                    <a:cubicBezTo>
                      <a:pt x="712" y="248"/>
                      <a:pt x="712" y="248"/>
                      <a:pt x="712" y="248"/>
                    </a:cubicBezTo>
                    <a:cubicBezTo>
                      <a:pt x="709" y="249"/>
                      <a:pt x="707" y="250"/>
                      <a:pt x="703" y="250"/>
                    </a:cubicBezTo>
                    <a:cubicBezTo>
                      <a:pt x="703" y="249"/>
                      <a:pt x="704" y="249"/>
                      <a:pt x="702" y="249"/>
                    </a:cubicBezTo>
                    <a:cubicBezTo>
                      <a:pt x="701" y="250"/>
                      <a:pt x="695" y="251"/>
                      <a:pt x="691" y="251"/>
                    </a:cubicBezTo>
                    <a:cubicBezTo>
                      <a:pt x="694" y="250"/>
                      <a:pt x="694" y="250"/>
                      <a:pt x="694" y="250"/>
                    </a:cubicBezTo>
                    <a:cubicBezTo>
                      <a:pt x="679" y="251"/>
                      <a:pt x="671" y="254"/>
                      <a:pt x="658" y="256"/>
                    </a:cubicBezTo>
                    <a:cubicBezTo>
                      <a:pt x="657" y="254"/>
                      <a:pt x="645" y="255"/>
                      <a:pt x="639" y="255"/>
                    </a:cubicBezTo>
                    <a:cubicBezTo>
                      <a:pt x="639" y="255"/>
                      <a:pt x="639" y="255"/>
                      <a:pt x="639" y="255"/>
                    </a:cubicBezTo>
                    <a:cubicBezTo>
                      <a:pt x="621" y="256"/>
                      <a:pt x="609" y="259"/>
                      <a:pt x="592" y="261"/>
                    </a:cubicBezTo>
                    <a:cubicBezTo>
                      <a:pt x="581" y="259"/>
                      <a:pt x="557" y="262"/>
                      <a:pt x="540" y="262"/>
                    </a:cubicBezTo>
                    <a:cubicBezTo>
                      <a:pt x="542" y="262"/>
                      <a:pt x="540" y="263"/>
                      <a:pt x="537" y="263"/>
                    </a:cubicBezTo>
                    <a:cubicBezTo>
                      <a:pt x="533" y="263"/>
                      <a:pt x="526" y="265"/>
                      <a:pt x="526" y="264"/>
                    </a:cubicBezTo>
                    <a:cubicBezTo>
                      <a:pt x="528" y="263"/>
                      <a:pt x="528" y="263"/>
                      <a:pt x="528" y="263"/>
                    </a:cubicBezTo>
                    <a:cubicBezTo>
                      <a:pt x="525" y="262"/>
                      <a:pt x="517" y="263"/>
                      <a:pt x="510" y="263"/>
                    </a:cubicBezTo>
                    <a:cubicBezTo>
                      <a:pt x="509" y="265"/>
                      <a:pt x="509" y="265"/>
                      <a:pt x="509" y="265"/>
                    </a:cubicBezTo>
                    <a:cubicBezTo>
                      <a:pt x="493" y="263"/>
                      <a:pt x="466" y="268"/>
                      <a:pt x="457" y="265"/>
                    </a:cubicBezTo>
                    <a:cubicBezTo>
                      <a:pt x="453" y="266"/>
                      <a:pt x="448" y="266"/>
                      <a:pt x="444" y="267"/>
                    </a:cubicBezTo>
                    <a:cubicBezTo>
                      <a:pt x="444" y="266"/>
                      <a:pt x="444" y="266"/>
                      <a:pt x="444" y="266"/>
                    </a:cubicBezTo>
                    <a:cubicBezTo>
                      <a:pt x="433" y="266"/>
                      <a:pt x="428" y="266"/>
                      <a:pt x="414" y="266"/>
                    </a:cubicBezTo>
                    <a:cubicBezTo>
                      <a:pt x="417" y="265"/>
                      <a:pt x="417" y="265"/>
                      <a:pt x="417" y="265"/>
                    </a:cubicBezTo>
                    <a:cubicBezTo>
                      <a:pt x="409" y="265"/>
                      <a:pt x="407" y="269"/>
                      <a:pt x="400" y="269"/>
                    </a:cubicBezTo>
                    <a:cubicBezTo>
                      <a:pt x="398" y="267"/>
                      <a:pt x="398" y="267"/>
                      <a:pt x="398" y="267"/>
                    </a:cubicBezTo>
                    <a:cubicBezTo>
                      <a:pt x="385" y="267"/>
                      <a:pt x="371" y="266"/>
                      <a:pt x="358" y="268"/>
                    </a:cubicBezTo>
                    <a:cubicBezTo>
                      <a:pt x="358" y="267"/>
                      <a:pt x="358" y="267"/>
                      <a:pt x="361" y="267"/>
                    </a:cubicBezTo>
                    <a:cubicBezTo>
                      <a:pt x="354" y="267"/>
                      <a:pt x="336" y="266"/>
                      <a:pt x="338" y="268"/>
                    </a:cubicBezTo>
                    <a:cubicBezTo>
                      <a:pt x="338" y="267"/>
                      <a:pt x="325" y="268"/>
                      <a:pt x="317" y="269"/>
                    </a:cubicBezTo>
                    <a:cubicBezTo>
                      <a:pt x="318" y="268"/>
                      <a:pt x="318" y="268"/>
                      <a:pt x="318" y="268"/>
                    </a:cubicBezTo>
                    <a:cubicBezTo>
                      <a:pt x="312" y="269"/>
                      <a:pt x="312" y="269"/>
                      <a:pt x="304" y="270"/>
                    </a:cubicBezTo>
                    <a:cubicBezTo>
                      <a:pt x="302" y="270"/>
                      <a:pt x="302" y="269"/>
                      <a:pt x="304" y="269"/>
                    </a:cubicBezTo>
                    <a:cubicBezTo>
                      <a:pt x="298" y="268"/>
                      <a:pt x="299" y="270"/>
                      <a:pt x="291" y="270"/>
                    </a:cubicBezTo>
                    <a:cubicBezTo>
                      <a:pt x="294" y="269"/>
                      <a:pt x="294" y="269"/>
                      <a:pt x="294" y="269"/>
                    </a:cubicBezTo>
                    <a:cubicBezTo>
                      <a:pt x="287" y="269"/>
                      <a:pt x="288" y="269"/>
                      <a:pt x="284" y="270"/>
                    </a:cubicBezTo>
                    <a:cubicBezTo>
                      <a:pt x="279" y="270"/>
                      <a:pt x="271" y="269"/>
                      <a:pt x="270" y="268"/>
                    </a:cubicBezTo>
                    <a:cubicBezTo>
                      <a:pt x="269" y="269"/>
                      <a:pt x="265" y="270"/>
                      <a:pt x="261" y="270"/>
                    </a:cubicBezTo>
                    <a:cubicBezTo>
                      <a:pt x="260" y="269"/>
                      <a:pt x="262" y="269"/>
                      <a:pt x="263" y="269"/>
                    </a:cubicBezTo>
                    <a:cubicBezTo>
                      <a:pt x="251" y="268"/>
                      <a:pt x="245" y="270"/>
                      <a:pt x="237" y="269"/>
                    </a:cubicBezTo>
                    <a:cubicBezTo>
                      <a:pt x="237" y="268"/>
                      <a:pt x="237" y="268"/>
                      <a:pt x="236" y="268"/>
                    </a:cubicBezTo>
                    <a:cubicBezTo>
                      <a:pt x="245" y="268"/>
                      <a:pt x="253" y="268"/>
                      <a:pt x="252" y="268"/>
                    </a:cubicBezTo>
                    <a:cubicBezTo>
                      <a:pt x="252" y="267"/>
                      <a:pt x="244" y="267"/>
                      <a:pt x="250" y="266"/>
                    </a:cubicBezTo>
                    <a:cubicBezTo>
                      <a:pt x="244" y="266"/>
                      <a:pt x="234" y="268"/>
                      <a:pt x="227" y="267"/>
                    </a:cubicBezTo>
                    <a:cubicBezTo>
                      <a:pt x="226" y="267"/>
                      <a:pt x="226" y="267"/>
                      <a:pt x="226" y="267"/>
                    </a:cubicBezTo>
                    <a:cubicBezTo>
                      <a:pt x="227" y="267"/>
                      <a:pt x="227" y="267"/>
                      <a:pt x="227" y="267"/>
                    </a:cubicBezTo>
                    <a:cubicBezTo>
                      <a:pt x="225" y="267"/>
                      <a:pt x="223" y="267"/>
                      <a:pt x="222" y="267"/>
                    </a:cubicBezTo>
                    <a:cubicBezTo>
                      <a:pt x="220" y="267"/>
                      <a:pt x="218" y="267"/>
                      <a:pt x="216" y="266"/>
                    </a:cubicBezTo>
                    <a:cubicBezTo>
                      <a:pt x="215" y="266"/>
                      <a:pt x="208" y="266"/>
                      <a:pt x="204" y="266"/>
                    </a:cubicBezTo>
                    <a:cubicBezTo>
                      <a:pt x="204" y="267"/>
                      <a:pt x="199" y="267"/>
                      <a:pt x="204" y="268"/>
                    </a:cubicBezTo>
                    <a:cubicBezTo>
                      <a:pt x="203" y="268"/>
                      <a:pt x="204" y="267"/>
                      <a:pt x="207" y="267"/>
                    </a:cubicBezTo>
                    <a:cubicBezTo>
                      <a:pt x="208" y="267"/>
                      <a:pt x="208" y="267"/>
                      <a:pt x="209" y="267"/>
                    </a:cubicBezTo>
                    <a:cubicBezTo>
                      <a:pt x="208" y="268"/>
                      <a:pt x="208" y="268"/>
                      <a:pt x="208" y="268"/>
                    </a:cubicBezTo>
                    <a:cubicBezTo>
                      <a:pt x="211" y="268"/>
                      <a:pt x="214" y="268"/>
                      <a:pt x="218" y="268"/>
                    </a:cubicBezTo>
                    <a:cubicBezTo>
                      <a:pt x="215" y="268"/>
                      <a:pt x="211" y="269"/>
                      <a:pt x="207" y="268"/>
                    </a:cubicBezTo>
                    <a:cubicBezTo>
                      <a:pt x="205" y="269"/>
                      <a:pt x="203" y="269"/>
                      <a:pt x="202" y="270"/>
                    </a:cubicBezTo>
                    <a:cubicBezTo>
                      <a:pt x="197" y="268"/>
                      <a:pt x="187" y="267"/>
                      <a:pt x="186" y="266"/>
                    </a:cubicBezTo>
                    <a:cubicBezTo>
                      <a:pt x="175" y="266"/>
                      <a:pt x="159" y="265"/>
                      <a:pt x="152" y="269"/>
                    </a:cubicBezTo>
                    <a:cubicBezTo>
                      <a:pt x="149" y="270"/>
                      <a:pt x="148" y="269"/>
                      <a:pt x="147" y="269"/>
                    </a:cubicBezTo>
                    <a:cubicBezTo>
                      <a:pt x="149" y="268"/>
                      <a:pt x="151" y="268"/>
                      <a:pt x="152" y="268"/>
                    </a:cubicBezTo>
                    <a:cubicBezTo>
                      <a:pt x="145" y="269"/>
                      <a:pt x="133" y="271"/>
                      <a:pt x="132" y="273"/>
                    </a:cubicBezTo>
                    <a:cubicBezTo>
                      <a:pt x="123" y="275"/>
                      <a:pt x="136" y="271"/>
                      <a:pt x="125" y="274"/>
                    </a:cubicBezTo>
                    <a:cubicBezTo>
                      <a:pt x="126" y="273"/>
                      <a:pt x="126" y="273"/>
                      <a:pt x="126" y="273"/>
                    </a:cubicBezTo>
                    <a:cubicBezTo>
                      <a:pt x="104" y="277"/>
                      <a:pt x="93" y="288"/>
                      <a:pt x="70" y="297"/>
                    </a:cubicBezTo>
                    <a:cubicBezTo>
                      <a:pt x="72" y="297"/>
                      <a:pt x="73" y="296"/>
                      <a:pt x="73" y="296"/>
                    </a:cubicBezTo>
                    <a:cubicBezTo>
                      <a:pt x="48" y="310"/>
                      <a:pt x="29" y="334"/>
                      <a:pt x="15" y="359"/>
                    </a:cubicBezTo>
                    <a:cubicBezTo>
                      <a:pt x="12" y="366"/>
                      <a:pt x="12" y="367"/>
                      <a:pt x="11" y="372"/>
                    </a:cubicBezTo>
                    <a:cubicBezTo>
                      <a:pt x="10" y="373"/>
                      <a:pt x="10" y="373"/>
                      <a:pt x="10" y="373"/>
                    </a:cubicBezTo>
                    <a:cubicBezTo>
                      <a:pt x="9" y="381"/>
                      <a:pt x="9" y="381"/>
                      <a:pt x="9" y="381"/>
                    </a:cubicBezTo>
                    <a:cubicBezTo>
                      <a:pt x="7" y="393"/>
                      <a:pt x="1" y="400"/>
                      <a:pt x="2" y="415"/>
                    </a:cubicBezTo>
                    <a:cubicBezTo>
                      <a:pt x="3" y="414"/>
                      <a:pt x="3" y="414"/>
                      <a:pt x="3" y="414"/>
                    </a:cubicBezTo>
                    <a:cubicBezTo>
                      <a:pt x="2" y="419"/>
                      <a:pt x="3" y="430"/>
                      <a:pt x="2" y="429"/>
                    </a:cubicBezTo>
                    <a:cubicBezTo>
                      <a:pt x="2" y="430"/>
                      <a:pt x="3" y="431"/>
                      <a:pt x="2" y="433"/>
                    </a:cubicBezTo>
                    <a:cubicBezTo>
                      <a:pt x="2" y="433"/>
                      <a:pt x="2" y="433"/>
                      <a:pt x="2" y="433"/>
                    </a:cubicBezTo>
                    <a:cubicBezTo>
                      <a:pt x="2" y="438"/>
                      <a:pt x="3" y="442"/>
                      <a:pt x="3" y="446"/>
                    </a:cubicBezTo>
                    <a:cubicBezTo>
                      <a:pt x="4" y="456"/>
                      <a:pt x="0" y="445"/>
                      <a:pt x="2" y="460"/>
                    </a:cubicBezTo>
                    <a:cubicBezTo>
                      <a:pt x="3" y="465"/>
                      <a:pt x="6" y="475"/>
                      <a:pt x="6" y="473"/>
                    </a:cubicBezTo>
                    <a:cubicBezTo>
                      <a:pt x="6" y="471"/>
                      <a:pt x="6" y="467"/>
                      <a:pt x="6" y="467"/>
                    </a:cubicBezTo>
                    <a:cubicBezTo>
                      <a:pt x="7" y="472"/>
                      <a:pt x="7" y="472"/>
                      <a:pt x="7" y="472"/>
                    </a:cubicBezTo>
                    <a:cubicBezTo>
                      <a:pt x="9" y="472"/>
                      <a:pt x="12" y="476"/>
                      <a:pt x="11" y="464"/>
                    </a:cubicBezTo>
                    <a:cubicBezTo>
                      <a:pt x="9" y="456"/>
                      <a:pt x="9" y="456"/>
                      <a:pt x="9" y="456"/>
                    </a:cubicBezTo>
                    <a:cubicBezTo>
                      <a:pt x="10" y="453"/>
                      <a:pt x="10" y="453"/>
                      <a:pt x="10" y="453"/>
                    </a:cubicBezTo>
                    <a:cubicBezTo>
                      <a:pt x="10" y="455"/>
                      <a:pt x="10" y="457"/>
                      <a:pt x="11" y="460"/>
                    </a:cubicBezTo>
                    <a:cubicBezTo>
                      <a:pt x="11" y="456"/>
                      <a:pt x="10" y="453"/>
                      <a:pt x="9" y="450"/>
                    </a:cubicBezTo>
                    <a:cubicBezTo>
                      <a:pt x="10" y="450"/>
                      <a:pt x="10" y="449"/>
                      <a:pt x="10" y="447"/>
                    </a:cubicBezTo>
                    <a:cubicBezTo>
                      <a:pt x="7" y="439"/>
                      <a:pt x="7" y="439"/>
                      <a:pt x="7" y="439"/>
                    </a:cubicBezTo>
                    <a:cubicBezTo>
                      <a:pt x="8" y="438"/>
                      <a:pt x="9" y="442"/>
                      <a:pt x="9" y="437"/>
                    </a:cubicBezTo>
                    <a:cubicBezTo>
                      <a:pt x="8" y="433"/>
                      <a:pt x="8" y="441"/>
                      <a:pt x="7" y="434"/>
                    </a:cubicBezTo>
                    <a:cubicBezTo>
                      <a:pt x="8" y="430"/>
                      <a:pt x="9" y="432"/>
                      <a:pt x="8" y="427"/>
                    </a:cubicBezTo>
                    <a:cubicBezTo>
                      <a:pt x="8" y="426"/>
                      <a:pt x="9" y="427"/>
                      <a:pt x="9" y="429"/>
                    </a:cubicBezTo>
                    <a:cubicBezTo>
                      <a:pt x="8" y="425"/>
                      <a:pt x="9" y="418"/>
                      <a:pt x="8" y="416"/>
                    </a:cubicBezTo>
                    <a:cubicBezTo>
                      <a:pt x="9" y="412"/>
                      <a:pt x="9" y="402"/>
                      <a:pt x="11" y="403"/>
                    </a:cubicBezTo>
                    <a:cubicBezTo>
                      <a:pt x="11" y="401"/>
                      <a:pt x="10" y="395"/>
                      <a:pt x="11" y="391"/>
                    </a:cubicBezTo>
                    <a:cubicBezTo>
                      <a:pt x="12" y="399"/>
                      <a:pt x="15" y="378"/>
                      <a:pt x="17" y="380"/>
                    </a:cubicBezTo>
                    <a:cubicBezTo>
                      <a:pt x="16" y="375"/>
                      <a:pt x="22" y="362"/>
                      <a:pt x="25" y="354"/>
                    </a:cubicBezTo>
                    <a:cubicBezTo>
                      <a:pt x="25" y="355"/>
                      <a:pt x="25" y="356"/>
                      <a:pt x="25" y="356"/>
                    </a:cubicBezTo>
                    <a:cubicBezTo>
                      <a:pt x="27" y="352"/>
                      <a:pt x="28" y="351"/>
                      <a:pt x="30" y="348"/>
                    </a:cubicBezTo>
                    <a:cubicBezTo>
                      <a:pt x="29" y="347"/>
                      <a:pt x="33" y="340"/>
                      <a:pt x="35" y="336"/>
                    </a:cubicBezTo>
                    <a:cubicBezTo>
                      <a:pt x="40" y="332"/>
                      <a:pt x="35" y="340"/>
                      <a:pt x="37" y="340"/>
                    </a:cubicBezTo>
                    <a:cubicBezTo>
                      <a:pt x="36" y="339"/>
                      <a:pt x="42" y="330"/>
                      <a:pt x="40" y="331"/>
                    </a:cubicBezTo>
                    <a:cubicBezTo>
                      <a:pt x="44" y="328"/>
                      <a:pt x="43" y="329"/>
                      <a:pt x="46" y="328"/>
                    </a:cubicBezTo>
                    <a:cubicBezTo>
                      <a:pt x="45" y="326"/>
                      <a:pt x="49" y="324"/>
                      <a:pt x="51" y="321"/>
                    </a:cubicBezTo>
                    <a:cubicBezTo>
                      <a:pt x="57" y="317"/>
                      <a:pt x="53" y="321"/>
                      <a:pt x="59" y="315"/>
                    </a:cubicBezTo>
                    <a:cubicBezTo>
                      <a:pt x="62" y="314"/>
                      <a:pt x="57" y="318"/>
                      <a:pt x="57" y="318"/>
                    </a:cubicBezTo>
                    <a:close/>
                    <a:moveTo>
                      <a:pt x="229" y="274"/>
                    </a:moveTo>
                    <a:cubicBezTo>
                      <a:pt x="229" y="274"/>
                      <a:pt x="229" y="274"/>
                      <a:pt x="229" y="274"/>
                    </a:cubicBezTo>
                    <a:cubicBezTo>
                      <a:pt x="227" y="274"/>
                      <a:pt x="226" y="274"/>
                      <a:pt x="225" y="274"/>
                    </a:cubicBezTo>
                    <a:cubicBezTo>
                      <a:pt x="226" y="274"/>
                      <a:pt x="227" y="274"/>
                      <a:pt x="229" y="274"/>
                    </a:cubicBezTo>
                    <a:close/>
                    <a:moveTo>
                      <a:pt x="244" y="275"/>
                    </a:moveTo>
                    <a:cubicBezTo>
                      <a:pt x="242" y="274"/>
                      <a:pt x="240" y="274"/>
                      <a:pt x="238" y="274"/>
                    </a:cubicBezTo>
                    <a:cubicBezTo>
                      <a:pt x="237" y="274"/>
                      <a:pt x="238" y="274"/>
                      <a:pt x="239" y="274"/>
                    </a:cubicBezTo>
                    <a:cubicBezTo>
                      <a:pt x="238" y="274"/>
                      <a:pt x="242" y="274"/>
                      <a:pt x="244" y="275"/>
                    </a:cubicBezTo>
                    <a:close/>
                    <a:moveTo>
                      <a:pt x="211" y="266"/>
                    </a:moveTo>
                    <a:cubicBezTo>
                      <a:pt x="214" y="266"/>
                      <a:pt x="215" y="266"/>
                      <a:pt x="215" y="266"/>
                    </a:cubicBezTo>
                    <a:cubicBezTo>
                      <a:pt x="214" y="266"/>
                      <a:pt x="213" y="266"/>
                      <a:pt x="211" y="267"/>
                    </a:cubicBezTo>
                    <a:cubicBezTo>
                      <a:pt x="210" y="267"/>
                      <a:pt x="210" y="267"/>
                      <a:pt x="210" y="267"/>
                    </a:cubicBezTo>
                    <a:lnTo>
                      <a:pt x="211" y="266"/>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4" name="Freeform 865"/>
              <p:cNvSpPr>
                <a:spLocks/>
              </p:cNvSpPr>
              <p:nvPr/>
            </p:nvSpPr>
            <p:spPr bwMode="auto">
              <a:xfrm>
                <a:off x="3545" y="2518"/>
                <a:ext cx="4" cy="3"/>
              </a:xfrm>
              <a:custGeom>
                <a:avLst/>
                <a:gdLst/>
                <a:ahLst/>
                <a:cxnLst>
                  <a:cxn ang="0">
                    <a:pos x="2" y="0"/>
                  </a:cxn>
                  <a:cxn ang="0">
                    <a:pos x="0" y="3"/>
                  </a:cxn>
                  <a:cxn ang="0">
                    <a:pos x="2" y="3"/>
                  </a:cxn>
                  <a:cxn ang="0">
                    <a:pos x="4" y="3"/>
                  </a:cxn>
                  <a:cxn ang="0">
                    <a:pos x="2" y="0"/>
                  </a:cxn>
                </a:cxnLst>
                <a:rect l="0" t="0" r="r" b="b"/>
                <a:pathLst>
                  <a:path w="4" h="3">
                    <a:moveTo>
                      <a:pt x="2" y="0"/>
                    </a:moveTo>
                    <a:lnTo>
                      <a:pt x="0" y="3"/>
                    </a:lnTo>
                    <a:lnTo>
                      <a:pt x="2" y="3"/>
                    </a:lnTo>
                    <a:lnTo>
                      <a:pt x="4" y="3"/>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5" name="Freeform 866"/>
              <p:cNvSpPr>
                <a:spLocks/>
              </p:cNvSpPr>
              <p:nvPr/>
            </p:nvSpPr>
            <p:spPr bwMode="auto">
              <a:xfrm>
                <a:off x="5365" y="2068"/>
                <a:ext cx="2" cy="0"/>
              </a:xfrm>
              <a:custGeom>
                <a:avLst/>
                <a:gdLst/>
                <a:ahLst/>
                <a:cxnLst>
                  <a:cxn ang="0">
                    <a:pos x="2" y="0"/>
                  </a:cxn>
                  <a:cxn ang="0">
                    <a:pos x="0" y="0"/>
                  </a:cxn>
                  <a:cxn ang="0">
                    <a:pos x="2" y="0"/>
                  </a:cxn>
                  <a:cxn ang="0">
                    <a:pos x="2" y="0"/>
                  </a:cxn>
                  <a:cxn ang="0">
                    <a:pos x="2" y="0"/>
                  </a:cxn>
                </a:cxnLst>
                <a:rect l="0" t="0" r="r" b="b"/>
                <a:pathLst>
                  <a:path w="2">
                    <a:moveTo>
                      <a:pt x="2" y="0"/>
                    </a:moveTo>
                    <a:lnTo>
                      <a:pt x="0" y="0"/>
                    </a:lnTo>
                    <a:lnTo>
                      <a:pt x="2"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6" name="Freeform 867"/>
              <p:cNvSpPr>
                <a:spLocks/>
              </p:cNvSpPr>
              <p:nvPr/>
            </p:nvSpPr>
            <p:spPr bwMode="auto">
              <a:xfrm>
                <a:off x="4114" y="2536"/>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7" name="Freeform 868"/>
              <p:cNvSpPr>
                <a:spLocks/>
              </p:cNvSpPr>
              <p:nvPr/>
            </p:nvSpPr>
            <p:spPr bwMode="auto">
              <a:xfrm>
                <a:off x="5525" y="2181"/>
                <a:ext cx="2" cy="2"/>
              </a:xfrm>
              <a:custGeom>
                <a:avLst/>
                <a:gdLst/>
                <a:ahLst/>
                <a:cxnLst>
                  <a:cxn ang="0">
                    <a:pos x="0" y="0"/>
                  </a:cxn>
                  <a:cxn ang="0">
                    <a:pos x="1" y="1"/>
                  </a:cxn>
                  <a:cxn ang="0">
                    <a:pos x="0" y="0"/>
                  </a:cxn>
                </a:cxnLst>
                <a:rect l="0" t="0" r="r" b="b"/>
                <a:pathLst>
                  <a:path w="1" h="1">
                    <a:moveTo>
                      <a:pt x="0" y="0"/>
                    </a:moveTo>
                    <a:cubicBezTo>
                      <a:pt x="0" y="0"/>
                      <a:pt x="0" y="0"/>
                      <a:pt x="1" y="1"/>
                    </a:cubicBezTo>
                    <a:cubicBezTo>
                      <a:pt x="1"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8" name="Freeform 869"/>
              <p:cNvSpPr>
                <a:spLocks/>
              </p:cNvSpPr>
              <p:nvPr/>
            </p:nvSpPr>
            <p:spPr bwMode="auto">
              <a:xfrm>
                <a:off x="5579" y="2215"/>
                <a:ext cx="11" cy="4"/>
              </a:xfrm>
              <a:custGeom>
                <a:avLst/>
                <a:gdLst/>
                <a:ahLst/>
                <a:cxnLst>
                  <a:cxn ang="0">
                    <a:pos x="5" y="2"/>
                  </a:cxn>
                  <a:cxn ang="0">
                    <a:pos x="0" y="0"/>
                  </a:cxn>
                  <a:cxn ang="0">
                    <a:pos x="5" y="2"/>
                  </a:cxn>
                </a:cxnLst>
                <a:rect l="0" t="0" r="r" b="b"/>
                <a:pathLst>
                  <a:path w="5" h="2">
                    <a:moveTo>
                      <a:pt x="5" y="2"/>
                    </a:moveTo>
                    <a:cubicBezTo>
                      <a:pt x="0" y="0"/>
                      <a:pt x="0" y="0"/>
                      <a:pt x="0" y="0"/>
                    </a:cubicBezTo>
                    <a:cubicBezTo>
                      <a:pt x="3" y="1"/>
                      <a:pt x="4" y="2"/>
                      <a:pt x="5"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9" name="Freeform 870"/>
              <p:cNvSpPr>
                <a:spLocks/>
              </p:cNvSpPr>
              <p:nvPr/>
            </p:nvSpPr>
            <p:spPr bwMode="auto">
              <a:xfrm>
                <a:off x="5527" y="2201"/>
                <a:ext cx="2" cy="0"/>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lnTo>
                      <a:pt x="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0" name="Freeform 871"/>
              <p:cNvSpPr>
                <a:spLocks/>
              </p:cNvSpPr>
              <p:nvPr/>
            </p:nvSpPr>
            <p:spPr bwMode="auto">
              <a:xfrm>
                <a:off x="5165" y="1940"/>
                <a:ext cx="6" cy="2"/>
              </a:xfrm>
              <a:custGeom>
                <a:avLst/>
                <a:gdLst/>
                <a:ahLst/>
                <a:cxnLst>
                  <a:cxn ang="0">
                    <a:pos x="3" y="0"/>
                  </a:cxn>
                  <a:cxn ang="0">
                    <a:pos x="2" y="0"/>
                  </a:cxn>
                  <a:cxn ang="0">
                    <a:pos x="3" y="0"/>
                  </a:cxn>
                </a:cxnLst>
                <a:rect l="0" t="0" r="r" b="b"/>
                <a:pathLst>
                  <a:path w="3" h="1">
                    <a:moveTo>
                      <a:pt x="3" y="0"/>
                    </a:moveTo>
                    <a:cubicBezTo>
                      <a:pt x="2" y="0"/>
                      <a:pt x="2" y="0"/>
                      <a:pt x="2" y="0"/>
                    </a:cubicBezTo>
                    <a:cubicBezTo>
                      <a:pt x="0" y="1"/>
                      <a:pt x="1" y="1"/>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1" name="Freeform 872"/>
              <p:cNvSpPr>
                <a:spLocks/>
              </p:cNvSpPr>
              <p:nvPr/>
            </p:nvSpPr>
            <p:spPr bwMode="auto">
              <a:xfrm>
                <a:off x="5464" y="1956"/>
                <a:ext cx="11" cy="2"/>
              </a:xfrm>
              <a:custGeom>
                <a:avLst/>
                <a:gdLst/>
                <a:ahLst/>
                <a:cxnLst>
                  <a:cxn ang="0">
                    <a:pos x="5" y="0"/>
                  </a:cxn>
                  <a:cxn ang="0">
                    <a:pos x="0" y="0"/>
                  </a:cxn>
                  <a:cxn ang="0">
                    <a:pos x="5" y="0"/>
                  </a:cxn>
                </a:cxnLst>
                <a:rect l="0" t="0" r="r" b="b"/>
                <a:pathLst>
                  <a:path w="5" h="1">
                    <a:moveTo>
                      <a:pt x="5" y="0"/>
                    </a:moveTo>
                    <a:cubicBezTo>
                      <a:pt x="0" y="0"/>
                      <a:pt x="0" y="0"/>
                      <a:pt x="0" y="0"/>
                    </a:cubicBezTo>
                    <a:cubicBezTo>
                      <a:pt x="3" y="0"/>
                      <a:pt x="5" y="1"/>
                      <a:pt x="5"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2" name="Freeform 873"/>
              <p:cNvSpPr>
                <a:spLocks/>
              </p:cNvSpPr>
              <p:nvPr/>
            </p:nvSpPr>
            <p:spPr bwMode="auto">
              <a:xfrm>
                <a:off x="4886" y="2035"/>
                <a:ext cx="0" cy="2"/>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3" name="Freeform 874"/>
              <p:cNvSpPr>
                <a:spLocks/>
              </p:cNvSpPr>
              <p:nvPr/>
            </p:nvSpPr>
            <p:spPr bwMode="auto">
              <a:xfrm>
                <a:off x="5450" y="1954"/>
                <a:ext cx="14" cy="2"/>
              </a:xfrm>
              <a:custGeom>
                <a:avLst/>
                <a:gdLst/>
                <a:ahLst/>
                <a:cxnLst>
                  <a:cxn ang="0">
                    <a:pos x="0" y="0"/>
                  </a:cxn>
                  <a:cxn ang="0">
                    <a:pos x="6" y="1"/>
                  </a:cxn>
                  <a:cxn ang="0">
                    <a:pos x="0" y="0"/>
                  </a:cxn>
                </a:cxnLst>
                <a:rect l="0" t="0" r="r" b="b"/>
                <a:pathLst>
                  <a:path w="6" h="1">
                    <a:moveTo>
                      <a:pt x="0" y="0"/>
                    </a:moveTo>
                    <a:cubicBezTo>
                      <a:pt x="3" y="1"/>
                      <a:pt x="5" y="1"/>
                      <a:pt x="6" y="1"/>
                    </a:cubicBezTo>
                    <a:cubicBezTo>
                      <a:pt x="5" y="1"/>
                      <a:pt x="2"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4" name="Freeform 875"/>
              <p:cNvSpPr>
                <a:spLocks/>
              </p:cNvSpPr>
              <p:nvPr/>
            </p:nvSpPr>
            <p:spPr bwMode="auto">
              <a:xfrm>
                <a:off x="5246" y="2176"/>
                <a:ext cx="4" cy="0"/>
              </a:xfrm>
              <a:custGeom>
                <a:avLst/>
                <a:gdLst/>
                <a:ahLst/>
                <a:cxnLst>
                  <a:cxn ang="0">
                    <a:pos x="4" y="0"/>
                  </a:cxn>
                  <a:cxn ang="0">
                    <a:pos x="2" y="0"/>
                  </a:cxn>
                  <a:cxn ang="0">
                    <a:pos x="0" y="0"/>
                  </a:cxn>
                  <a:cxn ang="0">
                    <a:pos x="4" y="0"/>
                  </a:cxn>
                </a:cxnLst>
                <a:rect l="0" t="0" r="r" b="b"/>
                <a:pathLst>
                  <a:path w="4">
                    <a:moveTo>
                      <a:pt x="4" y="0"/>
                    </a:moveTo>
                    <a:lnTo>
                      <a:pt x="2" y="0"/>
                    </a:lnTo>
                    <a:lnTo>
                      <a:pt x="0" y="0"/>
                    </a:lnTo>
                    <a:lnTo>
                      <a:pt x="4"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5" name="Freeform 876"/>
              <p:cNvSpPr>
                <a:spLocks/>
              </p:cNvSpPr>
              <p:nvPr/>
            </p:nvSpPr>
            <p:spPr bwMode="auto">
              <a:xfrm>
                <a:off x="5243" y="2176"/>
                <a:ext cx="3"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6" name="Freeform 877"/>
              <p:cNvSpPr>
                <a:spLocks/>
              </p:cNvSpPr>
              <p:nvPr/>
            </p:nvSpPr>
            <p:spPr bwMode="auto">
              <a:xfrm>
                <a:off x="5237" y="2176"/>
                <a:ext cx="6" cy="3"/>
              </a:xfrm>
              <a:custGeom>
                <a:avLst/>
                <a:gdLst/>
                <a:ahLst/>
                <a:cxnLst>
                  <a:cxn ang="0">
                    <a:pos x="0" y="1"/>
                  </a:cxn>
                  <a:cxn ang="0">
                    <a:pos x="3" y="0"/>
                  </a:cxn>
                  <a:cxn ang="0">
                    <a:pos x="0" y="1"/>
                  </a:cxn>
                </a:cxnLst>
                <a:rect l="0" t="0" r="r" b="b"/>
                <a:pathLst>
                  <a:path w="3" h="1">
                    <a:moveTo>
                      <a:pt x="0" y="1"/>
                    </a:moveTo>
                    <a:cubicBezTo>
                      <a:pt x="3" y="0"/>
                      <a:pt x="3" y="0"/>
                      <a:pt x="3" y="0"/>
                    </a:cubicBezTo>
                    <a:cubicBezTo>
                      <a:pt x="2"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7" name="Freeform 878"/>
              <p:cNvSpPr>
                <a:spLocks/>
              </p:cNvSpPr>
              <p:nvPr/>
            </p:nvSpPr>
            <p:spPr bwMode="auto">
              <a:xfrm>
                <a:off x="5336" y="2172"/>
                <a:ext cx="2" cy="2"/>
              </a:xfrm>
              <a:custGeom>
                <a:avLst/>
                <a:gdLst/>
                <a:ahLst/>
                <a:cxnLst>
                  <a:cxn ang="0">
                    <a:pos x="0" y="2"/>
                  </a:cxn>
                  <a:cxn ang="0">
                    <a:pos x="2" y="0"/>
                  </a:cxn>
                  <a:cxn ang="0">
                    <a:pos x="0" y="2"/>
                  </a:cxn>
                </a:cxnLst>
                <a:rect l="0" t="0" r="r" b="b"/>
                <a:pathLst>
                  <a:path w="2" h="2">
                    <a:moveTo>
                      <a:pt x="0" y="2"/>
                    </a:move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8" name="Freeform 879"/>
              <p:cNvSpPr>
                <a:spLocks/>
              </p:cNvSpPr>
              <p:nvPr/>
            </p:nvSpPr>
            <p:spPr bwMode="auto">
              <a:xfrm>
                <a:off x="5338" y="2172"/>
                <a:ext cx="25" cy="2"/>
              </a:xfrm>
              <a:custGeom>
                <a:avLst/>
                <a:gdLst/>
                <a:ahLst/>
                <a:cxnLst>
                  <a:cxn ang="0">
                    <a:pos x="11" y="1"/>
                  </a:cxn>
                  <a:cxn ang="0">
                    <a:pos x="0" y="0"/>
                  </a:cxn>
                  <a:cxn ang="0">
                    <a:pos x="0" y="0"/>
                  </a:cxn>
                  <a:cxn ang="0">
                    <a:pos x="11" y="1"/>
                  </a:cxn>
                </a:cxnLst>
                <a:rect l="0" t="0" r="r" b="b"/>
                <a:pathLst>
                  <a:path w="11" h="1">
                    <a:moveTo>
                      <a:pt x="11" y="1"/>
                    </a:moveTo>
                    <a:cubicBezTo>
                      <a:pt x="8" y="1"/>
                      <a:pt x="4" y="0"/>
                      <a:pt x="0" y="0"/>
                    </a:cubicBezTo>
                    <a:cubicBezTo>
                      <a:pt x="0" y="0"/>
                      <a:pt x="0" y="0"/>
                      <a:pt x="0" y="0"/>
                    </a:cubicBezTo>
                    <a:cubicBezTo>
                      <a:pt x="1" y="0"/>
                      <a:pt x="8" y="1"/>
                      <a:pt x="1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9" name="Freeform 880"/>
              <p:cNvSpPr>
                <a:spLocks/>
              </p:cNvSpPr>
              <p:nvPr/>
            </p:nvSpPr>
            <p:spPr bwMode="auto">
              <a:xfrm>
                <a:off x="5441" y="2192"/>
                <a:ext cx="32" cy="11"/>
              </a:xfrm>
              <a:custGeom>
                <a:avLst/>
                <a:gdLst/>
                <a:ahLst/>
                <a:cxnLst>
                  <a:cxn ang="0">
                    <a:pos x="12" y="3"/>
                  </a:cxn>
                  <a:cxn ang="0">
                    <a:pos x="2" y="1"/>
                  </a:cxn>
                  <a:cxn ang="0">
                    <a:pos x="2" y="2"/>
                  </a:cxn>
                  <a:cxn ang="0">
                    <a:pos x="12" y="3"/>
                  </a:cxn>
                </a:cxnLst>
                <a:rect l="0" t="0" r="r" b="b"/>
                <a:pathLst>
                  <a:path w="14" h="5">
                    <a:moveTo>
                      <a:pt x="12" y="3"/>
                    </a:moveTo>
                    <a:cubicBezTo>
                      <a:pt x="2" y="1"/>
                      <a:pt x="2" y="1"/>
                      <a:pt x="2" y="1"/>
                    </a:cubicBezTo>
                    <a:cubicBezTo>
                      <a:pt x="4" y="2"/>
                      <a:pt x="6" y="2"/>
                      <a:pt x="2" y="2"/>
                    </a:cubicBezTo>
                    <a:cubicBezTo>
                      <a:pt x="14" y="5"/>
                      <a:pt x="0" y="0"/>
                      <a:pt x="12" y="3"/>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0" name="Freeform 881"/>
              <p:cNvSpPr>
                <a:spLocks/>
              </p:cNvSpPr>
              <p:nvPr/>
            </p:nvSpPr>
            <p:spPr bwMode="auto">
              <a:xfrm>
                <a:off x="5522" y="2212"/>
                <a:ext cx="18" cy="5"/>
              </a:xfrm>
              <a:custGeom>
                <a:avLst/>
                <a:gdLst/>
                <a:ahLst/>
                <a:cxnLst>
                  <a:cxn ang="0">
                    <a:pos x="5" y="1"/>
                  </a:cxn>
                  <a:cxn ang="0">
                    <a:pos x="4" y="2"/>
                  </a:cxn>
                  <a:cxn ang="0">
                    <a:pos x="5" y="1"/>
                  </a:cxn>
                </a:cxnLst>
                <a:rect l="0" t="0" r="r" b="b"/>
                <a:pathLst>
                  <a:path w="8" h="2">
                    <a:moveTo>
                      <a:pt x="5" y="1"/>
                    </a:moveTo>
                    <a:cubicBezTo>
                      <a:pt x="0" y="0"/>
                      <a:pt x="5" y="2"/>
                      <a:pt x="4" y="2"/>
                    </a:cubicBezTo>
                    <a:cubicBezTo>
                      <a:pt x="8" y="2"/>
                      <a:pt x="8" y="2"/>
                      <a:pt x="5"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1" name="Freeform 882"/>
              <p:cNvSpPr>
                <a:spLocks/>
              </p:cNvSpPr>
              <p:nvPr/>
            </p:nvSpPr>
            <p:spPr bwMode="auto">
              <a:xfrm>
                <a:off x="5498" y="2014"/>
                <a:ext cx="6" cy="5"/>
              </a:xfrm>
              <a:custGeom>
                <a:avLst/>
                <a:gdLst/>
                <a:ahLst/>
                <a:cxnLst>
                  <a:cxn ang="0">
                    <a:pos x="0" y="1"/>
                  </a:cxn>
                  <a:cxn ang="0">
                    <a:pos x="0" y="2"/>
                  </a:cxn>
                  <a:cxn ang="0">
                    <a:pos x="0" y="1"/>
                  </a:cxn>
                </a:cxnLst>
                <a:rect l="0" t="0" r="r" b="b"/>
                <a:pathLst>
                  <a:path w="3" h="2">
                    <a:moveTo>
                      <a:pt x="0" y="1"/>
                    </a:moveTo>
                    <a:cubicBezTo>
                      <a:pt x="0" y="2"/>
                      <a:pt x="0" y="2"/>
                      <a:pt x="0" y="2"/>
                    </a:cubicBezTo>
                    <a:cubicBezTo>
                      <a:pt x="3" y="0"/>
                      <a:pt x="0" y="2"/>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2" name="Freeform 883"/>
              <p:cNvSpPr>
                <a:spLocks/>
              </p:cNvSpPr>
              <p:nvPr/>
            </p:nvSpPr>
            <p:spPr bwMode="auto">
              <a:xfrm>
                <a:off x="5565" y="1969"/>
                <a:ext cx="14" cy="5"/>
              </a:xfrm>
              <a:custGeom>
                <a:avLst/>
                <a:gdLst/>
                <a:ahLst/>
                <a:cxnLst>
                  <a:cxn ang="0">
                    <a:pos x="14" y="0"/>
                  </a:cxn>
                  <a:cxn ang="0">
                    <a:pos x="5" y="3"/>
                  </a:cxn>
                  <a:cxn ang="0">
                    <a:pos x="0" y="5"/>
                  </a:cxn>
                  <a:cxn ang="0">
                    <a:pos x="14" y="0"/>
                  </a:cxn>
                </a:cxnLst>
                <a:rect l="0" t="0" r="r" b="b"/>
                <a:pathLst>
                  <a:path w="14" h="5">
                    <a:moveTo>
                      <a:pt x="14" y="0"/>
                    </a:moveTo>
                    <a:lnTo>
                      <a:pt x="5" y="3"/>
                    </a:lnTo>
                    <a:lnTo>
                      <a:pt x="0" y="5"/>
                    </a:lnTo>
                    <a:lnTo>
                      <a:pt x="14"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3" name="Freeform 884"/>
              <p:cNvSpPr>
                <a:spLocks/>
              </p:cNvSpPr>
              <p:nvPr/>
            </p:nvSpPr>
            <p:spPr bwMode="auto">
              <a:xfrm>
                <a:off x="5543" y="1951"/>
                <a:ext cx="15" cy="3"/>
              </a:xfrm>
              <a:custGeom>
                <a:avLst/>
                <a:gdLst/>
                <a:ahLst/>
                <a:cxnLst>
                  <a:cxn ang="0">
                    <a:pos x="11" y="0"/>
                  </a:cxn>
                  <a:cxn ang="0">
                    <a:pos x="15" y="3"/>
                  </a:cxn>
                  <a:cxn ang="0">
                    <a:pos x="0" y="0"/>
                  </a:cxn>
                  <a:cxn ang="0">
                    <a:pos x="11" y="0"/>
                  </a:cxn>
                </a:cxnLst>
                <a:rect l="0" t="0" r="r" b="b"/>
                <a:pathLst>
                  <a:path w="15" h="3">
                    <a:moveTo>
                      <a:pt x="11" y="0"/>
                    </a:moveTo>
                    <a:lnTo>
                      <a:pt x="15" y="3"/>
                    </a:lnTo>
                    <a:lnTo>
                      <a:pt x="0" y="0"/>
                    </a:lnTo>
                    <a:lnTo>
                      <a:pt x="1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4" name="Freeform 885"/>
              <p:cNvSpPr>
                <a:spLocks/>
              </p:cNvSpPr>
              <p:nvPr/>
            </p:nvSpPr>
            <p:spPr bwMode="auto">
              <a:xfrm>
                <a:off x="4910" y="2107"/>
                <a:ext cx="9" cy="6"/>
              </a:xfrm>
              <a:custGeom>
                <a:avLst/>
                <a:gdLst/>
                <a:ahLst/>
                <a:cxnLst>
                  <a:cxn ang="0">
                    <a:pos x="4" y="3"/>
                  </a:cxn>
                  <a:cxn ang="0">
                    <a:pos x="4" y="1"/>
                  </a:cxn>
                  <a:cxn ang="0">
                    <a:pos x="4" y="3"/>
                  </a:cxn>
                </a:cxnLst>
                <a:rect l="0" t="0" r="r" b="b"/>
                <a:pathLst>
                  <a:path w="4" h="3">
                    <a:moveTo>
                      <a:pt x="4" y="3"/>
                    </a:moveTo>
                    <a:cubicBezTo>
                      <a:pt x="4" y="1"/>
                      <a:pt x="4" y="1"/>
                      <a:pt x="4" y="1"/>
                    </a:cubicBezTo>
                    <a:cubicBezTo>
                      <a:pt x="1" y="0"/>
                      <a:pt x="0" y="1"/>
                      <a:pt x="4" y="3"/>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5" name="Freeform 886"/>
              <p:cNvSpPr>
                <a:spLocks/>
              </p:cNvSpPr>
              <p:nvPr/>
            </p:nvSpPr>
            <p:spPr bwMode="auto">
              <a:xfrm>
                <a:off x="5183" y="2275"/>
                <a:ext cx="4" cy="18"/>
              </a:xfrm>
              <a:custGeom>
                <a:avLst/>
                <a:gdLst/>
                <a:ahLst/>
                <a:cxnLst>
                  <a:cxn ang="0">
                    <a:pos x="2" y="0"/>
                  </a:cxn>
                  <a:cxn ang="0">
                    <a:pos x="0" y="8"/>
                  </a:cxn>
                  <a:cxn ang="0">
                    <a:pos x="2" y="0"/>
                  </a:cxn>
                </a:cxnLst>
                <a:rect l="0" t="0" r="r" b="b"/>
                <a:pathLst>
                  <a:path w="2" h="8">
                    <a:moveTo>
                      <a:pt x="2" y="0"/>
                    </a:moveTo>
                    <a:cubicBezTo>
                      <a:pt x="1" y="1"/>
                      <a:pt x="0" y="5"/>
                      <a:pt x="0" y="8"/>
                    </a:cubicBezTo>
                    <a:cubicBezTo>
                      <a:pt x="1" y="5"/>
                      <a:pt x="2" y="1"/>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6" name="Freeform 887"/>
              <p:cNvSpPr>
                <a:spLocks/>
              </p:cNvSpPr>
              <p:nvPr/>
            </p:nvSpPr>
            <p:spPr bwMode="auto">
              <a:xfrm>
                <a:off x="4204" y="2509"/>
                <a:ext cx="13" cy="3"/>
              </a:xfrm>
              <a:custGeom>
                <a:avLst/>
                <a:gdLst/>
                <a:ahLst/>
                <a:cxnLst>
                  <a:cxn ang="0">
                    <a:pos x="4" y="3"/>
                  </a:cxn>
                  <a:cxn ang="0">
                    <a:pos x="13" y="0"/>
                  </a:cxn>
                  <a:cxn ang="0">
                    <a:pos x="0" y="3"/>
                  </a:cxn>
                  <a:cxn ang="0">
                    <a:pos x="4" y="3"/>
                  </a:cxn>
                </a:cxnLst>
                <a:rect l="0" t="0" r="r" b="b"/>
                <a:pathLst>
                  <a:path w="13" h="3">
                    <a:moveTo>
                      <a:pt x="4" y="3"/>
                    </a:moveTo>
                    <a:lnTo>
                      <a:pt x="13" y="0"/>
                    </a:lnTo>
                    <a:lnTo>
                      <a:pt x="0" y="3"/>
                    </a:lnTo>
                    <a:lnTo>
                      <a:pt x="4"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7" name="Freeform 888"/>
              <p:cNvSpPr>
                <a:spLocks/>
              </p:cNvSpPr>
              <p:nvPr/>
            </p:nvSpPr>
            <p:spPr bwMode="auto">
              <a:xfrm>
                <a:off x="3113" y="3018"/>
                <a:ext cx="6" cy="7"/>
              </a:xfrm>
              <a:custGeom>
                <a:avLst/>
                <a:gdLst/>
                <a:ahLst/>
                <a:cxnLst>
                  <a:cxn ang="0">
                    <a:pos x="2" y="3"/>
                  </a:cxn>
                  <a:cxn ang="0">
                    <a:pos x="2" y="1"/>
                  </a:cxn>
                  <a:cxn ang="0">
                    <a:pos x="0" y="0"/>
                  </a:cxn>
                  <a:cxn ang="0">
                    <a:pos x="2" y="3"/>
                  </a:cxn>
                </a:cxnLst>
                <a:rect l="0" t="0" r="r" b="b"/>
                <a:pathLst>
                  <a:path w="3" h="3">
                    <a:moveTo>
                      <a:pt x="2" y="3"/>
                    </a:moveTo>
                    <a:cubicBezTo>
                      <a:pt x="2" y="3"/>
                      <a:pt x="3" y="3"/>
                      <a:pt x="2" y="1"/>
                    </a:cubicBezTo>
                    <a:cubicBezTo>
                      <a:pt x="0" y="0"/>
                      <a:pt x="0" y="0"/>
                      <a:pt x="0" y="0"/>
                    </a:cubicBezTo>
                    <a:lnTo>
                      <a:pt x="2"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8" name="Freeform 889"/>
              <p:cNvSpPr>
                <a:spLocks/>
              </p:cNvSpPr>
              <p:nvPr/>
            </p:nvSpPr>
            <p:spPr bwMode="auto">
              <a:xfrm>
                <a:off x="3108" y="2989"/>
                <a:ext cx="9" cy="27"/>
              </a:xfrm>
              <a:custGeom>
                <a:avLst/>
                <a:gdLst/>
                <a:ahLst/>
                <a:cxnLst>
                  <a:cxn ang="0">
                    <a:pos x="3" y="4"/>
                  </a:cxn>
                  <a:cxn ang="0">
                    <a:pos x="0" y="1"/>
                  </a:cxn>
                  <a:cxn ang="0">
                    <a:pos x="3" y="6"/>
                  </a:cxn>
                  <a:cxn ang="0">
                    <a:pos x="2" y="9"/>
                  </a:cxn>
                  <a:cxn ang="0">
                    <a:pos x="4" y="12"/>
                  </a:cxn>
                  <a:cxn ang="0">
                    <a:pos x="2" y="4"/>
                  </a:cxn>
                  <a:cxn ang="0">
                    <a:pos x="3" y="4"/>
                  </a:cxn>
                </a:cxnLst>
                <a:rect l="0" t="0" r="r" b="b"/>
                <a:pathLst>
                  <a:path w="4" h="12">
                    <a:moveTo>
                      <a:pt x="3" y="4"/>
                    </a:moveTo>
                    <a:cubicBezTo>
                      <a:pt x="3" y="2"/>
                      <a:pt x="2" y="0"/>
                      <a:pt x="0" y="1"/>
                    </a:cubicBezTo>
                    <a:cubicBezTo>
                      <a:pt x="1" y="3"/>
                      <a:pt x="1" y="4"/>
                      <a:pt x="3" y="6"/>
                    </a:cubicBezTo>
                    <a:cubicBezTo>
                      <a:pt x="3" y="7"/>
                      <a:pt x="3" y="9"/>
                      <a:pt x="2" y="9"/>
                    </a:cubicBezTo>
                    <a:cubicBezTo>
                      <a:pt x="3" y="9"/>
                      <a:pt x="3" y="11"/>
                      <a:pt x="4" y="12"/>
                    </a:cubicBezTo>
                    <a:cubicBezTo>
                      <a:pt x="4" y="10"/>
                      <a:pt x="4" y="7"/>
                      <a:pt x="2" y="4"/>
                    </a:cubicBezTo>
                    <a:cubicBezTo>
                      <a:pt x="3" y="4"/>
                      <a:pt x="3" y="4"/>
                      <a:pt x="3"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9" name="Freeform 890"/>
              <p:cNvSpPr>
                <a:spLocks/>
              </p:cNvSpPr>
              <p:nvPr/>
            </p:nvSpPr>
            <p:spPr bwMode="auto">
              <a:xfrm>
                <a:off x="3423" y="2892"/>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0" name="Freeform 891"/>
              <p:cNvSpPr>
                <a:spLocks/>
              </p:cNvSpPr>
              <p:nvPr/>
            </p:nvSpPr>
            <p:spPr bwMode="auto">
              <a:xfrm>
                <a:off x="3641" y="2901"/>
                <a:ext cx="5" cy="0"/>
              </a:xfrm>
              <a:custGeom>
                <a:avLst/>
                <a:gdLst/>
                <a:ahLst/>
                <a:cxnLst>
                  <a:cxn ang="0">
                    <a:pos x="1" y="0"/>
                  </a:cxn>
                  <a:cxn ang="0">
                    <a:pos x="0" y="0"/>
                  </a:cxn>
                  <a:cxn ang="0">
                    <a:pos x="1" y="0"/>
                  </a:cxn>
                </a:cxnLst>
                <a:rect l="0" t="0" r="r" b="b"/>
                <a:pathLst>
                  <a:path w="2">
                    <a:moveTo>
                      <a:pt x="1" y="0"/>
                    </a:moveTo>
                    <a:cubicBezTo>
                      <a:pt x="1" y="0"/>
                      <a:pt x="0" y="0"/>
                      <a:pt x="0" y="0"/>
                    </a:cubicBezTo>
                    <a:cubicBezTo>
                      <a:pt x="1"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1" name="Freeform 892"/>
              <p:cNvSpPr>
                <a:spLocks/>
              </p:cNvSpPr>
              <p:nvPr/>
            </p:nvSpPr>
            <p:spPr bwMode="auto">
              <a:xfrm>
                <a:off x="3680" y="290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2" name="Freeform 893"/>
              <p:cNvSpPr>
                <a:spLocks/>
              </p:cNvSpPr>
              <p:nvPr/>
            </p:nvSpPr>
            <p:spPr bwMode="auto">
              <a:xfrm>
                <a:off x="3425" y="2892"/>
                <a:ext cx="7" cy="0"/>
              </a:xfrm>
              <a:custGeom>
                <a:avLst/>
                <a:gdLst/>
                <a:ahLst/>
                <a:cxnLst>
                  <a:cxn ang="0">
                    <a:pos x="0" y="0"/>
                  </a:cxn>
                  <a:cxn ang="0">
                    <a:pos x="2" y="0"/>
                  </a:cxn>
                  <a:cxn ang="0">
                    <a:pos x="0" y="0"/>
                  </a:cxn>
                </a:cxnLst>
                <a:rect l="0" t="0" r="r" b="b"/>
                <a:pathLst>
                  <a:path w="3">
                    <a:moveTo>
                      <a:pt x="0" y="0"/>
                    </a:moveTo>
                    <a:cubicBezTo>
                      <a:pt x="2" y="0"/>
                      <a:pt x="2" y="0"/>
                      <a:pt x="2" y="0"/>
                    </a:cubicBezTo>
                    <a:cubicBezTo>
                      <a:pt x="3"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3" name="Freeform 894"/>
              <p:cNvSpPr>
                <a:spLocks/>
              </p:cNvSpPr>
              <p:nvPr/>
            </p:nvSpPr>
            <p:spPr bwMode="auto">
              <a:xfrm>
                <a:off x="3126" y="2948"/>
                <a:ext cx="2" cy="5"/>
              </a:xfrm>
              <a:custGeom>
                <a:avLst/>
                <a:gdLst/>
                <a:ahLst/>
                <a:cxnLst>
                  <a:cxn ang="0">
                    <a:pos x="0" y="0"/>
                  </a:cxn>
                  <a:cxn ang="0">
                    <a:pos x="0" y="5"/>
                  </a:cxn>
                  <a:cxn ang="0">
                    <a:pos x="2" y="0"/>
                  </a:cxn>
                  <a:cxn ang="0">
                    <a:pos x="0" y="0"/>
                  </a:cxn>
                </a:cxnLst>
                <a:rect l="0" t="0" r="r" b="b"/>
                <a:pathLst>
                  <a:path w="2" h="5">
                    <a:moveTo>
                      <a:pt x="0" y="0"/>
                    </a:moveTo>
                    <a:lnTo>
                      <a:pt x="0" y="5"/>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4" name="Freeform 895"/>
              <p:cNvSpPr>
                <a:spLocks/>
              </p:cNvSpPr>
              <p:nvPr/>
            </p:nvSpPr>
            <p:spPr bwMode="auto">
              <a:xfrm>
                <a:off x="3326" y="2899"/>
                <a:ext cx="3" cy="2"/>
              </a:xfrm>
              <a:custGeom>
                <a:avLst/>
                <a:gdLst/>
                <a:ahLst/>
                <a:cxnLst>
                  <a:cxn ang="0">
                    <a:pos x="3" y="0"/>
                  </a:cxn>
                  <a:cxn ang="0">
                    <a:pos x="0" y="0"/>
                  </a:cxn>
                  <a:cxn ang="0">
                    <a:pos x="0" y="2"/>
                  </a:cxn>
                  <a:cxn ang="0">
                    <a:pos x="3" y="0"/>
                  </a:cxn>
                </a:cxnLst>
                <a:rect l="0" t="0" r="r" b="b"/>
                <a:pathLst>
                  <a:path w="3" h="2">
                    <a:moveTo>
                      <a:pt x="3" y="0"/>
                    </a:moveTo>
                    <a:lnTo>
                      <a:pt x="0" y="0"/>
                    </a:lnTo>
                    <a:lnTo>
                      <a:pt x="0" y="2"/>
                    </a:lnTo>
                    <a:lnTo>
                      <a:pt x="3"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715" name="Freeform 896"/>
              <p:cNvSpPr>
                <a:spLocks/>
              </p:cNvSpPr>
              <p:nvPr/>
            </p:nvSpPr>
            <p:spPr bwMode="auto">
              <a:xfrm>
                <a:off x="3254" y="2905"/>
                <a:ext cx="5" cy="5"/>
              </a:xfrm>
              <a:custGeom>
                <a:avLst/>
                <a:gdLst/>
                <a:ahLst/>
                <a:cxnLst>
                  <a:cxn ang="0">
                    <a:pos x="1" y="2"/>
                  </a:cxn>
                  <a:cxn ang="0">
                    <a:pos x="2" y="0"/>
                  </a:cxn>
                  <a:cxn ang="0">
                    <a:pos x="0" y="1"/>
                  </a:cxn>
                  <a:cxn ang="0">
                    <a:pos x="1" y="2"/>
                  </a:cxn>
                </a:cxnLst>
                <a:rect l="0" t="0" r="r" b="b"/>
                <a:pathLst>
                  <a:path w="2" h="2">
                    <a:moveTo>
                      <a:pt x="1" y="2"/>
                    </a:moveTo>
                    <a:cubicBezTo>
                      <a:pt x="2" y="2"/>
                      <a:pt x="2" y="1"/>
                      <a:pt x="2" y="0"/>
                    </a:cubicBezTo>
                    <a:cubicBezTo>
                      <a:pt x="2" y="1"/>
                      <a:pt x="1" y="1"/>
                      <a:pt x="0" y="1"/>
                    </a:cubicBezTo>
                    <a:lnTo>
                      <a:pt x="1"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6" name="Freeform 897"/>
              <p:cNvSpPr>
                <a:spLocks/>
              </p:cNvSpPr>
              <p:nvPr/>
            </p:nvSpPr>
            <p:spPr bwMode="auto">
              <a:xfrm>
                <a:off x="3146" y="29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7" name="Freeform 898"/>
              <p:cNvSpPr>
                <a:spLocks/>
              </p:cNvSpPr>
              <p:nvPr/>
            </p:nvSpPr>
            <p:spPr bwMode="auto">
              <a:xfrm>
                <a:off x="3383" y="289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8" name="Freeform 899"/>
              <p:cNvSpPr>
                <a:spLocks/>
              </p:cNvSpPr>
              <p:nvPr/>
            </p:nvSpPr>
            <p:spPr bwMode="auto">
              <a:xfrm>
                <a:off x="5169" y="2374"/>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9" name="Rectangle 900"/>
              <p:cNvSpPr>
                <a:spLocks noChangeArrowheads="1"/>
              </p:cNvSpPr>
              <p:nvPr/>
            </p:nvSpPr>
            <p:spPr bwMode="auto">
              <a:xfrm>
                <a:off x="5192" y="2291"/>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0" name="Freeform 901"/>
              <p:cNvSpPr>
                <a:spLocks/>
              </p:cNvSpPr>
              <p:nvPr/>
            </p:nvSpPr>
            <p:spPr bwMode="auto">
              <a:xfrm>
                <a:off x="3749" y="2908"/>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1" name="Freeform 902"/>
              <p:cNvSpPr>
                <a:spLocks/>
              </p:cNvSpPr>
              <p:nvPr/>
            </p:nvSpPr>
            <p:spPr bwMode="auto">
              <a:xfrm>
                <a:off x="4373" y="2892"/>
                <a:ext cx="20" cy="4"/>
              </a:xfrm>
              <a:custGeom>
                <a:avLst/>
                <a:gdLst/>
                <a:ahLst/>
                <a:cxnLst>
                  <a:cxn ang="0">
                    <a:pos x="4" y="2"/>
                  </a:cxn>
                  <a:cxn ang="0">
                    <a:pos x="4" y="0"/>
                  </a:cxn>
                  <a:cxn ang="0">
                    <a:pos x="4" y="2"/>
                  </a:cxn>
                </a:cxnLst>
                <a:rect l="0" t="0" r="r" b="b"/>
                <a:pathLst>
                  <a:path w="9" h="2">
                    <a:moveTo>
                      <a:pt x="4" y="2"/>
                    </a:moveTo>
                    <a:cubicBezTo>
                      <a:pt x="0" y="1"/>
                      <a:pt x="9" y="0"/>
                      <a:pt x="4" y="0"/>
                    </a:cubicBezTo>
                    <a:cubicBezTo>
                      <a:pt x="4" y="0"/>
                      <a:pt x="0" y="2"/>
                      <a:pt x="4"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2" name="Freeform 903"/>
              <p:cNvSpPr>
                <a:spLocks/>
              </p:cNvSpPr>
              <p:nvPr/>
            </p:nvSpPr>
            <p:spPr bwMode="auto">
              <a:xfrm>
                <a:off x="3128" y="2946"/>
                <a:ext cx="3" cy="2"/>
              </a:xfrm>
              <a:custGeom>
                <a:avLst/>
                <a:gdLst/>
                <a:ahLst/>
                <a:cxnLst>
                  <a:cxn ang="0">
                    <a:pos x="0" y="1"/>
                  </a:cxn>
                  <a:cxn ang="0">
                    <a:pos x="1" y="0"/>
                  </a:cxn>
                  <a:cxn ang="0">
                    <a:pos x="0" y="1"/>
                  </a:cxn>
                </a:cxnLst>
                <a:rect l="0" t="0" r="r" b="b"/>
                <a:pathLst>
                  <a:path w="1" h="1">
                    <a:moveTo>
                      <a:pt x="0" y="1"/>
                    </a:moveTo>
                    <a:cubicBezTo>
                      <a:pt x="1" y="0"/>
                      <a:pt x="1" y="0"/>
                      <a:pt x="1" y="0"/>
                    </a:cubicBezTo>
                    <a:cubicBezTo>
                      <a:pt x="1"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3" name="Freeform 904"/>
              <p:cNvSpPr>
                <a:spLocks/>
              </p:cNvSpPr>
              <p:nvPr/>
            </p:nvSpPr>
            <p:spPr bwMode="auto">
              <a:xfrm>
                <a:off x="4379" y="2890"/>
                <a:ext cx="3" cy="2"/>
              </a:xfrm>
              <a:custGeom>
                <a:avLst/>
                <a:gdLst/>
                <a:ahLst/>
                <a:cxnLst>
                  <a:cxn ang="0">
                    <a:pos x="3" y="2"/>
                  </a:cxn>
                  <a:cxn ang="0">
                    <a:pos x="3" y="2"/>
                  </a:cxn>
                  <a:cxn ang="0">
                    <a:pos x="0" y="0"/>
                  </a:cxn>
                  <a:cxn ang="0">
                    <a:pos x="3" y="2"/>
                  </a:cxn>
                </a:cxnLst>
                <a:rect l="0" t="0" r="r" b="b"/>
                <a:pathLst>
                  <a:path w="3" h="2">
                    <a:moveTo>
                      <a:pt x="3" y="2"/>
                    </a:moveTo>
                    <a:lnTo>
                      <a:pt x="3" y="2"/>
                    </a:lnTo>
                    <a:lnTo>
                      <a:pt x="0" y="0"/>
                    </a:lnTo>
                    <a:lnTo>
                      <a:pt x="3"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4" name="Freeform 905"/>
              <p:cNvSpPr>
                <a:spLocks/>
              </p:cNvSpPr>
              <p:nvPr/>
            </p:nvSpPr>
            <p:spPr bwMode="auto">
              <a:xfrm>
                <a:off x="3907" y="2908"/>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5" name="Freeform 906"/>
              <p:cNvSpPr>
                <a:spLocks/>
              </p:cNvSpPr>
              <p:nvPr/>
            </p:nvSpPr>
            <p:spPr bwMode="auto">
              <a:xfrm>
                <a:off x="3790" y="2903"/>
                <a:ext cx="4" cy="0"/>
              </a:xfrm>
              <a:custGeom>
                <a:avLst/>
                <a:gdLst/>
                <a:ahLst/>
                <a:cxnLst>
                  <a:cxn ang="0">
                    <a:pos x="0" y="0"/>
                  </a:cxn>
                  <a:cxn ang="0">
                    <a:pos x="4" y="0"/>
                  </a:cxn>
                  <a:cxn ang="0">
                    <a:pos x="0" y="0"/>
                  </a:cxn>
                </a:cxnLst>
                <a:rect l="0" t="0" r="r" b="b"/>
                <a:pathLst>
                  <a:path w="4">
                    <a:moveTo>
                      <a:pt x="0" y="0"/>
                    </a:moveTo>
                    <a:lnTo>
                      <a:pt x="4"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6" name="Freeform 907"/>
              <p:cNvSpPr>
                <a:spLocks/>
              </p:cNvSpPr>
              <p:nvPr/>
            </p:nvSpPr>
            <p:spPr bwMode="auto">
              <a:xfrm>
                <a:off x="3970" y="2903"/>
                <a:ext cx="4" cy="2"/>
              </a:xfrm>
              <a:custGeom>
                <a:avLst/>
                <a:gdLst/>
                <a:ahLst/>
                <a:cxnLst>
                  <a:cxn ang="0">
                    <a:pos x="0" y="0"/>
                  </a:cxn>
                  <a:cxn ang="0">
                    <a:pos x="2" y="0"/>
                  </a:cxn>
                  <a:cxn ang="0">
                    <a:pos x="2" y="0"/>
                  </a:cxn>
                  <a:cxn ang="0">
                    <a:pos x="0" y="0"/>
                  </a:cxn>
                </a:cxnLst>
                <a:rect l="0" t="0" r="r" b="b"/>
                <a:pathLst>
                  <a:path w="2" h="1">
                    <a:moveTo>
                      <a:pt x="0" y="0"/>
                    </a:moveTo>
                    <a:cubicBezTo>
                      <a:pt x="1" y="0"/>
                      <a:pt x="1" y="1"/>
                      <a:pt x="2" y="0"/>
                    </a:cubicBezTo>
                    <a:cubicBezTo>
                      <a:pt x="2" y="0"/>
                      <a:pt x="2" y="0"/>
                      <a:pt x="2" y="0"/>
                    </a:cubicBezTo>
                    <a:cubicBezTo>
                      <a:pt x="1" y="0"/>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7" name="Freeform 908"/>
              <p:cNvSpPr>
                <a:spLocks/>
              </p:cNvSpPr>
              <p:nvPr/>
            </p:nvSpPr>
            <p:spPr bwMode="auto">
              <a:xfrm>
                <a:off x="4031" y="2903"/>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8" name="Freeform 909"/>
              <p:cNvSpPr>
                <a:spLocks/>
              </p:cNvSpPr>
              <p:nvPr/>
            </p:nvSpPr>
            <p:spPr bwMode="auto">
              <a:xfrm>
                <a:off x="5129" y="2552"/>
                <a:ext cx="4" cy="9"/>
              </a:xfrm>
              <a:custGeom>
                <a:avLst/>
                <a:gdLst/>
                <a:ahLst/>
                <a:cxnLst>
                  <a:cxn ang="0">
                    <a:pos x="0" y="4"/>
                  </a:cxn>
                  <a:cxn ang="0">
                    <a:pos x="2" y="3"/>
                  </a:cxn>
                  <a:cxn ang="0">
                    <a:pos x="0" y="4"/>
                  </a:cxn>
                </a:cxnLst>
                <a:rect l="0" t="0" r="r" b="b"/>
                <a:pathLst>
                  <a:path w="2" h="4">
                    <a:moveTo>
                      <a:pt x="0" y="4"/>
                    </a:moveTo>
                    <a:cubicBezTo>
                      <a:pt x="1" y="4"/>
                      <a:pt x="1" y="4"/>
                      <a:pt x="2" y="3"/>
                    </a:cubicBezTo>
                    <a:cubicBezTo>
                      <a:pt x="1" y="4"/>
                      <a:pt x="2" y="0"/>
                      <a:pt x="0"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9" name="Freeform 910"/>
              <p:cNvSpPr>
                <a:spLocks/>
              </p:cNvSpPr>
              <p:nvPr/>
            </p:nvSpPr>
            <p:spPr bwMode="auto">
              <a:xfrm>
                <a:off x="3128" y="2948"/>
                <a:ext cx="0" cy="2"/>
              </a:xfrm>
              <a:custGeom>
                <a:avLst/>
                <a:gdLst/>
                <a:ahLst/>
                <a:cxnLst>
                  <a:cxn ang="0">
                    <a:pos x="0" y="1"/>
                  </a:cxn>
                  <a:cxn ang="0">
                    <a:pos x="0" y="0"/>
                  </a:cxn>
                  <a:cxn ang="0">
                    <a:pos x="0" y="0"/>
                  </a:cxn>
                  <a:cxn ang="0">
                    <a:pos x="0" y="1"/>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0" name="Freeform 911"/>
              <p:cNvSpPr>
                <a:spLocks/>
              </p:cNvSpPr>
              <p:nvPr/>
            </p:nvSpPr>
            <p:spPr bwMode="auto">
              <a:xfrm>
                <a:off x="3972" y="2885"/>
                <a:ext cx="11" cy="0"/>
              </a:xfrm>
              <a:custGeom>
                <a:avLst/>
                <a:gdLst/>
                <a:ahLst/>
                <a:cxnLst>
                  <a:cxn ang="0">
                    <a:pos x="0" y="0"/>
                  </a:cxn>
                  <a:cxn ang="0">
                    <a:pos x="5" y="0"/>
                  </a:cxn>
                  <a:cxn ang="0">
                    <a:pos x="0" y="0"/>
                  </a:cxn>
                </a:cxnLst>
                <a:rect l="0" t="0" r="r" b="b"/>
                <a:pathLst>
                  <a:path w="5">
                    <a:moveTo>
                      <a:pt x="0" y="0"/>
                    </a:moveTo>
                    <a:cubicBezTo>
                      <a:pt x="5" y="0"/>
                      <a:pt x="5" y="0"/>
                      <a:pt x="5" y="0"/>
                    </a:cubicBezTo>
                    <a:cubicBezTo>
                      <a:pt x="3" y="0"/>
                      <a:pt x="2"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1" name="Freeform 912"/>
              <p:cNvSpPr>
                <a:spLocks/>
              </p:cNvSpPr>
              <p:nvPr/>
            </p:nvSpPr>
            <p:spPr bwMode="auto">
              <a:xfrm>
                <a:off x="4805" y="2829"/>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2" name="Freeform 913"/>
              <p:cNvSpPr>
                <a:spLocks/>
              </p:cNvSpPr>
              <p:nvPr/>
            </p:nvSpPr>
            <p:spPr bwMode="auto">
              <a:xfrm>
                <a:off x="4013" y="2883"/>
                <a:ext cx="6" cy="2"/>
              </a:xfrm>
              <a:custGeom>
                <a:avLst/>
                <a:gdLst/>
                <a:ahLst/>
                <a:cxnLst>
                  <a:cxn ang="0">
                    <a:pos x="0" y="0"/>
                  </a:cxn>
                  <a:cxn ang="0">
                    <a:pos x="4" y="2"/>
                  </a:cxn>
                  <a:cxn ang="0">
                    <a:pos x="6" y="2"/>
                  </a:cxn>
                  <a:cxn ang="0">
                    <a:pos x="0" y="0"/>
                  </a:cxn>
                </a:cxnLst>
                <a:rect l="0" t="0" r="r" b="b"/>
                <a:pathLst>
                  <a:path w="6" h="2">
                    <a:moveTo>
                      <a:pt x="0" y="0"/>
                    </a:moveTo>
                    <a:lnTo>
                      <a:pt x="4" y="2"/>
                    </a:lnTo>
                    <a:lnTo>
                      <a:pt x="6"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3" name="Freeform 914"/>
              <p:cNvSpPr>
                <a:spLocks/>
              </p:cNvSpPr>
              <p:nvPr/>
            </p:nvSpPr>
            <p:spPr bwMode="auto">
              <a:xfrm>
                <a:off x="5133" y="255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734" name="Freeform 915"/>
              <p:cNvSpPr>
                <a:spLocks noEditPoints="1"/>
              </p:cNvSpPr>
              <p:nvPr/>
            </p:nvSpPr>
            <p:spPr bwMode="auto">
              <a:xfrm>
                <a:off x="3110" y="2287"/>
                <a:ext cx="2088" cy="699"/>
              </a:xfrm>
              <a:custGeom>
                <a:avLst/>
                <a:gdLst/>
                <a:ahLst/>
                <a:cxnLst>
                  <a:cxn ang="0">
                    <a:pos x="899" y="121"/>
                  </a:cxn>
                  <a:cxn ang="0">
                    <a:pos x="895" y="130"/>
                  </a:cxn>
                  <a:cxn ang="0">
                    <a:pos x="883" y="155"/>
                  </a:cxn>
                  <a:cxn ang="0">
                    <a:pos x="847" y="199"/>
                  </a:cxn>
                  <a:cxn ang="0">
                    <a:pos x="817" y="222"/>
                  </a:cxn>
                  <a:cxn ang="0">
                    <a:pos x="758" y="241"/>
                  </a:cxn>
                  <a:cxn ang="0">
                    <a:pos x="734" y="244"/>
                  </a:cxn>
                  <a:cxn ang="0">
                    <a:pos x="699" y="251"/>
                  </a:cxn>
                  <a:cxn ang="0">
                    <a:pos x="665" y="255"/>
                  </a:cxn>
                  <a:cxn ang="0">
                    <a:pos x="624" y="258"/>
                  </a:cxn>
                  <a:cxn ang="0">
                    <a:pos x="538" y="262"/>
                  </a:cxn>
                  <a:cxn ang="0">
                    <a:pos x="440" y="265"/>
                  </a:cxn>
                  <a:cxn ang="0">
                    <a:pos x="395" y="267"/>
                  </a:cxn>
                  <a:cxn ang="0">
                    <a:pos x="322" y="268"/>
                  </a:cxn>
                  <a:cxn ang="0">
                    <a:pos x="290" y="266"/>
                  </a:cxn>
                  <a:cxn ang="0">
                    <a:pos x="254" y="268"/>
                  </a:cxn>
                  <a:cxn ang="0">
                    <a:pos x="239" y="268"/>
                  </a:cxn>
                  <a:cxn ang="0">
                    <a:pos x="213" y="267"/>
                  </a:cxn>
                  <a:cxn ang="0">
                    <a:pos x="169" y="266"/>
                  </a:cxn>
                  <a:cxn ang="0">
                    <a:pos x="131" y="266"/>
                  </a:cxn>
                  <a:cxn ang="0">
                    <a:pos x="92" y="268"/>
                  </a:cxn>
                  <a:cxn ang="0">
                    <a:pos x="72" y="270"/>
                  </a:cxn>
                  <a:cxn ang="0">
                    <a:pos x="46" y="275"/>
                  </a:cxn>
                  <a:cxn ang="0">
                    <a:pos x="9" y="294"/>
                  </a:cxn>
                  <a:cxn ang="0">
                    <a:pos x="1" y="308"/>
                  </a:cxn>
                  <a:cxn ang="0">
                    <a:pos x="16" y="292"/>
                  </a:cxn>
                  <a:cxn ang="0">
                    <a:pos x="35" y="284"/>
                  </a:cxn>
                  <a:cxn ang="0">
                    <a:pos x="56" y="278"/>
                  </a:cxn>
                  <a:cxn ang="0">
                    <a:pos x="96" y="272"/>
                  </a:cxn>
                  <a:cxn ang="0">
                    <a:pos x="113" y="269"/>
                  </a:cxn>
                  <a:cxn ang="0">
                    <a:pos x="130" y="269"/>
                  </a:cxn>
                  <a:cxn ang="0">
                    <a:pos x="159" y="269"/>
                  </a:cxn>
                  <a:cxn ang="0">
                    <a:pos x="193" y="272"/>
                  </a:cxn>
                  <a:cxn ang="0">
                    <a:pos x="233" y="273"/>
                  </a:cxn>
                  <a:cxn ang="0">
                    <a:pos x="240" y="273"/>
                  </a:cxn>
                  <a:cxn ang="0">
                    <a:pos x="273" y="277"/>
                  </a:cxn>
                  <a:cxn ang="0">
                    <a:pos x="285" y="276"/>
                  </a:cxn>
                  <a:cxn ang="0">
                    <a:pos x="305" y="273"/>
                  </a:cxn>
                  <a:cxn ang="0">
                    <a:pos x="325" y="274"/>
                  </a:cxn>
                  <a:cxn ang="0">
                    <a:pos x="352" y="274"/>
                  </a:cxn>
                  <a:cxn ang="0">
                    <a:pos x="384" y="274"/>
                  </a:cxn>
                  <a:cxn ang="0">
                    <a:pos x="431" y="272"/>
                  </a:cxn>
                  <a:cxn ang="0">
                    <a:pos x="466" y="273"/>
                  </a:cxn>
                  <a:cxn ang="0">
                    <a:pos x="490" y="271"/>
                  </a:cxn>
                  <a:cxn ang="0">
                    <a:pos x="517" y="270"/>
                  </a:cxn>
                  <a:cxn ang="0">
                    <a:pos x="575" y="272"/>
                  </a:cxn>
                  <a:cxn ang="0">
                    <a:pos x="629" y="266"/>
                  </a:cxn>
                  <a:cxn ang="0">
                    <a:pos x="668" y="264"/>
                  </a:cxn>
                  <a:cxn ang="0">
                    <a:pos x="737" y="254"/>
                  </a:cxn>
                  <a:cxn ang="0">
                    <a:pos x="795" y="238"/>
                  </a:cxn>
                  <a:cxn ang="0">
                    <a:pos x="841" y="213"/>
                  </a:cxn>
                  <a:cxn ang="0">
                    <a:pos x="859" y="200"/>
                  </a:cxn>
                  <a:cxn ang="0">
                    <a:pos x="874" y="186"/>
                  </a:cxn>
                  <a:cxn ang="0">
                    <a:pos x="879" y="178"/>
                  </a:cxn>
                  <a:cxn ang="0">
                    <a:pos x="894" y="151"/>
                  </a:cxn>
                  <a:cxn ang="0">
                    <a:pos x="920" y="57"/>
                  </a:cxn>
                  <a:cxn ang="0">
                    <a:pos x="925" y="23"/>
                  </a:cxn>
                  <a:cxn ang="0">
                    <a:pos x="920" y="11"/>
                  </a:cxn>
                  <a:cxn ang="0">
                    <a:pos x="920" y="22"/>
                  </a:cxn>
                  <a:cxn ang="0">
                    <a:pos x="912" y="67"/>
                  </a:cxn>
                  <a:cxn ang="0">
                    <a:pos x="908" y="90"/>
                  </a:cxn>
                  <a:cxn ang="0">
                    <a:pos x="862" y="189"/>
                  </a:cxn>
                  <a:cxn ang="0">
                    <a:pos x="879" y="179"/>
                  </a:cxn>
                </a:cxnLst>
                <a:rect l="0" t="0" r="r" b="b"/>
                <a:pathLst>
                  <a:path w="928" h="311">
                    <a:moveTo>
                      <a:pt x="904" y="93"/>
                    </a:moveTo>
                    <a:cubicBezTo>
                      <a:pt x="903" y="97"/>
                      <a:pt x="905" y="95"/>
                      <a:pt x="906" y="96"/>
                    </a:cubicBezTo>
                    <a:cubicBezTo>
                      <a:pt x="905" y="101"/>
                      <a:pt x="904" y="98"/>
                      <a:pt x="903" y="99"/>
                    </a:cubicBezTo>
                    <a:cubicBezTo>
                      <a:pt x="903" y="103"/>
                      <a:pt x="903" y="105"/>
                      <a:pt x="903" y="108"/>
                    </a:cubicBezTo>
                    <a:cubicBezTo>
                      <a:pt x="902" y="108"/>
                      <a:pt x="902" y="108"/>
                      <a:pt x="902" y="107"/>
                    </a:cubicBezTo>
                    <a:cubicBezTo>
                      <a:pt x="902" y="111"/>
                      <a:pt x="899" y="117"/>
                      <a:pt x="899" y="121"/>
                    </a:cubicBezTo>
                    <a:cubicBezTo>
                      <a:pt x="899" y="121"/>
                      <a:pt x="899" y="121"/>
                      <a:pt x="899" y="121"/>
                    </a:cubicBezTo>
                    <a:cubicBezTo>
                      <a:pt x="900" y="121"/>
                      <a:pt x="900" y="121"/>
                      <a:pt x="901" y="121"/>
                    </a:cubicBezTo>
                    <a:cubicBezTo>
                      <a:pt x="900" y="123"/>
                      <a:pt x="901" y="125"/>
                      <a:pt x="899" y="125"/>
                    </a:cubicBezTo>
                    <a:cubicBezTo>
                      <a:pt x="900" y="124"/>
                      <a:pt x="900" y="124"/>
                      <a:pt x="899" y="124"/>
                    </a:cubicBezTo>
                    <a:cubicBezTo>
                      <a:pt x="899" y="126"/>
                      <a:pt x="899" y="126"/>
                      <a:pt x="899" y="126"/>
                    </a:cubicBezTo>
                    <a:cubicBezTo>
                      <a:pt x="897" y="127"/>
                      <a:pt x="900" y="123"/>
                      <a:pt x="899" y="122"/>
                    </a:cubicBezTo>
                    <a:cubicBezTo>
                      <a:pt x="898" y="126"/>
                      <a:pt x="897" y="131"/>
                      <a:pt x="896" y="134"/>
                    </a:cubicBezTo>
                    <a:cubicBezTo>
                      <a:pt x="894" y="134"/>
                      <a:pt x="898" y="127"/>
                      <a:pt x="895" y="130"/>
                    </a:cubicBezTo>
                    <a:cubicBezTo>
                      <a:pt x="897" y="126"/>
                      <a:pt x="897" y="126"/>
                      <a:pt x="897" y="126"/>
                    </a:cubicBezTo>
                    <a:cubicBezTo>
                      <a:pt x="894" y="129"/>
                      <a:pt x="898" y="124"/>
                      <a:pt x="895" y="126"/>
                    </a:cubicBezTo>
                    <a:cubicBezTo>
                      <a:pt x="893" y="131"/>
                      <a:pt x="894" y="132"/>
                      <a:pt x="891" y="138"/>
                    </a:cubicBezTo>
                    <a:cubicBezTo>
                      <a:pt x="891" y="139"/>
                      <a:pt x="892" y="138"/>
                      <a:pt x="892" y="139"/>
                    </a:cubicBezTo>
                    <a:cubicBezTo>
                      <a:pt x="890" y="148"/>
                      <a:pt x="886" y="144"/>
                      <a:pt x="885" y="150"/>
                    </a:cubicBezTo>
                    <a:cubicBezTo>
                      <a:pt x="885" y="152"/>
                      <a:pt x="887" y="153"/>
                      <a:pt x="884" y="157"/>
                    </a:cubicBezTo>
                    <a:cubicBezTo>
                      <a:pt x="883" y="155"/>
                      <a:pt x="883" y="155"/>
                      <a:pt x="883" y="155"/>
                    </a:cubicBezTo>
                    <a:cubicBezTo>
                      <a:pt x="880" y="160"/>
                      <a:pt x="884" y="159"/>
                      <a:pt x="879" y="164"/>
                    </a:cubicBezTo>
                    <a:cubicBezTo>
                      <a:pt x="879" y="162"/>
                      <a:pt x="881" y="160"/>
                      <a:pt x="881" y="160"/>
                    </a:cubicBezTo>
                    <a:cubicBezTo>
                      <a:pt x="878" y="163"/>
                      <a:pt x="880" y="163"/>
                      <a:pt x="878" y="166"/>
                    </a:cubicBezTo>
                    <a:cubicBezTo>
                      <a:pt x="877" y="165"/>
                      <a:pt x="877" y="165"/>
                      <a:pt x="877" y="165"/>
                    </a:cubicBezTo>
                    <a:cubicBezTo>
                      <a:pt x="874" y="171"/>
                      <a:pt x="871" y="177"/>
                      <a:pt x="867" y="182"/>
                    </a:cubicBezTo>
                    <a:cubicBezTo>
                      <a:pt x="867" y="182"/>
                      <a:pt x="867" y="181"/>
                      <a:pt x="866" y="182"/>
                    </a:cubicBezTo>
                    <a:cubicBezTo>
                      <a:pt x="861" y="189"/>
                      <a:pt x="854" y="195"/>
                      <a:pt x="847" y="199"/>
                    </a:cubicBezTo>
                    <a:cubicBezTo>
                      <a:pt x="845" y="202"/>
                      <a:pt x="845" y="202"/>
                      <a:pt x="845" y="202"/>
                    </a:cubicBezTo>
                    <a:cubicBezTo>
                      <a:pt x="844" y="203"/>
                      <a:pt x="844" y="203"/>
                      <a:pt x="844" y="202"/>
                    </a:cubicBezTo>
                    <a:cubicBezTo>
                      <a:pt x="841" y="204"/>
                      <a:pt x="844" y="203"/>
                      <a:pt x="844" y="204"/>
                    </a:cubicBezTo>
                    <a:cubicBezTo>
                      <a:pt x="842" y="205"/>
                      <a:pt x="841" y="205"/>
                      <a:pt x="842" y="204"/>
                    </a:cubicBezTo>
                    <a:cubicBezTo>
                      <a:pt x="838" y="208"/>
                      <a:pt x="829" y="215"/>
                      <a:pt x="824" y="217"/>
                    </a:cubicBezTo>
                    <a:cubicBezTo>
                      <a:pt x="824" y="216"/>
                      <a:pt x="824" y="216"/>
                      <a:pt x="824" y="216"/>
                    </a:cubicBezTo>
                    <a:cubicBezTo>
                      <a:pt x="820" y="219"/>
                      <a:pt x="821" y="221"/>
                      <a:pt x="817" y="222"/>
                    </a:cubicBezTo>
                    <a:cubicBezTo>
                      <a:pt x="817" y="222"/>
                      <a:pt x="817" y="222"/>
                      <a:pt x="817" y="222"/>
                    </a:cubicBezTo>
                    <a:cubicBezTo>
                      <a:pt x="808" y="226"/>
                      <a:pt x="798" y="231"/>
                      <a:pt x="790" y="231"/>
                    </a:cubicBezTo>
                    <a:cubicBezTo>
                      <a:pt x="789" y="233"/>
                      <a:pt x="780" y="234"/>
                      <a:pt x="780" y="236"/>
                    </a:cubicBezTo>
                    <a:cubicBezTo>
                      <a:pt x="774" y="237"/>
                      <a:pt x="776" y="236"/>
                      <a:pt x="767" y="237"/>
                    </a:cubicBezTo>
                    <a:cubicBezTo>
                      <a:pt x="765" y="237"/>
                      <a:pt x="765" y="239"/>
                      <a:pt x="762" y="240"/>
                    </a:cubicBezTo>
                    <a:cubicBezTo>
                      <a:pt x="762" y="239"/>
                      <a:pt x="762" y="239"/>
                      <a:pt x="762" y="239"/>
                    </a:cubicBezTo>
                    <a:cubicBezTo>
                      <a:pt x="758" y="241"/>
                      <a:pt x="758" y="241"/>
                      <a:pt x="758" y="241"/>
                    </a:cubicBezTo>
                    <a:cubicBezTo>
                      <a:pt x="756" y="240"/>
                      <a:pt x="756" y="240"/>
                      <a:pt x="756" y="240"/>
                    </a:cubicBezTo>
                    <a:cubicBezTo>
                      <a:pt x="754" y="241"/>
                      <a:pt x="754" y="241"/>
                      <a:pt x="754" y="241"/>
                    </a:cubicBezTo>
                    <a:cubicBezTo>
                      <a:pt x="755" y="241"/>
                      <a:pt x="756" y="241"/>
                      <a:pt x="756" y="241"/>
                    </a:cubicBezTo>
                    <a:cubicBezTo>
                      <a:pt x="752" y="242"/>
                      <a:pt x="746" y="242"/>
                      <a:pt x="746" y="242"/>
                    </a:cubicBezTo>
                    <a:cubicBezTo>
                      <a:pt x="737" y="244"/>
                      <a:pt x="737" y="244"/>
                      <a:pt x="737" y="244"/>
                    </a:cubicBezTo>
                    <a:cubicBezTo>
                      <a:pt x="737" y="244"/>
                      <a:pt x="738" y="243"/>
                      <a:pt x="739" y="243"/>
                    </a:cubicBezTo>
                    <a:cubicBezTo>
                      <a:pt x="735" y="245"/>
                      <a:pt x="738" y="242"/>
                      <a:pt x="734" y="244"/>
                    </a:cubicBezTo>
                    <a:cubicBezTo>
                      <a:pt x="735" y="244"/>
                      <a:pt x="734" y="245"/>
                      <a:pt x="734" y="245"/>
                    </a:cubicBezTo>
                    <a:cubicBezTo>
                      <a:pt x="731" y="244"/>
                      <a:pt x="726" y="245"/>
                      <a:pt x="722" y="246"/>
                    </a:cubicBezTo>
                    <a:cubicBezTo>
                      <a:pt x="723" y="245"/>
                      <a:pt x="723" y="245"/>
                      <a:pt x="723" y="245"/>
                    </a:cubicBezTo>
                    <a:cubicBezTo>
                      <a:pt x="716" y="246"/>
                      <a:pt x="708" y="248"/>
                      <a:pt x="700" y="249"/>
                    </a:cubicBezTo>
                    <a:cubicBezTo>
                      <a:pt x="703" y="249"/>
                      <a:pt x="703" y="251"/>
                      <a:pt x="700" y="251"/>
                    </a:cubicBezTo>
                    <a:cubicBezTo>
                      <a:pt x="699" y="250"/>
                      <a:pt x="699" y="250"/>
                      <a:pt x="699" y="250"/>
                    </a:cubicBezTo>
                    <a:cubicBezTo>
                      <a:pt x="698" y="251"/>
                      <a:pt x="702" y="250"/>
                      <a:pt x="699" y="251"/>
                    </a:cubicBezTo>
                    <a:cubicBezTo>
                      <a:pt x="696" y="252"/>
                      <a:pt x="697" y="250"/>
                      <a:pt x="698" y="250"/>
                    </a:cubicBezTo>
                    <a:cubicBezTo>
                      <a:pt x="695" y="250"/>
                      <a:pt x="695" y="250"/>
                      <a:pt x="695" y="250"/>
                    </a:cubicBezTo>
                    <a:cubicBezTo>
                      <a:pt x="695" y="250"/>
                      <a:pt x="695" y="250"/>
                      <a:pt x="696" y="249"/>
                    </a:cubicBezTo>
                    <a:cubicBezTo>
                      <a:pt x="694" y="250"/>
                      <a:pt x="689" y="249"/>
                      <a:pt x="687" y="250"/>
                    </a:cubicBezTo>
                    <a:cubicBezTo>
                      <a:pt x="687" y="250"/>
                      <a:pt x="687" y="250"/>
                      <a:pt x="687" y="250"/>
                    </a:cubicBezTo>
                    <a:cubicBezTo>
                      <a:pt x="679" y="251"/>
                      <a:pt x="676" y="252"/>
                      <a:pt x="669" y="253"/>
                    </a:cubicBezTo>
                    <a:cubicBezTo>
                      <a:pt x="669" y="254"/>
                      <a:pt x="667" y="254"/>
                      <a:pt x="665" y="255"/>
                    </a:cubicBezTo>
                    <a:cubicBezTo>
                      <a:pt x="660" y="255"/>
                      <a:pt x="655" y="255"/>
                      <a:pt x="649" y="255"/>
                    </a:cubicBezTo>
                    <a:cubicBezTo>
                      <a:pt x="645" y="256"/>
                      <a:pt x="648" y="256"/>
                      <a:pt x="646" y="257"/>
                    </a:cubicBezTo>
                    <a:cubicBezTo>
                      <a:pt x="646" y="256"/>
                      <a:pt x="640" y="257"/>
                      <a:pt x="643" y="256"/>
                    </a:cubicBezTo>
                    <a:cubicBezTo>
                      <a:pt x="636" y="257"/>
                      <a:pt x="634" y="257"/>
                      <a:pt x="626" y="258"/>
                    </a:cubicBezTo>
                    <a:cubicBezTo>
                      <a:pt x="627" y="259"/>
                      <a:pt x="628" y="259"/>
                      <a:pt x="627" y="259"/>
                    </a:cubicBezTo>
                    <a:cubicBezTo>
                      <a:pt x="626" y="260"/>
                      <a:pt x="624" y="259"/>
                      <a:pt x="624" y="259"/>
                    </a:cubicBezTo>
                    <a:cubicBezTo>
                      <a:pt x="624" y="258"/>
                      <a:pt x="624" y="258"/>
                      <a:pt x="624" y="258"/>
                    </a:cubicBezTo>
                    <a:cubicBezTo>
                      <a:pt x="615" y="261"/>
                      <a:pt x="601" y="257"/>
                      <a:pt x="594" y="260"/>
                    </a:cubicBezTo>
                    <a:cubicBezTo>
                      <a:pt x="594" y="260"/>
                      <a:pt x="594" y="260"/>
                      <a:pt x="594" y="260"/>
                    </a:cubicBezTo>
                    <a:cubicBezTo>
                      <a:pt x="586" y="261"/>
                      <a:pt x="586" y="261"/>
                      <a:pt x="586" y="261"/>
                    </a:cubicBezTo>
                    <a:cubicBezTo>
                      <a:pt x="583" y="261"/>
                      <a:pt x="588" y="260"/>
                      <a:pt x="586" y="260"/>
                    </a:cubicBezTo>
                    <a:cubicBezTo>
                      <a:pt x="577" y="262"/>
                      <a:pt x="572" y="261"/>
                      <a:pt x="565" y="262"/>
                    </a:cubicBezTo>
                    <a:cubicBezTo>
                      <a:pt x="559" y="259"/>
                      <a:pt x="545" y="263"/>
                      <a:pt x="538" y="262"/>
                    </a:cubicBezTo>
                    <a:cubicBezTo>
                      <a:pt x="538" y="262"/>
                      <a:pt x="538" y="262"/>
                      <a:pt x="538" y="262"/>
                    </a:cubicBezTo>
                    <a:cubicBezTo>
                      <a:pt x="536" y="263"/>
                      <a:pt x="536" y="262"/>
                      <a:pt x="534" y="262"/>
                    </a:cubicBezTo>
                    <a:cubicBezTo>
                      <a:pt x="534" y="263"/>
                      <a:pt x="536" y="263"/>
                      <a:pt x="535" y="263"/>
                    </a:cubicBezTo>
                    <a:cubicBezTo>
                      <a:pt x="519" y="265"/>
                      <a:pt x="501" y="263"/>
                      <a:pt x="484" y="263"/>
                    </a:cubicBezTo>
                    <a:cubicBezTo>
                      <a:pt x="478" y="263"/>
                      <a:pt x="481" y="267"/>
                      <a:pt x="473" y="265"/>
                    </a:cubicBezTo>
                    <a:cubicBezTo>
                      <a:pt x="475" y="264"/>
                      <a:pt x="475" y="264"/>
                      <a:pt x="475" y="264"/>
                    </a:cubicBezTo>
                    <a:cubicBezTo>
                      <a:pt x="463" y="266"/>
                      <a:pt x="450" y="265"/>
                      <a:pt x="438" y="266"/>
                    </a:cubicBezTo>
                    <a:cubicBezTo>
                      <a:pt x="439" y="266"/>
                      <a:pt x="439" y="265"/>
                      <a:pt x="440" y="265"/>
                    </a:cubicBezTo>
                    <a:cubicBezTo>
                      <a:pt x="437" y="264"/>
                      <a:pt x="430" y="265"/>
                      <a:pt x="430" y="266"/>
                    </a:cubicBezTo>
                    <a:cubicBezTo>
                      <a:pt x="428" y="266"/>
                      <a:pt x="430" y="266"/>
                      <a:pt x="429" y="265"/>
                    </a:cubicBezTo>
                    <a:cubicBezTo>
                      <a:pt x="426" y="265"/>
                      <a:pt x="422" y="266"/>
                      <a:pt x="421" y="266"/>
                    </a:cubicBezTo>
                    <a:cubicBezTo>
                      <a:pt x="421" y="265"/>
                      <a:pt x="422" y="265"/>
                      <a:pt x="422" y="265"/>
                    </a:cubicBezTo>
                    <a:cubicBezTo>
                      <a:pt x="420" y="266"/>
                      <a:pt x="414" y="265"/>
                      <a:pt x="416" y="266"/>
                    </a:cubicBezTo>
                    <a:cubicBezTo>
                      <a:pt x="411" y="266"/>
                      <a:pt x="407" y="267"/>
                      <a:pt x="403" y="266"/>
                    </a:cubicBezTo>
                    <a:cubicBezTo>
                      <a:pt x="401" y="267"/>
                      <a:pt x="396" y="266"/>
                      <a:pt x="395" y="267"/>
                    </a:cubicBezTo>
                    <a:cubicBezTo>
                      <a:pt x="395" y="266"/>
                      <a:pt x="387" y="266"/>
                      <a:pt x="384" y="267"/>
                    </a:cubicBezTo>
                    <a:cubicBezTo>
                      <a:pt x="385" y="266"/>
                      <a:pt x="381" y="266"/>
                      <a:pt x="383" y="266"/>
                    </a:cubicBezTo>
                    <a:cubicBezTo>
                      <a:pt x="379" y="266"/>
                      <a:pt x="376" y="266"/>
                      <a:pt x="377" y="267"/>
                    </a:cubicBezTo>
                    <a:cubicBezTo>
                      <a:pt x="371" y="265"/>
                      <a:pt x="365" y="269"/>
                      <a:pt x="361" y="266"/>
                    </a:cubicBezTo>
                    <a:cubicBezTo>
                      <a:pt x="351" y="267"/>
                      <a:pt x="342" y="267"/>
                      <a:pt x="334" y="268"/>
                    </a:cubicBezTo>
                    <a:cubicBezTo>
                      <a:pt x="334" y="266"/>
                      <a:pt x="343" y="268"/>
                      <a:pt x="343" y="266"/>
                    </a:cubicBezTo>
                    <a:cubicBezTo>
                      <a:pt x="335" y="267"/>
                      <a:pt x="330" y="268"/>
                      <a:pt x="322" y="268"/>
                    </a:cubicBezTo>
                    <a:cubicBezTo>
                      <a:pt x="319" y="267"/>
                      <a:pt x="323" y="267"/>
                      <a:pt x="323" y="266"/>
                    </a:cubicBezTo>
                    <a:cubicBezTo>
                      <a:pt x="315" y="267"/>
                      <a:pt x="307" y="266"/>
                      <a:pt x="300" y="267"/>
                    </a:cubicBezTo>
                    <a:cubicBezTo>
                      <a:pt x="300" y="267"/>
                      <a:pt x="301" y="267"/>
                      <a:pt x="301" y="267"/>
                    </a:cubicBezTo>
                    <a:cubicBezTo>
                      <a:pt x="300" y="267"/>
                      <a:pt x="298" y="266"/>
                      <a:pt x="298" y="267"/>
                    </a:cubicBezTo>
                    <a:cubicBezTo>
                      <a:pt x="300" y="267"/>
                      <a:pt x="300" y="267"/>
                      <a:pt x="300" y="267"/>
                    </a:cubicBezTo>
                    <a:cubicBezTo>
                      <a:pt x="302" y="268"/>
                      <a:pt x="294" y="269"/>
                      <a:pt x="294" y="270"/>
                    </a:cubicBezTo>
                    <a:cubicBezTo>
                      <a:pt x="296" y="268"/>
                      <a:pt x="286" y="269"/>
                      <a:pt x="290" y="266"/>
                    </a:cubicBezTo>
                    <a:cubicBezTo>
                      <a:pt x="289" y="267"/>
                      <a:pt x="288" y="267"/>
                      <a:pt x="288" y="267"/>
                    </a:cubicBezTo>
                    <a:cubicBezTo>
                      <a:pt x="287" y="267"/>
                      <a:pt x="286" y="267"/>
                      <a:pt x="288" y="266"/>
                    </a:cubicBezTo>
                    <a:cubicBezTo>
                      <a:pt x="283" y="267"/>
                      <a:pt x="284" y="268"/>
                      <a:pt x="280" y="268"/>
                    </a:cubicBezTo>
                    <a:cubicBezTo>
                      <a:pt x="280" y="267"/>
                      <a:pt x="281" y="267"/>
                      <a:pt x="281" y="267"/>
                    </a:cubicBezTo>
                    <a:cubicBezTo>
                      <a:pt x="279" y="267"/>
                      <a:pt x="276" y="268"/>
                      <a:pt x="272" y="268"/>
                    </a:cubicBezTo>
                    <a:cubicBezTo>
                      <a:pt x="273" y="267"/>
                      <a:pt x="272" y="267"/>
                      <a:pt x="273" y="267"/>
                    </a:cubicBezTo>
                    <a:cubicBezTo>
                      <a:pt x="266" y="267"/>
                      <a:pt x="261" y="269"/>
                      <a:pt x="254" y="268"/>
                    </a:cubicBezTo>
                    <a:cubicBezTo>
                      <a:pt x="256" y="266"/>
                      <a:pt x="251" y="267"/>
                      <a:pt x="251" y="266"/>
                    </a:cubicBezTo>
                    <a:cubicBezTo>
                      <a:pt x="247" y="266"/>
                      <a:pt x="247" y="266"/>
                      <a:pt x="247" y="266"/>
                    </a:cubicBezTo>
                    <a:cubicBezTo>
                      <a:pt x="249" y="267"/>
                      <a:pt x="249" y="267"/>
                      <a:pt x="249" y="267"/>
                    </a:cubicBezTo>
                    <a:cubicBezTo>
                      <a:pt x="245" y="267"/>
                      <a:pt x="242" y="268"/>
                      <a:pt x="239" y="267"/>
                    </a:cubicBezTo>
                    <a:cubicBezTo>
                      <a:pt x="241" y="267"/>
                      <a:pt x="241" y="267"/>
                      <a:pt x="241" y="267"/>
                    </a:cubicBezTo>
                    <a:cubicBezTo>
                      <a:pt x="235" y="267"/>
                      <a:pt x="235" y="267"/>
                      <a:pt x="235" y="267"/>
                    </a:cubicBezTo>
                    <a:cubicBezTo>
                      <a:pt x="239" y="268"/>
                      <a:pt x="239" y="268"/>
                      <a:pt x="239" y="268"/>
                    </a:cubicBezTo>
                    <a:cubicBezTo>
                      <a:pt x="235" y="268"/>
                      <a:pt x="239" y="270"/>
                      <a:pt x="234" y="269"/>
                    </a:cubicBezTo>
                    <a:cubicBezTo>
                      <a:pt x="235" y="269"/>
                      <a:pt x="231" y="269"/>
                      <a:pt x="229" y="268"/>
                    </a:cubicBezTo>
                    <a:cubicBezTo>
                      <a:pt x="229" y="268"/>
                      <a:pt x="229" y="268"/>
                      <a:pt x="229" y="268"/>
                    </a:cubicBezTo>
                    <a:cubicBezTo>
                      <a:pt x="227" y="269"/>
                      <a:pt x="225" y="269"/>
                      <a:pt x="223" y="269"/>
                    </a:cubicBezTo>
                    <a:cubicBezTo>
                      <a:pt x="222" y="268"/>
                      <a:pt x="223" y="267"/>
                      <a:pt x="223" y="267"/>
                    </a:cubicBezTo>
                    <a:cubicBezTo>
                      <a:pt x="221" y="268"/>
                      <a:pt x="214" y="267"/>
                      <a:pt x="212" y="268"/>
                    </a:cubicBezTo>
                    <a:cubicBezTo>
                      <a:pt x="213" y="268"/>
                      <a:pt x="213" y="267"/>
                      <a:pt x="213" y="267"/>
                    </a:cubicBezTo>
                    <a:cubicBezTo>
                      <a:pt x="211" y="268"/>
                      <a:pt x="211" y="268"/>
                      <a:pt x="211" y="268"/>
                    </a:cubicBezTo>
                    <a:cubicBezTo>
                      <a:pt x="210" y="267"/>
                      <a:pt x="209" y="267"/>
                      <a:pt x="210" y="267"/>
                    </a:cubicBezTo>
                    <a:cubicBezTo>
                      <a:pt x="205" y="266"/>
                      <a:pt x="211" y="269"/>
                      <a:pt x="205" y="268"/>
                    </a:cubicBezTo>
                    <a:cubicBezTo>
                      <a:pt x="206" y="267"/>
                      <a:pt x="205" y="267"/>
                      <a:pt x="206" y="267"/>
                    </a:cubicBezTo>
                    <a:cubicBezTo>
                      <a:pt x="201" y="267"/>
                      <a:pt x="195" y="268"/>
                      <a:pt x="190" y="267"/>
                    </a:cubicBezTo>
                    <a:cubicBezTo>
                      <a:pt x="188" y="265"/>
                      <a:pt x="194" y="267"/>
                      <a:pt x="193" y="265"/>
                    </a:cubicBezTo>
                    <a:cubicBezTo>
                      <a:pt x="185" y="265"/>
                      <a:pt x="176" y="267"/>
                      <a:pt x="169" y="266"/>
                    </a:cubicBezTo>
                    <a:cubicBezTo>
                      <a:pt x="170" y="266"/>
                      <a:pt x="170" y="266"/>
                      <a:pt x="170" y="266"/>
                    </a:cubicBezTo>
                    <a:cubicBezTo>
                      <a:pt x="169" y="268"/>
                      <a:pt x="164" y="265"/>
                      <a:pt x="161" y="266"/>
                    </a:cubicBezTo>
                    <a:cubicBezTo>
                      <a:pt x="162" y="266"/>
                      <a:pt x="162" y="265"/>
                      <a:pt x="162" y="265"/>
                    </a:cubicBezTo>
                    <a:cubicBezTo>
                      <a:pt x="156" y="264"/>
                      <a:pt x="151" y="265"/>
                      <a:pt x="143" y="265"/>
                    </a:cubicBezTo>
                    <a:cubicBezTo>
                      <a:pt x="144" y="265"/>
                      <a:pt x="144" y="265"/>
                      <a:pt x="144" y="265"/>
                    </a:cubicBezTo>
                    <a:cubicBezTo>
                      <a:pt x="141" y="264"/>
                      <a:pt x="136" y="265"/>
                      <a:pt x="133" y="264"/>
                    </a:cubicBezTo>
                    <a:cubicBezTo>
                      <a:pt x="132" y="265"/>
                      <a:pt x="130" y="265"/>
                      <a:pt x="131" y="266"/>
                    </a:cubicBezTo>
                    <a:cubicBezTo>
                      <a:pt x="120" y="263"/>
                      <a:pt x="111" y="268"/>
                      <a:pt x="102" y="266"/>
                    </a:cubicBezTo>
                    <a:cubicBezTo>
                      <a:pt x="103" y="266"/>
                      <a:pt x="105" y="266"/>
                      <a:pt x="104" y="266"/>
                    </a:cubicBezTo>
                    <a:cubicBezTo>
                      <a:pt x="96" y="267"/>
                      <a:pt x="96" y="267"/>
                      <a:pt x="96" y="267"/>
                    </a:cubicBezTo>
                    <a:cubicBezTo>
                      <a:pt x="97" y="268"/>
                      <a:pt x="97" y="267"/>
                      <a:pt x="99" y="268"/>
                    </a:cubicBezTo>
                    <a:cubicBezTo>
                      <a:pt x="98" y="269"/>
                      <a:pt x="96" y="269"/>
                      <a:pt x="94" y="269"/>
                    </a:cubicBezTo>
                    <a:cubicBezTo>
                      <a:pt x="97" y="268"/>
                      <a:pt x="94" y="268"/>
                      <a:pt x="92" y="268"/>
                    </a:cubicBezTo>
                    <a:cubicBezTo>
                      <a:pt x="93" y="268"/>
                      <a:pt x="92" y="268"/>
                      <a:pt x="92" y="268"/>
                    </a:cubicBezTo>
                    <a:cubicBezTo>
                      <a:pt x="88" y="267"/>
                      <a:pt x="92" y="270"/>
                      <a:pt x="86" y="270"/>
                    </a:cubicBezTo>
                    <a:cubicBezTo>
                      <a:pt x="86" y="269"/>
                      <a:pt x="86" y="269"/>
                      <a:pt x="86" y="269"/>
                    </a:cubicBezTo>
                    <a:cubicBezTo>
                      <a:pt x="84" y="270"/>
                      <a:pt x="83" y="271"/>
                      <a:pt x="80" y="271"/>
                    </a:cubicBezTo>
                    <a:cubicBezTo>
                      <a:pt x="79" y="270"/>
                      <a:pt x="82" y="270"/>
                      <a:pt x="83" y="269"/>
                    </a:cubicBezTo>
                    <a:cubicBezTo>
                      <a:pt x="79" y="270"/>
                      <a:pt x="77" y="272"/>
                      <a:pt x="74" y="272"/>
                    </a:cubicBezTo>
                    <a:cubicBezTo>
                      <a:pt x="75" y="271"/>
                      <a:pt x="77" y="271"/>
                      <a:pt x="78" y="270"/>
                    </a:cubicBezTo>
                    <a:cubicBezTo>
                      <a:pt x="75" y="269"/>
                      <a:pt x="75" y="270"/>
                      <a:pt x="72" y="270"/>
                    </a:cubicBezTo>
                    <a:cubicBezTo>
                      <a:pt x="73" y="270"/>
                      <a:pt x="73" y="270"/>
                      <a:pt x="73" y="270"/>
                    </a:cubicBezTo>
                    <a:cubicBezTo>
                      <a:pt x="67" y="270"/>
                      <a:pt x="67" y="270"/>
                      <a:pt x="67" y="270"/>
                    </a:cubicBezTo>
                    <a:cubicBezTo>
                      <a:pt x="69" y="270"/>
                      <a:pt x="69" y="270"/>
                      <a:pt x="69" y="270"/>
                    </a:cubicBezTo>
                    <a:cubicBezTo>
                      <a:pt x="65" y="274"/>
                      <a:pt x="61" y="272"/>
                      <a:pt x="56" y="275"/>
                    </a:cubicBezTo>
                    <a:cubicBezTo>
                      <a:pt x="61" y="273"/>
                      <a:pt x="57" y="274"/>
                      <a:pt x="57" y="273"/>
                    </a:cubicBezTo>
                    <a:cubicBezTo>
                      <a:pt x="55" y="273"/>
                      <a:pt x="53" y="273"/>
                      <a:pt x="54" y="272"/>
                    </a:cubicBezTo>
                    <a:cubicBezTo>
                      <a:pt x="52" y="274"/>
                      <a:pt x="49" y="273"/>
                      <a:pt x="46" y="275"/>
                    </a:cubicBezTo>
                    <a:cubicBezTo>
                      <a:pt x="46" y="275"/>
                      <a:pt x="44" y="276"/>
                      <a:pt x="44" y="275"/>
                    </a:cubicBezTo>
                    <a:cubicBezTo>
                      <a:pt x="41" y="276"/>
                      <a:pt x="45" y="275"/>
                      <a:pt x="45" y="276"/>
                    </a:cubicBezTo>
                    <a:cubicBezTo>
                      <a:pt x="40" y="278"/>
                      <a:pt x="33" y="278"/>
                      <a:pt x="27" y="282"/>
                    </a:cubicBezTo>
                    <a:cubicBezTo>
                      <a:pt x="21" y="286"/>
                      <a:pt x="21" y="287"/>
                      <a:pt x="17" y="291"/>
                    </a:cubicBezTo>
                    <a:cubicBezTo>
                      <a:pt x="15" y="292"/>
                      <a:pt x="17" y="289"/>
                      <a:pt x="17" y="289"/>
                    </a:cubicBezTo>
                    <a:cubicBezTo>
                      <a:pt x="14" y="290"/>
                      <a:pt x="12" y="292"/>
                      <a:pt x="10" y="294"/>
                    </a:cubicBezTo>
                    <a:cubicBezTo>
                      <a:pt x="11" y="294"/>
                      <a:pt x="10" y="294"/>
                      <a:pt x="9" y="294"/>
                    </a:cubicBezTo>
                    <a:cubicBezTo>
                      <a:pt x="7" y="296"/>
                      <a:pt x="9" y="296"/>
                      <a:pt x="6" y="299"/>
                    </a:cubicBezTo>
                    <a:cubicBezTo>
                      <a:pt x="6" y="298"/>
                      <a:pt x="6" y="297"/>
                      <a:pt x="7" y="296"/>
                    </a:cubicBezTo>
                    <a:cubicBezTo>
                      <a:pt x="5" y="298"/>
                      <a:pt x="4" y="301"/>
                      <a:pt x="3" y="304"/>
                    </a:cubicBezTo>
                    <a:cubicBezTo>
                      <a:pt x="2" y="305"/>
                      <a:pt x="3" y="302"/>
                      <a:pt x="3" y="301"/>
                    </a:cubicBezTo>
                    <a:cubicBezTo>
                      <a:pt x="1" y="304"/>
                      <a:pt x="0" y="310"/>
                      <a:pt x="1" y="311"/>
                    </a:cubicBezTo>
                    <a:cubicBezTo>
                      <a:pt x="2" y="309"/>
                      <a:pt x="2" y="309"/>
                      <a:pt x="2" y="309"/>
                    </a:cubicBezTo>
                    <a:cubicBezTo>
                      <a:pt x="2" y="310"/>
                      <a:pt x="1" y="309"/>
                      <a:pt x="1" y="308"/>
                    </a:cubicBezTo>
                    <a:cubicBezTo>
                      <a:pt x="1" y="305"/>
                      <a:pt x="3" y="304"/>
                      <a:pt x="3" y="304"/>
                    </a:cubicBezTo>
                    <a:cubicBezTo>
                      <a:pt x="3" y="306"/>
                      <a:pt x="3" y="306"/>
                      <a:pt x="3" y="306"/>
                    </a:cubicBezTo>
                    <a:cubicBezTo>
                      <a:pt x="5" y="305"/>
                      <a:pt x="6" y="298"/>
                      <a:pt x="9" y="295"/>
                    </a:cubicBezTo>
                    <a:cubicBezTo>
                      <a:pt x="9" y="298"/>
                      <a:pt x="9" y="298"/>
                      <a:pt x="9" y="298"/>
                    </a:cubicBezTo>
                    <a:cubicBezTo>
                      <a:pt x="11" y="294"/>
                      <a:pt x="11" y="294"/>
                      <a:pt x="11" y="294"/>
                    </a:cubicBezTo>
                    <a:cubicBezTo>
                      <a:pt x="12" y="294"/>
                      <a:pt x="13" y="294"/>
                      <a:pt x="12" y="295"/>
                    </a:cubicBezTo>
                    <a:cubicBezTo>
                      <a:pt x="15" y="294"/>
                      <a:pt x="14" y="293"/>
                      <a:pt x="16" y="292"/>
                    </a:cubicBezTo>
                    <a:cubicBezTo>
                      <a:pt x="16" y="292"/>
                      <a:pt x="16" y="292"/>
                      <a:pt x="16" y="293"/>
                    </a:cubicBezTo>
                    <a:cubicBezTo>
                      <a:pt x="18" y="291"/>
                      <a:pt x="18" y="291"/>
                      <a:pt x="18" y="291"/>
                    </a:cubicBezTo>
                    <a:cubicBezTo>
                      <a:pt x="18" y="291"/>
                      <a:pt x="19" y="291"/>
                      <a:pt x="18" y="292"/>
                    </a:cubicBezTo>
                    <a:cubicBezTo>
                      <a:pt x="22" y="290"/>
                      <a:pt x="24" y="287"/>
                      <a:pt x="26" y="287"/>
                    </a:cubicBezTo>
                    <a:cubicBezTo>
                      <a:pt x="26" y="287"/>
                      <a:pt x="26" y="287"/>
                      <a:pt x="26" y="287"/>
                    </a:cubicBezTo>
                    <a:cubicBezTo>
                      <a:pt x="32" y="284"/>
                      <a:pt x="26" y="286"/>
                      <a:pt x="31" y="282"/>
                    </a:cubicBezTo>
                    <a:cubicBezTo>
                      <a:pt x="35" y="284"/>
                      <a:pt x="35" y="284"/>
                      <a:pt x="35" y="284"/>
                    </a:cubicBezTo>
                    <a:cubicBezTo>
                      <a:pt x="35" y="283"/>
                      <a:pt x="35" y="283"/>
                      <a:pt x="35" y="283"/>
                    </a:cubicBezTo>
                    <a:cubicBezTo>
                      <a:pt x="36" y="282"/>
                      <a:pt x="37" y="282"/>
                      <a:pt x="37" y="282"/>
                    </a:cubicBezTo>
                    <a:cubicBezTo>
                      <a:pt x="40" y="281"/>
                      <a:pt x="37" y="282"/>
                      <a:pt x="38" y="281"/>
                    </a:cubicBezTo>
                    <a:cubicBezTo>
                      <a:pt x="42" y="281"/>
                      <a:pt x="47" y="277"/>
                      <a:pt x="48" y="279"/>
                    </a:cubicBezTo>
                    <a:cubicBezTo>
                      <a:pt x="49" y="278"/>
                      <a:pt x="45" y="279"/>
                      <a:pt x="48" y="278"/>
                    </a:cubicBezTo>
                    <a:cubicBezTo>
                      <a:pt x="50" y="279"/>
                      <a:pt x="53" y="276"/>
                      <a:pt x="56" y="276"/>
                    </a:cubicBezTo>
                    <a:cubicBezTo>
                      <a:pt x="55" y="278"/>
                      <a:pt x="52" y="278"/>
                      <a:pt x="56" y="278"/>
                    </a:cubicBezTo>
                    <a:cubicBezTo>
                      <a:pt x="57" y="276"/>
                      <a:pt x="62" y="277"/>
                      <a:pt x="64" y="276"/>
                    </a:cubicBezTo>
                    <a:cubicBezTo>
                      <a:pt x="64" y="275"/>
                      <a:pt x="70" y="274"/>
                      <a:pt x="75" y="273"/>
                    </a:cubicBezTo>
                    <a:cubicBezTo>
                      <a:pt x="74" y="274"/>
                      <a:pt x="83" y="273"/>
                      <a:pt x="88" y="273"/>
                    </a:cubicBezTo>
                    <a:cubicBezTo>
                      <a:pt x="87" y="273"/>
                      <a:pt x="87" y="273"/>
                      <a:pt x="87" y="273"/>
                    </a:cubicBezTo>
                    <a:cubicBezTo>
                      <a:pt x="88" y="272"/>
                      <a:pt x="93" y="271"/>
                      <a:pt x="96" y="271"/>
                    </a:cubicBezTo>
                    <a:cubicBezTo>
                      <a:pt x="96" y="272"/>
                      <a:pt x="95" y="272"/>
                      <a:pt x="93" y="273"/>
                    </a:cubicBezTo>
                    <a:cubicBezTo>
                      <a:pt x="96" y="272"/>
                      <a:pt x="96" y="272"/>
                      <a:pt x="96" y="272"/>
                    </a:cubicBezTo>
                    <a:cubicBezTo>
                      <a:pt x="97" y="272"/>
                      <a:pt x="98" y="271"/>
                      <a:pt x="100" y="271"/>
                    </a:cubicBezTo>
                    <a:cubicBezTo>
                      <a:pt x="99" y="272"/>
                      <a:pt x="99" y="272"/>
                      <a:pt x="99" y="272"/>
                    </a:cubicBezTo>
                    <a:cubicBezTo>
                      <a:pt x="103" y="272"/>
                      <a:pt x="107" y="270"/>
                      <a:pt x="112" y="271"/>
                    </a:cubicBezTo>
                    <a:cubicBezTo>
                      <a:pt x="113" y="270"/>
                      <a:pt x="108" y="268"/>
                      <a:pt x="114" y="267"/>
                    </a:cubicBezTo>
                    <a:cubicBezTo>
                      <a:pt x="114" y="268"/>
                      <a:pt x="114" y="268"/>
                      <a:pt x="113" y="269"/>
                    </a:cubicBezTo>
                    <a:cubicBezTo>
                      <a:pt x="113" y="269"/>
                      <a:pt x="114" y="268"/>
                      <a:pt x="115" y="268"/>
                    </a:cubicBezTo>
                    <a:cubicBezTo>
                      <a:pt x="113" y="269"/>
                      <a:pt x="113" y="269"/>
                      <a:pt x="113" y="269"/>
                    </a:cubicBezTo>
                    <a:cubicBezTo>
                      <a:pt x="116" y="270"/>
                      <a:pt x="114" y="269"/>
                      <a:pt x="116" y="269"/>
                    </a:cubicBezTo>
                    <a:cubicBezTo>
                      <a:pt x="116" y="269"/>
                      <a:pt x="118" y="269"/>
                      <a:pt x="117" y="270"/>
                    </a:cubicBezTo>
                    <a:cubicBezTo>
                      <a:pt x="117" y="270"/>
                      <a:pt x="116" y="269"/>
                      <a:pt x="115" y="270"/>
                    </a:cubicBezTo>
                    <a:cubicBezTo>
                      <a:pt x="117" y="270"/>
                      <a:pt x="120" y="270"/>
                      <a:pt x="121" y="271"/>
                    </a:cubicBezTo>
                    <a:cubicBezTo>
                      <a:pt x="120" y="270"/>
                      <a:pt x="121" y="270"/>
                      <a:pt x="122" y="270"/>
                    </a:cubicBezTo>
                    <a:cubicBezTo>
                      <a:pt x="126" y="269"/>
                      <a:pt x="124" y="270"/>
                      <a:pt x="126" y="271"/>
                    </a:cubicBezTo>
                    <a:cubicBezTo>
                      <a:pt x="127" y="270"/>
                      <a:pt x="129" y="271"/>
                      <a:pt x="130" y="269"/>
                    </a:cubicBezTo>
                    <a:cubicBezTo>
                      <a:pt x="131" y="269"/>
                      <a:pt x="131" y="270"/>
                      <a:pt x="131" y="270"/>
                    </a:cubicBezTo>
                    <a:cubicBezTo>
                      <a:pt x="133" y="270"/>
                      <a:pt x="141" y="270"/>
                      <a:pt x="139" y="269"/>
                    </a:cubicBezTo>
                    <a:cubicBezTo>
                      <a:pt x="138" y="269"/>
                      <a:pt x="138" y="269"/>
                      <a:pt x="138" y="269"/>
                    </a:cubicBezTo>
                    <a:cubicBezTo>
                      <a:pt x="139" y="269"/>
                      <a:pt x="139" y="269"/>
                      <a:pt x="139" y="269"/>
                    </a:cubicBezTo>
                    <a:cubicBezTo>
                      <a:pt x="139" y="269"/>
                      <a:pt x="139" y="269"/>
                      <a:pt x="139" y="269"/>
                    </a:cubicBezTo>
                    <a:cubicBezTo>
                      <a:pt x="139" y="269"/>
                      <a:pt x="139" y="269"/>
                      <a:pt x="139" y="269"/>
                    </a:cubicBezTo>
                    <a:cubicBezTo>
                      <a:pt x="145" y="268"/>
                      <a:pt x="153" y="270"/>
                      <a:pt x="159" y="269"/>
                    </a:cubicBezTo>
                    <a:cubicBezTo>
                      <a:pt x="159" y="270"/>
                      <a:pt x="159" y="270"/>
                      <a:pt x="159" y="270"/>
                    </a:cubicBezTo>
                    <a:cubicBezTo>
                      <a:pt x="164" y="270"/>
                      <a:pt x="168" y="270"/>
                      <a:pt x="171" y="269"/>
                    </a:cubicBezTo>
                    <a:cubicBezTo>
                      <a:pt x="173" y="269"/>
                      <a:pt x="174" y="270"/>
                      <a:pt x="174" y="270"/>
                    </a:cubicBezTo>
                    <a:cubicBezTo>
                      <a:pt x="177" y="270"/>
                      <a:pt x="177" y="270"/>
                      <a:pt x="182" y="271"/>
                    </a:cubicBezTo>
                    <a:cubicBezTo>
                      <a:pt x="178" y="271"/>
                      <a:pt x="183" y="271"/>
                      <a:pt x="178" y="271"/>
                    </a:cubicBezTo>
                    <a:cubicBezTo>
                      <a:pt x="182" y="271"/>
                      <a:pt x="183" y="272"/>
                      <a:pt x="188" y="271"/>
                    </a:cubicBezTo>
                    <a:cubicBezTo>
                      <a:pt x="186" y="272"/>
                      <a:pt x="191" y="273"/>
                      <a:pt x="193" y="272"/>
                    </a:cubicBezTo>
                    <a:cubicBezTo>
                      <a:pt x="190" y="271"/>
                      <a:pt x="190" y="271"/>
                      <a:pt x="190" y="271"/>
                    </a:cubicBezTo>
                    <a:cubicBezTo>
                      <a:pt x="192" y="271"/>
                      <a:pt x="194" y="272"/>
                      <a:pt x="196" y="272"/>
                    </a:cubicBezTo>
                    <a:cubicBezTo>
                      <a:pt x="195" y="273"/>
                      <a:pt x="195" y="273"/>
                      <a:pt x="195" y="273"/>
                    </a:cubicBezTo>
                    <a:cubicBezTo>
                      <a:pt x="203" y="275"/>
                      <a:pt x="210" y="271"/>
                      <a:pt x="216" y="274"/>
                    </a:cubicBezTo>
                    <a:cubicBezTo>
                      <a:pt x="218" y="273"/>
                      <a:pt x="211" y="273"/>
                      <a:pt x="213" y="272"/>
                    </a:cubicBezTo>
                    <a:cubicBezTo>
                      <a:pt x="217" y="272"/>
                      <a:pt x="221" y="274"/>
                      <a:pt x="222" y="274"/>
                    </a:cubicBezTo>
                    <a:cubicBezTo>
                      <a:pt x="227" y="275"/>
                      <a:pt x="227" y="272"/>
                      <a:pt x="233" y="273"/>
                    </a:cubicBezTo>
                    <a:cubicBezTo>
                      <a:pt x="232" y="272"/>
                      <a:pt x="231" y="271"/>
                      <a:pt x="235" y="271"/>
                    </a:cubicBezTo>
                    <a:cubicBezTo>
                      <a:pt x="239" y="271"/>
                      <a:pt x="240" y="273"/>
                      <a:pt x="238" y="273"/>
                    </a:cubicBezTo>
                    <a:cubicBezTo>
                      <a:pt x="237" y="273"/>
                      <a:pt x="236" y="273"/>
                      <a:pt x="236" y="273"/>
                    </a:cubicBezTo>
                    <a:cubicBezTo>
                      <a:pt x="235" y="273"/>
                      <a:pt x="233" y="273"/>
                      <a:pt x="235" y="274"/>
                    </a:cubicBezTo>
                    <a:cubicBezTo>
                      <a:pt x="235" y="273"/>
                      <a:pt x="235" y="273"/>
                      <a:pt x="235" y="273"/>
                    </a:cubicBezTo>
                    <a:cubicBezTo>
                      <a:pt x="237" y="274"/>
                      <a:pt x="243" y="274"/>
                      <a:pt x="241" y="275"/>
                    </a:cubicBezTo>
                    <a:cubicBezTo>
                      <a:pt x="244" y="274"/>
                      <a:pt x="243" y="274"/>
                      <a:pt x="240" y="273"/>
                    </a:cubicBezTo>
                    <a:cubicBezTo>
                      <a:pt x="245" y="274"/>
                      <a:pt x="248" y="274"/>
                      <a:pt x="253" y="274"/>
                    </a:cubicBezTo>
                    <a:cubicBezTo>
                      <a:pt x="252" y="274"/>
                      <a:pt x="252" y="273"/>
                      <a:pt x="252" y="273"/>
                    </a:cubicBezTo>
                    <a:cubicBezTo>
                      <a:pt x="260" y="274"/>
                      <a:pt x="256" y="273"/>
                      <a:pt x="261" y="272"/>
                    </a:cubicBezTo>
                    <a:cubicBezTo>
                      <a:pt x="263" y="273"/>
                      <a:pt x="260" y="274"/>
                      <a:pt x="265" y="274"/>
                    </a:cubicBezTo>
                    <a:cubicBezTo>
                      <a:pt x="268" y="274"/>
                      <a:pt x="265" y="275"/>
                      <a:pt x="264" y="275"/>
                    </a:cubicBezTo>
                    <a:cubicBezTo>
                      <a:pt x="269" y="274"/>
                      <a:pt x="272" y="276"/>
                      <a:pt x="275" y="276"/>
                    </a:cubicBezTo>
                    <a:cubicBezTo>
                      <a:pt x="273" y="277"/>
                      <a:pt x="273" y="277"/>
                      <a:pt x="273" y="277"/>
                    </a:cubicBezTo>
                    <a:cubicBezTo>
                      <a:pt x="274" y="276"/>
                      <a:pt x="275" y="276"/>
                      <a:pt x="277" y="276"/>
                    </a:cubicBezTo>
                    <a:cubicBezTo>
                      <a:pt x="275" y="275"/>
                      <a:pt x="275" y="275"/>
                      <a:pt x="275" y="275"/>
                    </a:cubicBezTo>
                    <a:cubicBezTo>
                      <a:pt x="277" y="276"/>
                      <a:pt x="278" y="276"/>
                      <a:pt x="278" y="276"/>
                    </a:cubicBezTo>
                    <a:cubicBezTo>
                      <a:pt x="279" y="275"/>
                      <a:pt x="277" y="274"/>
                      <a:pt x="280" y="274"/>
                    </a:cubicBezTo>
                    <a:cubicBezTo>
                      <a:pt x="281" y="274"/>
                      <a:pt x="285" y="273"/>
                      <a:pt x="286" y="274"/>
                    </a:cubicBezTo>
                    <a:cubicBezTo>
                      <a:pt x="280" y="274"/>
                      <a:pt x="287" y="276"/>
                      <a:pt x="282" y="276"/>
                    </a:cubicBezTo>
                    <a:cubicBezTo>
                      <a:pt x="283" y="276"/>
                      <a:pt x="284" y="276"/>
                      <a:pt x="285" y="276"/>
                    </a:cubicBezTo>
                    <a:cubicBezTo>
                      <a:pt x="285" y="276"/>
                      <a:pt x="285" y="276"/>
                      <a:pt x="285" y="276"/>
                    </a:cubicBezTo>
                    <a:cubicBezTo>
                      <a:pt x="290" y="277"/>
                      <a:pt x="287" y="275"/>
                      <a:pt x="293" y="275"/>
                    </a:cubicBezTo>
                    <a:cubicBezTo>
                      <a:pt x="292" y="276"/>
                      <a:pt x="294" y="276"/>
                      <a:pt x="295" y="276"/>
                    </a:cubicBezTo>
                    <a:cubicBezTo>
                      <a:pt x="293" y="276"/>
                      <a:pt x="294" y="275"/>
                      <a:pt x="296" y="274"/>
                    </a:cubicBezTo>
                    <a:cubicBezTo>
                      <a:pt x="300" y="275"/>
                      <a:pt x="300" y="274"/>
                      <a:pt x="302" y="274"/>
                    </a:cubicBezTo>
                    <a:cubicBezTo>
                      <a:pt x="300" y="274"/>
                      <a:pt x="300" y="274"/>
                      <a:pt x="300" y="274"/>
                    </a:cubicBezTo>
                    <a:cubicBezTo>
                      <a:pt x="301" y="273"/>
                      <a:pt x="303" y="273"/>
                      <a:pt x="305" y="273"/>
                    </a:cubicBezTo>
                    <a:cubicBezTo>
                      <a:pt x="306" y="274"/>
                      <a:pt x="303" y="273"/>
                      <a:pt x="304" y="274"/>
                    </a:cubicBezTo>
                    <a:cubicBezTo>
                      <a:pt x="307" y="272"/>
                      <a:pt x="311" y="275"/>
                      <a:pt x="315" y="274"/>
                    </a:cubicBezTo>
                    <a:cubicBezTo>
                      <a:pt x="317" y="275"/>
                      <a:pt x="315" y="276"/>
                      <a:pt x="317" y="276"/>
                    </a:cubicBezTo>
                    <a:cubicBezTo>
                      <a:pt x="321" y="275"/>
                      <a:pt x="321" y="277"/>
                      <a:pt x="326" y="276"/>
                    </a:cubicBezTo>
                    <a:cubicBezTo>
                      <a:pt x="325" y="275"/>
                      <a:pt x="325" y="275"/>
                      <a:pt x="328" y="275"/>
                    </a:cubicBezTo>
                    <a:cubicBezTo>
                      <a:pt x="320" y="275"/>
                      <a:pt x="320" y="275"/>
                      <a:pt x="320" y="275"/>
                    </a:cubicBezTo>
                    <a:cubicBezTo>
                      <a:pt x="325" y="274"/>
                      <a:pt x="325" y="274"/>
                      <a:pt x="325" y="274"/>
                    </a:cubicBezTo>
                    <a:cubicBezTo>
                      <a:pt x="323" y="274"/>
                      <a:pt x="320" y="274"/>
                      <a:pt x="319" y="274"/>
                    </a:cubicBezTo>
                    <a:cubicBezTo>
                      <a:pt x="321" y="273"/>
                      <a:pt x="321" y="274"/>
                      <a:pt x="320" y="273"/>
                    </a:cubicBezTo>
                    <a:cubicBezTo>
                      <a:pt x="323" y="274"/>
                      <a:pt x="326" y="272"/>
                      <a:pt x="330" y="273"/>
                    </a:cubicBezTo>
                    <a:cubicBezTo>
                      <a:pt x="330" y="275"/>
                      <a:pt x="330" y="275"/>
                      <a:pt x="330" y="275"/>
                    </a:cubicBezTo>
                    <a:cubicBezTo>
                      <a:pt x="336" y="277"/>
                      <a:pt x="340" y="274"/>
                      <a:pt x="347" y="275"/>
                    </a:cubicBezTo>
                    <a:cubicBezTo>
                      <a:pt x="345" y="274"/>
                      <a:pt x="345" y="274"/>
                      <a:pt x="345" y="274"/>
                    </a:cubicBezTo>
                    <a:cubicBezTo>
                      <a:pt x="346" y="274"/>
                      <a:pt x="349" y="274"/>
                      <a:pt x="352" y="274"/>
                    </a:cubicBezTo>
                    <a:cubicBezTo>
                      <a:pt x="352" y="275"/>
                      <a:pt x="353" y="275"/>
                      <a:pt x="354" y="276"/>
                    </a:cubicBezTo>
                    <a:cubicBezTo>
                      <a:pt x="354" y="275"/>
                      <a:pt x="359" y="276"/>
                      <a:pt x="360" y="274"/>
                    </a:cubicBezTo>
                    <a:cubicBezTo>
                      <a:pt x="363" y="275"/>
                      <a:pt x="363" y="275"/>
                      <a:pt x="363" y="275"/>
                    </a:cubicBezTo>
                    <a:cubicBezTo>
                      <a:pt x="369" y="275"/>
                      <a:pt x="370" y="273"/>
                      <a:pt x="376" y="273"/>
                    </a:cubicBezTo>
                    <a:cubicBezTo>
                      <a:pt x="374" y="274"/>
                      <a:pt x="377" y="274"/>
                      <a:pt x="373" y="275"/>
                    </a:cubicBezTo>
                    <a:cubicBezTo>
                      <a:pt x="375" y="275"/>
                      <a:pt x="377" y="275"/>
                      <a:pt x="377" y="275"/>
                    </a:cubicBezTo>
                    <a:cubicBezTo>
                      <a:pt x="378" y="275"/>
                      <a:pt x="382" y="274"/>
                      <a:pt x="384" y="274"/>
                    </a:cubicBezTo>
                    <a:cubicBezTo>
                      <a:pt x="384" y="274"/>
                      <a:pt x="385" y="273"/>
                      <a:pt x="387" y="273"/>
                    </a:cubicBezTo>
                    <a:cubicBezTo>
                      <a:pt x="387" y="273"/>
                      <a:pt x="387" y="274"/>
                      <a:pt x="387" y="274"/>
                    </a:cubicBezTo>
                    <a:cubicBezTo>
                      <a:pt x="387" y="273"/>
                      <a:pt x="390" y="273"/>
                      <a:pt x="388" y="272"/>
                    </a:cubicBezTo>
                    <a:cubicBezTo>
                      <a:pt x="394" y="275"/>
                      <a:pt x="405" y="272"/>
                      <a:pt x="410" y="274"/>
                    </a:cubicBezTo>
                    <a:cubicBezTo>
                      <a:pt x="414" y="274"/>
                      <a:pt x="419" y="273"/>
                      <a:pt x="423" y="273"/>
                    </a:cubicBezTo>
                    <a:cubicBezTo>
                      <a:pt x="422" y="273"/>
                      <a:pt x="423" y="274"/>
                      <a:pt x="422" y="274"/>
                    </a:cubicBezTo>
                    <a:cubicBezTo>
                      <a:pt x="427" y="274"/>
                      <a:pt x="425" y="271"/>
                      <a:pt x="431" y="272"/>
                    </a:cubicBezTo>
                    <a:cubicBezTo>
                      <a:pt x="434" y="273"/>
                      <a:pt x="428" y="273"/>
                      <a:pt x="430" y="273"/>
                    </a:cubicBezTo>
                    <a:cubicBezTo>
                      <a:pt x="431" y="276"/>
                      <a:pt x="437" y="273"/>
                      <a:pt x="441" y="274"/>
                    </a:cubicBezTo>
                    <a:cubicBezTo>
                      <a:pt x="440" y="274"/>
                      <a:pt x="440" y="274"/>
                      <a:pt x="440" y="274"/>
                    </a:cubicBezTo>
                    <a:cubicBezTo>
                      <a:pt x="443" y="275"/>
                      <a:pt x="447" y="273"/>
                      <a:pt x="452" y="273"/>
                    </a:cubicBezTo>
                    <a:cubicBezTo>
                      <a:pt x="452" y="273"/>
                      <a:pt x="452" y="274"/>
                      <a:pt x="452" y="274"/>
                    </a:cubicBezTo>
                    <a:cubicBezTo>
                      <a:pt x="456" y="272"/>
                      <a:pt x="462" y="272"/>
                      <a:pt x="467" y="271"/>
                    </a:cubicBezTo>
                    <a:cubicBezTo>
                      <a:pt x="466" y="272"/>
                      <a:pt x="465" y="272"/>
                      <a:pt x="466" y="273"/>
                    </a:cubicBezTo>
                    <a:cubicBezTo>
                      <a:pt x="468" y="273"/>
                      <a:pt x="465" y="271"/>
                      <a:pt x="469" y="271"/>
                    </a:cubicBezTo>
                    <a:cubicBezTo>
                      <a:pt x="471" y="271"/>
                      <a:pt x="474" y="272"/>
                      <a:pt x="474" y="273"/>
                    </a:cubicBezTo>
                    <a:cubicBezTo>
                      <a:pt x="470" y="273"/>
                      <a:pt x="470" y="273"/>
                      <a:pt x="470" y="273"/>
                    </a:cubicBezTo>
                    <a:cubicBezTo>
                      <a:pt x="472" y="274"/>
                      <a:pt x="475" y="273"/>
                      <a:pt x="478" y="273"/>
                    </a:cubicBezTo>
                    <a:cubicBezTo>
                      <a:pt x="477" y="274"/>
                      <a:pt x="477" y="274"/>
                      <a:pt x="477" y="274"/>
                    </a:cubicBezTo>
                    <a:cubicBezTo>
                      <a:pt x="484" y="273"/>
                      <a:pt x="484" y="272"/>
                      <a:pt x="490" y="272"/>
                    </a:cubicBezTo>
                    <a:cubicBezTo>
                      <a:pt x="490" y="271"/>
                      <a:pt x="490" y="271"/>
                      <a:pt x="490" y="271"/>
                    </a:cubicBezTo>
                    <a:cubicBezTo>
                      <a:pt x="493" y="269"/>
                      <a:pt x="493" y="272"/>
                      <a:pt x="496" y="271"/>
                    </a:cubicBezTo>
                    <a:cubicBezTo>
                      <a:pt x="497" y="272"/>
                      <a:pt x="497" y="272"/>
                      <a:pt x="497" y="272"/>
                    </a:cubicBezTo>
                    <a:cubicBezTo>
                      <a:pt x="500" y="272"/>
                      <a:pt x="506" y="270"/>
                      <a:pt x="510" y="270"/>
                    </a:cubicBezTo>
                    <a:cubicBezTo>
                      <a:pt x="508" y="271"/>
                      <a:pt x="503" y="272"/>
                      <a:pt x="500" y="273"/>
                    </a:cubicBezTo>
                    <a:cubicBezTo>
                      <a:pt x="502" y="273"/>
                      <a:pt x="508" y="272"/>
                      <a:pt x="509" y="272"/>
                    </a:cubicBezTo>
                    <a:cubicBezTo>
                      <a:pt x="508" y="272"/>
                      <a:pt x="507" y="272"/>
                      <a:pt x="506" y="272"/>
                    </a:cubicBezTo>
                    <a:cubicBezTo>
                      <a:pt x="509" y="271"/>
                      <a:pt x="512" y="270"/>
                      <a:pt x="517" y="270"/>
                    </a:cubicBezTo>
                    <a:cubicBezTo>
                      <a:pt x="516" y="273"/>
                      <a:pt x="529" y="270"/>
                      <a:pt x="533" y="272"/>
                    </a:cubicBezTo>
                    <a:cubicBezTo>
                      <a:pt x="541" y="271"/>
                      <a:pt x="550" y="272"/>
                      <a:pt x="559" y="271"/>
                    </a:cubicBezTo>
                    <a:cubicBezTo>
                      <a:pt x="556" y="269"/>
                      <a:pt x="562" y="271"/>
                      <a:pt x="562" y="269"/>
                    </a:cubicBezTo>
                    <a:cubicBezTo>
                      <a:pt x="564" y="268"/>
                      <a:pt x="565" y="268"/>
                      <a:pt x="565" y="269"/>
                    </a:cubicBezTo>
                    <a:cubicBezTo>
                      <a:pt x="572" y="270"/>
                      <a:pt x="572" y="270"/>
                      <a:pt x="572" y="270"/>
                    </a:cubicBezTo>
                    <a:cubicBezTo>
                      <a:pt x="574" y="270"/>
                      <a:pt x="570" y="270"/>
                      <a:pt x="570" y="271"/>
                    </a:cubicBezTo>
                    <a:cubicBezTo>
                      <a:pt x="575" y="271"/>
                      <a:pt x="572" y="272"/>
                      <a:pt x="575" y="272"/>
                    </a:cubicBezTo>
                    <a:cubicBezTo>
                      <a:pt x="575" y="271"/>
                      <a:pt x="577" y="271"/>
                      <a:pt x="580" y="271"/>
                    </a:cubicBezTo>
                    <a:cubicBezTo>
                      <a:pt x="576" y="270"/>
                      <a:pt x="576" y="270"/>
                      <a:pt x="576" y="270"/>
                    </a:cubicBezTo>
                    <a:cubicBezTo>
                      <a:pt x="583" y="268"/>
                      <a:pt x="582" y="272"/>
                      <a:pt x="589" y="270"/>
                    </a:cubicBezTo>
                    <a:cubicBezTo>
                      <a:pt x="587" y="271"/>
                      <a:pt x="587" y="271"/>
                      <a:pt x="587" y="271"/>
                    </a:cubicBezTo>
                    <a:cubicBezTo>
                      <a:pt x="590" y="270"/>
                      <a:pt x="600" y="270"/>
                      <a:pt x="603" y="268"/>
                    </a:cubicBezTo>
                    <a:cubicBezTo>
                      <a:pt x="604" y="268"/>
                      <a:pt x="605" y="269"/>
                      <a:pt x="603" y="269"/>
                    </a:cubicBezTo>
                    <a:cubicBezTo>
                      <a:pt x="612" y="269"/>
                      <a:pt x="622" y="266"/>
                      <a:pt x="629" y="266"/>
                    </a:cubicBezTo>
                    <a:cubicBezTo>
                      <a:pt x="629" y="267"/>
                      <a:pt x="629" y="267"/>
                      <a:pt x="629" y="267"/>
                    </a:cubicBezTo>
                    <a:cubicBezTo>
                      <a:pt x="630" y="267"/>
                      <a:pt x="631" y="266"/>
                      <a:pt x="633" y="266"/>
                    </a:cubicBezTo>
                    <a:cubicBezTo>
                      <a:pt x="633" y="266"/>
                      <a:pt x="633" y="267"/>
                      <a:pt x="634" y="267"/>
                    </a:cubicBezTo>
                    <a:cubicBezTo>
                      <a:pt x="634" y="266"/>
                      <a:pt x="638" y="265"/>
                      <a:pt x="640" y="265"/>
                    </a:cubicBezTo>
                    <a:cubicBezTo>
                      <a:pt x="638" y="266"/>
                      <a:pt x="638" y="266"/>
                      <a:pt x="638" y="266"/>
                    </a:cubicBezTo>
                    <a:cubicBezTo>
                      <a:pt x="647" y="266"/>
                      <a:pt x="651" y="263"/>
                      <a:pt x="658" y="262"/>
                    </a:cubicBezTo>
                    <a:cubicBezTo>
                      <a:pt x="658" y="264"/>
                      <a:pt x="665" y="264"/>
                      <a:pt x="668" y="264"/>
                    </a:cubicBezTo>
                    <a:cubicBezTo>
                      <a:pt x="668" y="264"/>
                      <a:pt x="668" y="264"/>
                      <a:pt x="668" y="264"/>
                    </a:cubicBezTo>
                    <a:cubicBezTo>
                      <a:pt x="678" y="263"/>
                      <a:pt x="684" y="261"/>
                      <a:pt x="693" y="259"/>
                    </a:cubicBezTo>
                    <a:cubicBezTo>
                      <a:pt x="699" y="260"/>
                      <a:pt x="712" y="257"/>
                      <a:pt x="721" y="257"/>
                    </a:cubicBezTo>
                    <a:cubicBezTo>
                      <a:pt x="720" y="257"/>
                      <a:pt x="721" y="255"/>
                      <a:pt x="723" y="255"/>
                    </a:cubicBezTo>
                    <a:cubicBezTo>
                      <a:pt x="725" y="255"/>
                      <a:pt x="728" y="253"/>
                      <a:pt x="728" y="255"/>
                    </a:cubicBezTo>
                    <a:cubicBezTo>
                      <a:pt x="728" y="255"/>
                      <a:pt x="728" y="255"/>
                      <a:pt x="728" y="255"/>
                    </a:cubicBezTo>
                    <a:cubicBezTo>
                      <a:pt x="729" y="256"/>
                      <a:pt x="734" y="255"/>
                      <a:pt x="737" y="254"/>
                    </a:cubicBezTo>
                    <a:cubicBezTo>
                      <a:pt x="737" y="252"/>
                      <a:pt x="737" y="252"/>
                      <a:pt x="737" y="252"/>
                    </a:cubicBezTo>
                    <a:cubicBezTo>
                      <a:pt x="747" y="253"/>
                      <a:pt x="760" y="247"/>
                      <a:pt x="765" y="248"/>
                    </a:cubicBezTo>
                    <a:cubicBezTo>
                      <a:pt x="767" y="247"/>
                      <a:pt x="770" y="246"/>
                      <a:pt x="772" y="245"/>
                    </a:cubicBezTo>
                    <a:cubicBezTo>
                      <a:pt x="772" y="246"/>
                      <a:pt x="772" y="246"/>
                      <a:pt x="772" y="246"/>
                    </a:cubicBezTo>
                    <a:cubicBezTo>
                      <a:pt x="778" y="245"/>
                      <a:pt x="781" y="245"/>
                      <a:pt x="788" y="242"/>
                    </a:cubicBezTo>
                    <a:cubicBezTo>
                      <a:pt x="787" y="243"/>
                      <a:pt x="787" y="243"/>
                      <a:pt x="787" y="243"/>
                    </a:cubicBezTo>
                    <a:cubicBezTo>
                      <a:pt x="791" y="242"/>
                      <a:pt x="791" y="239"/>
                      <a:pt x="795" y="238"/>
                    </a:cubicBezTo>
                    <a:cubicBezTo>
                      <a:pt x="796" y="239"/>
                      <a:pt x="796" y="239"/>
                      <a:pt x="796" y="239"/>
                    </a:cubicBezTo>
                    <a:cubicBezTo>
                      <a:pt x="803" y="236"/>
                      <a:pt x="811" y="236"/>
                      <a:pt x="817" y="231"/>
                    </a:cubicBezTo>
                    <a:cubicBezTo>
                      <a:pt x="817" y="231"/>
                      <a:pt x="817" y="231"/>
                      <a:pt x="816" y="232"/>
                    </a:cubicBezTo>
                    <a:cubicBezTo>
                      <a:pt x="819" y="230"/>
                      <a:pt x="829" y="227"/>
                      <a:pt x="826" y="225"/>
                    </a:cubicBezTo>
                    <a:cubicBezTo>
                      <a:pt x="827" y="227"/>
                      <a:pt x="833" y="221"/>
                      <a:pt x="835" y="218"/>
                    </a:cubicBezTo>
                    <a:cubicBezTo>
                      <a:pt x="836" y="219"/>
                      <a:pt x="835" y="220"/>
                      <a:pt x="836" y="219"/>
                    </a:cubicBezTo>
                    <a:cubicBezTo>
                      <a:pt x="837" y="217"/>
                      <a:pt x="838" y="216"/>
                      <a:pt x="841" y="213"/>
                    </a:cubicBezTo>
                    <a:cubicBezTo>
                      <a:pt x="842" y="213"/>
                      <a:pt x="842" y="214"/>
                      <a:pt x="841" y="214"/>
                    </a:cubicBezTo>
                    <a:cubicBezTo>
                      <a:pt x="844" y="213"/>
                      <a:pt x="843" y="212"/>
                      <a:pt x="847" y="210"/>
                    </a:cubicBezTo>
                    <a:cubicBezTo>
                      <a:pt x="846" y="211"/>
                      <a:pt x="846" y="211"/>
                      <a:pt x="846" y="211"/>
                    </a:cubicBezTo>
                    <a:cubicBezTo>
                      <a:pt x="849" y="209"/>
                      <a:pt x="849" y="209"/>
                      <a:pt x="850" y="207"/>
                    </a:cubicBezTo>
                    <a:cubicBezTo>
                      <a:pt x="851" y="205"/>
                      <a:pt x="855" y="202"/>
                      <a:pt x="857" y="203"/>
                    </a:cubicBezTo>
                    <a:cubicBezTo>
                      <a:pt x="856" y="202"/>
                      <a:pt x="858" y="200"/>
                      <a:pt x="859" y="199"/>
                    </a:cubicBezTo>
                    <a:cubicBezTo>
                      <a:pt x="860" y="199"/>
                      <a:pt x="859" y="200"/>
                      <a:pt x="859" y="200"/>
                    </a:cubicBezTo>
                    <a:cubicBezTo>
                      <a:pt x="864" y="196"/>
                      <a:pt x="865" y="192"/>
                      <a:pt x="869" y="190"/>
                    </a:cubicBezTo>
                    <a:cubicBezTo>
                      <a:pt x="869" y="190"/>
                      <a:pt x="869" y="190"/>
                      <a:pt x="870" y="190"/>
                    </a:cubicBezTo>
                    <a:cubicBezTo>
                      <a:pt x="866" y="193"/>
                      <a:pt x="863" y="196"/>
                      <a:pt x="863" y="196"/>
                    </a:cubicBezTo>
                    <a:cubicBezTo>
                      <a:pt x="864" y="197"/>
                      <a:pt x="867" y="194"/>
                      <a:pt x="866" y="197"/>
                    </a:cubicBezTo>
                    <a:cubicBezTo>
                      <a:pt x="868" y="194"/>
                      <a:pt x="870" y="189"/>
                      <a:pt x="873" y="186"/>
                    </a:cubicBezTo>
                    <a:cubicBezTo>
                      <a:pt x="874" y="186"/>
                      <a:pt x="874" y="186"/>
                      <a:pt x="874" y="186"/>
                    </a:cubicBezTo>
                    <a:cubicBezTo>
                      <a:pt x="874" y="186"/>
                      <a:pt x="874" y="186"/>
                      <a:pt x="874" y="186"/>
                    </a:cubicBezTo>
                    <a:cubicBezTo>
                      <a:pt x="874" y="186"/>
                      <a:pt x="875" y="185"/>
                      <a:pt x="875" y="184"/>
                    </a:cubicBezTo>
                    <a:cubicBezTo>
                      <a:pt x="876" y="183"/>
                      <a:pt x="876" y="183"/>
                      <a:pt x="877" y="182"/>
                    </a:cubicBezTo>
                    <a:cubicBezTo>
                      <a:pt x="878" y="182"/>
                      <a:pt x="880" y="178"/>
                      <a:pt x="882" y="176"/>
                    </a:cubicBezTo>
                    <a:cubicBezTo>
                      <a:pt x="881" y="176"/>
                      <a:pt x="882" y="174"/>
                      <a:pt x="880" y="175"/>
                    </a:cubicBezTo>
                    <a:cubicBezTo>
                      <a:pt x="880" y="175"/>
                      <a:pt x="880" y="176"/>
                      <a:pt x="879" y="177"/>
                    </a:cubicBezTo>
                    <a:cubicBezTo>
                      <a:pt x="879" y="178"/>
                      <a:pt x="879" y="178"/>
                      <a:pt x="879" y="178"/>
                    </a:cubicBezTo>
                    <a:cubicBezTo>
                      <a:pt x="879" y="178"/>
                      <a:pt x="879" y="178"/>
                      <a:pt x="879" y="178"/>
                    </a:cubicBezTo>
                    <a:cubicBezTo>
                      <a:pt x="878" y="179"/>
                      <a:pt x="877" y="180"/>
                      <a:pt x="876" y="182"/>
                    </a:cubicBezTo>
                    <a:cubicBezTo>
                      <a:pt x="876" y="180"/>
                      <a:pt x="877" y="178"/>
                      <a:pt x="879" y="177"/>
                    </a:cubicBezTo>
                    <a:cubicBezTo>
                      <a:pt x="879" y="176"/>
                      <a:pt x="879" y="174"/>
                      <a:pt x="879" y="174"/>
                    </a:cubicBezTo>
                    <a:cubicBezTo>
                      <a:pt x="882" y="172"/>
                      <a:pt x="885" y="168"/>
                      <a:pt x="886" y="168"/>
                    </a:cubicBezTo>
                    <a:cubicBezTo>
                      <a:pt x="889" y="162"/>
                      <a:pt x="893" y="155"/>
                      <a:pt x="893" y="150"/>
                    </a:cubicBezTo>
                    <a:cubicBezTo>
                      <a:pt x="894" y="149"/>
                      <a:pt x="895" y="149"/>
                      <a:pt x="895" y="148"/>
                    </a:cubicBezTo>
                    <a:cubicBezTo>
                      <a:pt x="895" y="149"/>
                      <a:pt x="894" y="150"/>
                      <a:pt x="894" y="151"/>
                    </a:cubicBezTo>
                    <a:cubicBezTo>
                      <a:pt x="896" y="148"/>
                      <a:pt x="898" y="141"/>
                      <a:pt x="897" y="140"/>
                    </a:cubicBezTo>
                    <a:cubicBezTo>
                      <a:pt x="900" y="136"/>
                      <a:pt x="898" y="143"/>
                      <a:pt x="900" y="137"/>
                    </a:cubicBezTo>
                    <a:cubicBezTo>
                      <a:pt x="900" y="138"/>
                      <a:pt x="900" y="138"/>
                      <a:pt x="900" y="138"/>
                    </a:cubicBezTo>
                    <a:cubicBezTo>
                      <a:pt x="907" y="128"/>
                      <a:pt x="903" y="119"/>
                      <a:pt x="910" y="107"/>
                    </a:cubicBezTo>
                    <a:cubicBezTo>
                      <a:pt x="909" y="108"/>
                      <a:pt x="909" y="108"/>
                      <a:pt x="909" y="108"/>
                    </a:cubicBezTo>
                    <a:cubicBezTo>
                      <a:pt x="915" y="94"/>
                      <a:pt x="916" y="78"/>
                      <a:pt x="920" y="64"/>
                    </a:cubicBezTo>
                    <a:cubicBezTo>
                      <a:pt x="921" y="60"/>
                      <a:pt x="920" y="59"/>
                      <a:pt x="920" y="57"/>
                    </a:cubicBezTo>
                    <a:cubicBezTo>
                      <a:pt x="921" y="56"/>
                      <a:pt x="921" y="56"/>
                      <a:pt x="921" y="56"/>
                    </a:cubicBezTo>
                    <a:cubicBezTo>
                      <a:pt x="921" y="51"/>
                      <a:pt x="921" y="51"/>
                      <a:pt x="921" y="51"/>
                    </a:cubicBezTo>
                    <a:cubicBezTo>
                      <a:pt x="921" y="45"/>
                      <a:pt x="925" y="41"/>
                      <a:pt x="924" y="33"/>
                    </a:cubicBezTo>
                    <a:cubicBezTo>
                      <a:pt x="923" y="34"/>
                      <a:pt x="923" y="34"/>
                      <a:pt x="923" y="34"/>
                    </a:cubicBezTo>
                    <a:cubicBezTo>
                      <a:pt x="924" y="31"/>
                      <a:pt x="924" y="25"/>
                      <a:pt x="925" y="26"/>
                    </a:cubicBezTo>
                    <a:cubicBezTo>
                      <a:pt x="925" y="25"/>
                      <a:pt x="924" y="25"/>
                      <a:pt x="924" y="23"/>
                    </a:cubicBezTo>
                    <a:cubicBezTo>
                      <a:pt x="925" y="23"/>
                      <a:pt x="925" y="23"/>
                      <a:pt x="925" y="23"/>
                    </a:cubicBezTo>
                    <a:cubicBezTo>
                      <a:pt x="925" y="16"/>
                      <a:pt x="925" y="16"/>
                      <a:pt x="925" y="16"/>
                    </a:cubicBezTo>
                    <a:cubicBezTo>
                      <a:pt x="926" y="11"/>
                      <a:pt x="927" y="18"/>
                      <a:pt x="928" y="10"/>
                    </a:cubicBezTo>
                    <a:cubicBezTo>
                      <a:pt x="928" y="7"/>
                      <a:pt x="927" y="1"/>
                      <a:pt x="926" y="2"/>
                    </a:cubicBezTo>
                    <a:cubicBezTo>
                      <a:pt x="926" y="3"/>
                      <a:pt x="926" y="5"/>
                      <a:pt x="925" y="5"/>
                    </a:cubicBezTo>
                    <a:cubicBezTo>
                      <a:pt x="925" y="3"/>
                      <a:pt x="925" y="3"/>
                      <a:pt x="925" y="3"/>
                    </a:cubicBezTo>
                    <a:cubicBezTo>
                      <a:pt x="923" y="2"/>
                      <a:pt x="921" y="0"/>
                      <a:pt x="919" y="6"/>
                    </a:cubicBezTo>
                    <a:cubicBezTo>
                      <a:pt x="920" y="11"/>
                      <a:pt x="920" y="11"/>
                      <a:pt x="920" y="11"/>
                    </a:cubicBezTo>
                    <a:cubicBezTo>
                      <a:pt x="919" y="12"/>
                      <a:pt x="919" y="12"/>
                      <a:pt x="919" y="12"/>
                    </a:cubicBezTo>
                    <a:cubicBezTo>
                      <a:pt x="919" y="8"/>
                      <a:pt x="919" y="8"/>
                      <a:pt x="919" y="8"/>
                    </a:cubicBezTo>
                    <a:cubicBezTo>
                      <a:pt x="918" y="10"/>
                      <a:pt x="919" y="12"/>
                      <a:pt x="919" y="13"/>
                    </a:cubicBezTo>
                    <a:cubicBezTo>
                      <a:pt x="919" y="14"/>
                      <a:pt x="919" y="14"/>
                      <a:pt x="918" y="15"/>
                    </a:cubicBezTo>
                    <a:cubicBezTo>
                      <a:pt x="920" y="20"/>
                      <a:pt x="920" y="20"/>
                      <a:pt x="920" y="20"/>
                    </a:cubicBezTo>
                    <a:cubicBezTo>
                      <a:pt x="919" y="20"/>
                      <a:pt x="918" y="18"/>
                      <a:pt x="918" y="21"/>
                    </a:cubicBezTo>
                    <a:cubicBezTo>
                      <a:pt x="918" y="23"/>
                      <a:pt x="920" y="19"/>
                      <a:pt x="920" y="22"/>
                    </a:cubicBezTo>
                    <a:cubicBezTo>
                      <a:pt x="919" y="24"/>
                      <a:pt x="918" y="24"/>
                      <a:pt x="918" y="26"/>
                    </a:cubicBezTo>
                    <a:cubicBezTo>
                      <a:pt x="918" y="27"/>
                      <a:pt x="918" y="26"/>
                      <a:pt x="918" y="25"/>
                    </a:cubicBezTo>
                    <a:cubicBezTo>
                      <a:pt x="918" y="27"/>
                      <a:pt x="917" y="31"/>
                      <a:pt x="918" y="32"/>
                    </a:cubicBezTo>
                    <a:cubicBezTo>
                      <a:pt x="917" y="34"/>
                      <a:pt x="917" y="40"/>
                      <a:pt x="916" y="39"/>
                    </a:cubicBezTo>
                    <a:cubicBezTo>
                      <a:pt x="916" y="40"/>
                      <a:pt x="917" y="44"/>
                      <a:pt x="916" y="46"/>
                    </a:cubicBezTo>
                    <a:cubicBezTo>
                      <a:pt x="915" y="42"/>
                      <a:pt x="915" y="53"/>
                      <a:pt x="913" y="52"/>
                    </a:cubicBezTo>
                    <a:cubicBezTo>
                      <a:pt x="914" y="55"/>
                      <a:pt x="912" y="62"/>
                      <a:pt x="912" y="67"/>
                    </a:cubicBezTo>
                    <a:cubicBezTo>
                      <a:pt x="912" y="67"/>
                      <a:pt x="912" y="66"/>
                      <a:pt x="912" y="66"/>
                    </a:cubicBezTo>
                    <a:cubicBezTo>
                      <a:pt x="912" y="69"/>
                      <a:pt x="911" y="69"/>
                      <a:pt x="910" y="71"/>
                    </a:cubicBezTo>
                    <a:cubicBezTo>
                      <a:pt x="912" y="72"/>
                      <a:pt x="911" y="76"/>
                      <a:pt x="912" y="79"/>
                    </a:cubicBezTo>
                    <a:cubicBezTo>
                      <a:pt x="909" y="82"/>
                      <a:pt x="910" y="76"/>
                      <a:pt x="909" y="77"/>
                    </a:cubicBezTo>
                    <a:cubicBezTo>
                      <a:pt x="910" y="77"/>
                      <a:pt x="909" y="83"/>
                      <a:pt x="910" y="82"/>
                    </a:cubicBezTo>
                    <a:cubicBezTo>
                      <a:pt x="908" y="84"/>
                      <a:pt x="909" y="84"/>
                      <a:pt x="907" y="85"/>
                    </a:cubicBezTo>
                    <a:cubicBezTo>
                      <a:pt x="909" y="86"/>
                      <a:pt x="907" y="88"/>
                      <a:pt x="908" y="90"/>
                    </a:cubicBezTo>
                    <a:cubicBezTo>
                      <a:pt x="906" y="93"/>
                      <a:pt x="906" y="90"/>
                      <a:pt x="905" y="95"/>
                    </a:cubicBezTo>
                    <a:cubicBezTo>
                      <a:pt x="904" y="96"/>
                      <a:pt x="904" y="93"/>
                      <a:pt x="904" y="93"/>
                    </a:cubicBezTo>
                    <a:close/>
                    <a:moveTo>
                      <a:pt x="867" y="183"/>
                    </a:moveTo>
                    <a:cubicBezTo>
                      <a:pt x="867" y="183"/>
                      <a:pt x="867" y="183"/>
                      <a:pt x="867" y="183"/>
                    </a:cubicBezTo>
                    <a:cubicBezTo>
                      <a:pt x="868" y="182"/>
                      <a:pt x="868" y="181"/>
                      <a:pt x="868" y="181"/>
                    </a:cubicBezTo>
                    <a:cubicBezTo>
                      <a:pt x="868" y="181"/>
                      <a:pt x="868" y="182"/>
                      <a:pt x="867" y="183"/>
                    </a:cubicBezTo>
                    <a:close/>
                    <a:moveTo>
                      <a:pt x="862" y="189"/>
                    </a:moveTo>
                    <a:cubicBezTo>
                      <a:pt x="862" y="188"/>
                      <a:pt x="863" y="187"/>
                      <a:pt x="864" y="186"/>
                    </a:cubicBezTo>
                    <a:cubicBezTo>
                      <a:pt x="865" y="186"/>
                      <a:pt x="865" y="187"/>
                      <a:pt x="864" y="187"/>
                    </a:cubicBezTo>
                    <a:cubicBezTo>
                      <a:pt x="864" y="187"/>
                      <a:pt x="863" y="188"/>
                      <a:pt x="862" y="189"/>
                    </a:cubicBezTo>
                    <a:close/>
                    <a:moveTo>
                      <a:pt x="879" y="180"/>
                    </a:moveTo>
                    <a:cubicBezTo>
                      <a:pt x="878" y="181"/>
                      <a:pt x="878" y="181"/>
                      <a:pt x="878" y="181"/>
                    </a:cubicBezTo>
                    <a:cubicBezTo>
                      <a:pt x="878" y="181"/>
                      <a:pt x="878" y="180"/>
                      <a:pt x="879" y="179"/>
                    </a:cubicBezTo>
                    <a:cubicBezTo>
                      <a:pt x="879" y="179"/>
                      <a:pt x="879" y="179"/>
                      <a:pt x="879" y="179"/>
                    </a:cubicBezTo>
                    <a:lnTo>
                      <a:pt x="879" y="18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5" name="Freeform 916"/>
              <p:cNvSpPr>
                <a:spLocks/>
              </p:cNvSpPr>
              <p:nvPr/>
            </p:nvSpPr>
            <p:spPr bwMode="auto">
              <a:xfrm>
                <a:off x="5088" y="2683"/>
                <a:ext cx="2" cy="4"/>
              </a:xfrm>
              <a:custGeom>
                <a:avLst/>
                <a:gdLst/>
                <a:ahLst/>
                <a:cxnLst>
                  <a:cxn ang="0">
                    <a:pos x="0" y="2"/>
                  </a:cxn>
                  <a:cxn ang="0">
                    <a:pos x="2" y="0"/>
                  </a:cxn>
                  <a:cxn ang="0">
                    <a:pos x="0" y="2"/>
                  </a:cxn>
                  <a:cxn ang="0">
                    <a:pos x="0" y="4"/>
                  </a:cxn>
                  <a:cxn ang="0">
                    <a:pos x="0" y="2"/>
                  </a:cxn>
                </a:cxnLst>
                <a:rect l="0" t="0" r="r" b="b"/>
                <a:pathLst>
                  <a:path w="2" h="4">
                    <a:moveTo>
                      <a:pt x="0" y="2"/>
                    </a:moveTo>
                    <a:lnTo>
                      <a:pt x="2" y="0"/>
                    </a:lnTo>
                    <a:lnTo>
                      <a:pt x="0" y="2"/>
                    </a:lnTo>
                    <a:lnTo>
                      <a:pt x="0" y="4"/>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6" name="Rectangle 917"/>
              <p:cNvSpPr>
                <a:spLocks noChangeArrowheads="1"/>
              </p:cNvSpPr>
              <p:nvPr/>
            </p:nvSpPr>
            <p:spPr bwMode="auto">
              <a:xfrm>
                <a:off x="3423" y="28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7" name="Freeform 918"/>
              <p:cNvSpPr>
                <a:spLocks/>
              </p:cNvSpPr>
              <p:nvPr/>
            </p:nvSpPr>
            <p:spPr bwMode="auto">
              <a:xfrm>
                <a:off x="4825" y="2822"/>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8" name="Freeform 919"/>
              <p:cNvSpPr>
                <a:spLocks/>
              </p:cNvSpPr>
              <p:nvPr/>
            </p:nvSpPr>
            <p:spPr bwMode="auto">
              <a:xfrm>
                <a:off x="3317" y="2887"/>
                <a:ext cx="0" cy="3"/>
              </a:xfrm>
              <a:custGeom>
                <a:avLst/>
                <a:gdLst/>
                <a:ahLst/>
                <a:cxnLst>
                  <a:cxn ang="0">
                    <a:pos x="0" y="1"/>
                  </a:cxn>
                  <a:cxn ang="0">
                    <a:pos x="0" y="0"/>
                  </a:cxn>
                  <a:cxn ang="0">
                    <a:pos x="0" y="1"/>
                  </a:cxn>
                </a:cxnLst>
                <a:rect l="0" t="0" r="r" b="b"/>
                <a:pathLst>
                  <a:path h="1">
                    <a:moveTo>
                      <a:pt x="0" y="1"/>
                    </a:moveTo>
                    <a:cubicBezTo>
                      <a:pt x="0" y="0"/>
                      <a:pt x="0" y="0"/>
                      <a:pt x="0" y="0"/>
                    </a:cubicBezTo>
                    <a:cubicBezTo>
                      <a:pt x="0"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9" name="Freeform 920"/>
              <p:cNvSpPr>
                <a:spLocks/>
              </p:cNvSpPr>
              <p:nvPr/>
            </p:nvSpPr>
            <p:spPr bwMode="auto">
              <a:xfrm>
                <a:off x="3266" y="2894"/>
                <a:ext cx="6" cy="0"/>
              </a:xfrm>
              <a:custGeom>
                <a:avLst/>
                <a:gdLst/>
                <a:ahLst/>
                <a:cxnLst>
                  <a:cxn ang="0">
                    <a:pos x="3" y="0"/>
                  </a:cxn>
                  <a:cxn ang="0">
                    <a:pos x="0" y="0"/>
                  </a:cxn>
                  <a:cxn ang="0">
                    <a:pos x="3" y="0"/>
                  </a:cxn>
                </a:cxnLst>
                <a:rect l="0" t="0" r="r" b="b"/>
                <a:pathLst>
                  <a:path w="3">
                    <a:moveTo>
                      <a:pt x="3" y="0"/>
                    </a:moveTo>
                    <a:cubicBezTo>
                      <a:pt x="0" y="0"/>
                      <a:pt x="0" y="0"/>
                      <a:pt x="0" y="0"/>
                    </a:cubicBezTo>
                    <a:cubicBezTo>
                      <a:pt x="2" y="0"/>
                      <a:pt x="3" y="0"/>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0" name="Rectangle 921"/>
              <p:cNvSpPr>
                <a:spLocks noChangeArrowheads="1"/>
              </p:cNvSpPr>
              <p:nvPr/>
            </p:nvSpPr>
            <p:spPr bwMode="auto">
              <a:xfrm>
                <a:off x="3239" y="2899"/>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1" name="Freeform 922"/>
              <p:cNvSpPr>
                <a:spLocks/>
              </p:cNvSpPr>
              <p:nvPr/>
            </p:nvSpPr>
            <p:spPr bwMode="auto">
              <a:xfrm>
                <a:off x="3788" y="2885"/>
                <a:ext cx="4" cy="2"/>
              </a:xfrm>
              <a:custGeom>
                <a:avLst/>
                <a:gdLst/>
                <a:ahLst/>
                <a:cxnLst>
                  <a:cxn ang="0">
                    <a:pos x="0" y="1"/>
                  </a:cxn>
                  <a:cxn ang="0">
                    <a:pos x="1" y="1"/>
                  </a:cxn>
                  <a:cxn ang="0">
                    <a:pos x="0" y="1"/>
                  </a:cxn>
                </a:cxnLst>
                <a:rect l="0" t="0" r="r" b="b"/>
                <a:pathLst>
                  <a:path w="2" h="1">
                    <a:moveTo>
                      <a:pt x="0" y="1"/>
                    </a:moveTo>
                    <a:cubicBezTo>
                      <a:pt x="1" y="1"/>
                      <a:pt x="1" y="1"/>
                      <a:pt x="1" y="1"/>
                    </a:cubicBezTo>
                    <a:cubicBezTo>
                      <a:pt x="2" y="0"/>
                      <a:pt x="2"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2" name="Freeform 923"/>
              <p:cNvSpPr>
                <a:spLocks/>
              </p:cNvSpPr>
              <p:nvPr/>
            </p:nvSpPr>
            <p:spPr bwMode="auto">
              <a:xfrm>
                <a:off x="3626" y="2887"/>
                <a:ext cx="4" cy="3"/>
              </a:xfrm>
              <a:custGeom>
                <a:avLst/>
                <a:gdLst/>
                <a:ahLst/>
                <a:cxnLst>
                  <a:cxn ang="0">
                    <a:pos x="0" y="1"/>
                  </a:cxn>
                  <a:cxn ang="0">
                    <a:pos x="2" y="1"/>
                  </a:cxn>
                  <a:cxn ang="0">
                    <a:pos x="0" y="1"/>
                  </a:cxn>
                </a:cxnLst>
                <a:rect l="0" t="0" r="r" b="b"/>
                <a:pathLst>
                  <a:path w="2" h="1">
                    <a:moveTo>
                      <a:pt x="0" y="1"/>
                    </a:moveTo>
                    <a:cubicBezTo>
                      <a:pt x="2" y="1"/>
                      <a:pt x="2" y="1"/>
                      <a:pt x="2" y="1"/>
                    </a:cubicBezTo>
                    <a:cubicBezTo>
                      <a:pt x="1"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3" name="Rectangle 924"/>
              <p:cNvSpPr>
                <a:spLocks noChangeArrowheads="1"/>
              </p:cNvSpPr>
              <p:nvPr/>
            </p:nvSpPr>
            <p:spPr bwMode="auto">
              <a:xfrm>
                <a:off x="3972" y="2883"/>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4" name="Freeform 925"/>
              <p:cNvSpPr>
                <a:spLocks/>
              </p:cNvSpPr>
              <p:nvPr/>
            </p:nvSpPr>
            <p:spPr bwMode="auto">
              <a:xfrm>
                <a:off x="3630" y="2887"/>
                <a:ext cx="7" cy="3"/>
              </a:xfrm>
              <a:custGeom>
                <a:avLst/>
                <a:gdLst/>
                <a:ahLst/>
                <a:cxnLst>
                  <a:cxn ang="0">
                    <a:pos x="3" y="1"/>
                  </a:cxn>
                  <a:cxn ang="0">
                    <a:pos x="0" y="1"/>
                  </a:cxn>
                  <a:cxn ang="0">
                    <a:pos x="3" y="1"/>
                  </a:cxn>
                </a:cxnLst>
                <a:rect l="0" t="0" r="r" b="b"/>
                <a:pathLst>
                  <a:path w="3" h="1">
                    <a:moveTo>
                      <a:pt x="3" y="1"/>
                    </a:moveTo>
                    <a:cubicBezTo>
                      <a:pt x="2" y="0"/>
                      <a:pt x="1" y="0"/>
                      <a:pt x="0" y="1"/>
                    </a:cubicBezTo>
                    <a:cubicBezTo>
                      <a:pt x="1" y="1"/>
                      <a:pt x="2" y="1"/>
                      <a:pt x="3"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5" name="Rectangle 926"/>
              <p:cNvSpPr>
                <a:spLocks noChangeArrowheads="1"/>
              </p:cNvSpPr>
              <p:nvPr/>
            </p:nvSpPr>
            <p:spPr bwMode="auto">
              <a:xfrm>
                <a:off x="3110" y="2977"/>
                <a:ext cx="1" cy="3"/>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6" name="Freeform 927"/>
              <p:cNvSpPr>
                <a:spLocks/>
              </p:cNvSpPr>
              <p:nvPr/>
            </p:nvSpPr>
            <p:spPr bwMode="auto">
              <a:xfrm>
                <a:off x="3110" y="2980"/>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7" name="Freeform 928"/>
              <p:cNvSpPr>
                <a:spLocks/>
              </p:cNvSpPr>
              <p:nvPr/>
            </p:nvSpPr>
            <p:spPr bwMode="auto">
              <a:xfrm>
                <a:off x="3108" y="2982"/>
                <a:ext cx="2" cy="4"/>
              </a:xfrm>
              <a:custGeom>
                <a:avLst/>
                <a:gdLst/>
                <a:ahLst/>
                <a:cxnLst>
                  <a:cxn ang="0">
                    <a:pos x="1" y="2"/>
                  </a:cxn>
                  <a:cxn ang="0">
                    <a:pos x="1" y="0"/>
                  </a:cxn>
                  <a:cxn ang="0">
                    <a:pos x="1" y="2"/>
                  </a:cxn>
                </a:cxnLst>
                <a:rect l="0" t="0" r="r" b="b"/>
                <a:pathLst>
                  <a:path w="1" h="2">
                    <a:moveTo>
                      <a:pt x="1" y="2"/>
                    </a:moveTo>
                    <a:cubicBezTo>
                      <a:pt x="1" y="0"/>
                      <a:pt x="1" y="0"/>
                      <a:pt x="1" y="0"/>
                    </a:cubicBezTo>
                    <a:cubicBezTo>
                      <a:pt x="0" y="1"/>
                      <a:pt x="0" y="2"/>
                      <a:pt x="1"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8" name="Freeform 929"/>
              <p:cNvSpPr>
                <a:spLocks/>
              </p:cNvSpPr>
              <p:nvPr/>
            </p:nvSpPr>
            <p:spPr bwMode="auto">
              <a:xfrm>
                <a:off x="3140" y="2937"/>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749" name="Freeform 930"/>
              <p:cNvSpPr>
                <a:spLocks/>
              </p:cNvSpPr>
              <p:nvPr/>
            </p:nvSpPr>
            <p:spPr bwMode="auto">
              <a:xfrm>
                <a:off x="3140" y="2930"/>
                <a:ext cx="11" cy="7"/>
              </a:xfrm>
              <a:custGeom>
                <a:avLst/>
                <a:gdLst/>
                <a:ahLst/>
                <a:cxnLst>
                  <a:cxn ang="0">
                    <a:pos x="5" y="0"/>
                  </a:cxn>
                  <a:cxn ang="0">
                    <a:pos x="0" y="3"/>
                  </a:cxn>
                  <a:cxn ang="0">
                    <a:pos x="0" y="3"/>
                  </a:cxn>
                  <a:cxn ang="0">
                    <a:pos x="5" y="0"/>
                  </a:cxn>
                </a:cxnLst>
                <a:rect l="0" t="0" r="r" b="b"/>
                <a:pathLst>
                  <a:path w="5" h="3">
                    <a:moveTo>
                      <a:pt x="5" y="0"/>
                    </a:moveTo>
                    <a:cubicBezTo>
                      <a:pt x="4" y="1"/>
                      <a:pt x="2" y="1"/>
                      <a:pt x="0" y="3"/>
                    </a:cubicBezTo>
                    <a:cubicBezTo>
                      <a:pt x="0" y="3"/>
                      <a:pt x="0" y="3"/>
                      <a:pt x="0" y="3"/>
                    </a:cubicBezTo>
                    <a:cubicBezTo>
                      <a:pt x="0" y="2"/>
                      <a:pt x="5" y="1"/>
                      <a:pt x="5"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0" name="Freeform 931"/>
              <p:cNvSpPr>
                <a:spLocks/>
              </p:cNvSpPr>
              <p:nvPr/>
            </p:nvSpPr>
            <p:spPr bwMode="auto">
              <a:xfrm>
                <a:off x="3196" y="2919"/>
                <a:ext cx="18" cy="4"/>
              </a:xfrm>
              <a:custGeom>
                <a:avLst/>
                <a:gdLst/>
                <a:ahLst/>
                <a:cxnLst>
                  <a:cxn ang="0">
                    <a:pos x="6" y="0"/>
                  </a:cxn>
                  <a:cxn ang="0">
                    <a:pos x="1" y="1"/>
                  </a:cxn>
                  <a:cxn ang="0">
                    <a:pos x="1" y="2"/>
                  </a:cxn>
                  <a:cxn ang="0">
                    <a:pos x="6" y="0"/>
                  </a:cxn>
                </a:cxnLst>
                <a:rect l="0" t="0" r="r" b="b"/>
                <a:pathLst>
                  <a:path w="8" h="2">
                    <a:moveTo>
                      <a:pt x="6" y="0"/>
                    </a:moveTo>
                    <a:cubicBezTo>
                      <a:pt x="1" y="1"/>
                      <a:pt x="1" y="1"/>
                      <a:pt x="1" y="1"/>
                    </a:cubicBezTo>
                    <a:cubicBezTo>
                      <a:pt x="2" y="1"/>
                      <a:pt x="4" y="1"/>
                      <a:pt x="1" y="2"/>
                    </a:cubicBezTo>
                    <a:cubicBezTo>
                      <a:pt x="8" y="1"/>
                      <a:pt x="0" y="2"/>
                      <a:pt x="6"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1" name="Freeform 932"/>
              <p:cNvSpPr>
                <a:spLocks/>
              </p:cNvSpPr>
              <p:nvPr/>
            </p:nvSpPr>
            <p:spPr bwMode="auto">
              <a:xfrm>
                <a:off x="3239" y="2910"/>
                <a:ext cx="11" cy="2"/>
              </a:xfrm>
              <a:custGeom>
                <a:avLst/>
                <a:gdLst/>
                <a:ahLst/>
                <a:cxnLst>
                  <a:cxn ang="0">
                    <a:pos x="3" y="0"/>
                  </a:cxn>
                  <a:cxn ang="0">
                    <a:pos x="3" y="1"/>
                  </a:cxn>
                  <a:cxn ang="0">
                    <a:pos x="3" y="0"/>
                  </a:cxn>
                </a:cxnLst>
                <a:rect l="0" t="0" r="r" b="b"/>
                <a:pathLst>
                  <a:path w="5" h="1">
                    <a:moveTo>
                      <a:pt x="3" y="0"/>
                    </a:moveTo>
                    <a:cubicBezTo>
                      <a:pt x="0" y="1"/>
                      <a:pt x="3" y="1"/>
                      <a:pt x="3" y="1"/>
                    </a:cubicBezTo>
                    <a:cubicBezTo>
                      <a:pt x="5" y="1"/>
                      <a:pt x="5" y="0"/>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2" name="Freeform 933"/>
              <p:cNvSpPr>
                <a:spLocks/>
              </p:cNvSpPr>
              <p:nvPr/>
            </p:nvSpPr>
            <p:spPr bwMode="auto">
              <a:xfrm>
                <a:off x="3504" y="2896"/>
                <a:ext cx="5" cy="3"/>
              </a:xfrm>
              <a:custGeom>
                <a:avLst/>
                <a:gdLst/>
                <a:ahLst/>
                <a:cxnLst>
                  <a:cxn ang="0">
                    <a:pos x="0" y="0"/>
                  </a:cxn>
                  <a:cxn ang="0">
                    <a:pos x="0" y="1"/>
                  </a:cxn>
                  <a:cxn ang="0">
                    <a:pos x="0" y="0"/>
                  </a:cxn>
                </a:cxnLst>
                <a:rect l="0" t="0" r="r" b="b"/>
                <a:pathLst>
                  <a:path w="2" h="1">
                    <a:moveTo>
                      <a:pt x="0" y="0"/>
                    </a:moveTo>
                    <a:cubicBezTo>
                      <a:pt x="0" y="1"/>
                      <a:pt x="0" y="1"/>
                      <a:pt x="0" y="1"/>
                    </a:cubicBezTo>
                    <a:cubicBezTo>
                      <a:pt x="2"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3" name="Freeform 934"/>
              <p:cNvSpPr>
                <a:spLocks/>
              </p:cNvSpPr>
              <p:nvPr/>
            </p:nvSpPr>
            <p:spPr bwMode="auto">
              <a:xfrm>
                <a:off x="3547" y="2885"/>
                <a:ext cx="7" cy="0"/>
              </a:xfrm>
              <a:custGeom>
                <a:avLst/>
                <a:gdLst/>
                <a:ahLst/>
                <a:cxnLst>
                  <a:cxn ang="0">
                    <a:pos x="7" y="0"/>
                  </a:cxn>
                  <a:cxn ang="0">
                    <a:pos x="2" y="0"/>
                  </a:cxn>
                  <a:cxn ang="0">
                    <a:pos x="0" y="0"/>
                  </a:cxn>
                  <a:cxn ang="0">
                    <a:pos x="7" y="0"/>
                  </a:cxn>
                </a:cxnLst>
                <a:rect l="0" t="0" r="r" b="b"/>
                <a:pathLst>
                  <a:path w="7">
                    <a:moveTo>
                      <a:pt x="7" y="0"/>
                    </a:moveTo>
                    <a:lnTo>
                      <a:pt x="2" y="0"/>
                    </a:lnTo>
                    <a:lnTo>
                      <a:pt x="0" y="0"/>
                    </a:lnTo>
                    <a:lnTo>
                      <a:pt x="7"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4" name="Freeform 935"/>
              <p:cNvSpPr>
                <a:spLocks/>
              </p:cNvSpPr>
              <p:nvPr/>
            </p:nvSpPr>
            <p:spPr bwMode="auto">
              <a:xfrm>
                <a:off x="3581" y="2903"/>
                <a:ext cx="9" cy="0"/>
              </a:xfrm>
              <a:custGeom>
                <a:avLst/>
                <a:gdLst/>
                <a:ahLst/>
                <a:cxnLst>
                  <a:cxn ang="0">
                    <a:pos x="2" y="0"/>
                  </a:cxn>
                  <a:cxn ang="0">
                    <a:pos x="0" y="0"/>
                  </a:cxn>
                  <a:cxn ang="0">
                    <a:pos x="9" y="0"/>
                  </a:cxn>
                  <a:cxn ang="0">
                    <a:pos x="2" y="0"/>
                  </a:cxn>
                </a:cxnLst>
                <a:rect l="0" t="0" r="r" b="b"/>
                <a:pathLst>
                  <a:path w="9">
                    <a:moveTo>
                      <a:pt x="2" y="0"/>
                    </a:moveTo>
                    <a:lnTo>
                      <a:pt x="0" y="0"/>
                    </a:lnTo>
                    <a:lnTo>
                      <a:pt x="9"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5" name="Freeform 936"/>
              <p:cNvSpPr>
                <a:spLocks/>
              </p:cNvSpPr>
              <p:nvPr/>
            </p:nvSpPr>
            <p:spPr bwMode="auto">
              <a:xfrm>
                <a:off x="4017" y="2903"/>
                <a:ext cx="5" cy="5"/>
              </a:xfrm>
              <a:custGeom>
                <a:avLst/>
                <a:gdLst/>
                <a:ahLst/>
                <a:cxnLst>
                  <a:cxn ang="0">
                    <a:pos x="2" y="1"/>
                  </a:cxn>
                  <a:cxn ang="0">
                    <a:pos x="2" y="0"/>
                  </a:cxn>
                  <a:cxn ang="0">
                    <a:pos x="2" y="1"/>
                  </a:cxn>
                </a:cxnLst>
                <a:rect l="0" t="0" r="r" b="b"/>
                <a:pathLst>
                  <a:path w="2" h="2">
                    <a:moveTo>
                      <a:pt x="2" y="1"/>
                    </a:moveTo>
                    <a:cubicBezTo>
                      <a:pt x="2" y="0"/>
                      <a:pt x="2" y="0"/>
                      <a:pt x="2" y="0"/>
                    </a:cubicBezTo>
                    <a:cubicBezTo>
                      <a:pt x="0" y="0"/>
                      <a:pt x="0" y="2"/>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6" name="Freeform 937"/>
              <p:cNvSpPr>
                <a:spLocks/>
              </p:cNvSpPr>
              <p:nvPr/>
            </p:nvSpPr>
            <p:spPr bwMode="auto">
              <a:xfrm>
                <a:off x="4213" y="2899"/>
                <a:ext cx="9" cy="2"/>
              </a:xfrm>
              <a:custGeom>
                <a:avLst/>
                <a:gdLst/>
                <a:ahLst/>
                <a:cxnLst>
                  <a:cxn ang="0">
                    <a:pos x="0" y="0"/>
                  </a:cxn>
                  <a:cxn ang="0">
                    <a:pos x="4" y="1"/>
                  </a:cxn>
                  <a:cxn ang="0">
                    <a:pos x="0" y="0"/>
                  </a:cxn>
                </a:cxnLst>
                <a:rect l="0" t="0" r="r" b="b"/>
                <a:pathLst>
                  <a:path w="4" h="1">
                    <a:moveTo>
                      <a:pt x="0" y="0"/>
                    </a:moveTo>
                    <a:cubicBezTo>
                      <a:pt x="0" y="1"/>
                      <a:pt x="3" y="1"/>
                      <a:pt x="4" y="1"/>
                    </a:cubicBezTo>
                    <a:cubicBezTo>
                      <a:pt x="2"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7" name="Freeform 938"/>
              <p:cNvSpPr>
                <a:spLocks/>
              </p:cNvSpPr>
              <p:nvPr/>
            </p:nvSpPr>
            <p:spPr bwMode="auto">
              <a:xfrm>
                <a:off x="4775" y="2856"/>
                <a:ext cx="7" cy="2"/>
              </a:xfrm>
              <a:custGeom>
                <a:avLst/>
                <a:gdLst/>
                <a:ahLst/>
                <a:cxnLst>
                  <a:cxn ang="0">
                    <a:pos x="5" y="0"/>
                  </a:cxn>
                  <a:cxn ang="0">
                    <a:pos x="0" y="2"/>
                  </a:cxn>
                  <a:cxn ang="0">
                    <a:pos x="7" y="0"/>
                  </a:cxn>
                  <a:cxn ang="0">
                    <a:pos x="5" y="0"/>
                  </a:cxn>
                </a:cxnLst>
                <a:rect l="0" t="0" r="r" b="b"/>
                <a:pathLst>
                  <a:path w="7" h="2">
                    <a:moveTo>
                      <a:pt x="5" y="0"/>
                    </a:moveTo>
                    <a:lnTo>
                      <a:pt x="0" y="2"/>
                    </a:lnTo>
                    <a:lnTo>
                      <a:pt x="7" y="0"/>
                    </a:lnTo>
                    <a:lnTo>
                      <a:pt x="5"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8" name="Freeform 939"/>
              <p:cNvSpPr>
                <a:spLocks/>
              </p:cNvSpPr>
              <p:nvPr/>
            </p:nvSpPr>
            <p:spPr bwMode="auto">
              <a:xfrm>
                <a:off x="5108" y="2395"/>
                <a:ext cx="3" cy="2"/>
              </a:xfrm>
              <a:custGeom>
                <a:avLst/>
                <a:gdLst/>
                <a:ahLst/>
                <a:cxnLst>
                  <a:cxn ang="0">
                    <a:pos x="0" y="1"/>
                  </a:cxn>
                  <a:cxn ang="0">
                    <a:pos x="0" y="0"/>
                  </a:cxn>
                  <a:cxn ang="0">
                    <a:pos x="0" y="1"/>
                  </a:cxn>
                </a:cxnLst>
                <a:rect l="0" t="0" r="r" b="b"/>
                <a:pathLst>
                  <a:path w="1" h="1">
                    <a:moveTo>
                      <a:pt x="0" y="1"/>
                    </a:moveTo>
                    <a:cubicBezTo>
                      <a:pt x="1" y="1"/>
                      <a:pt x="1" y="0"/>
                      <a:pt x="0" y="0"/>
                    </a:cubicBezTo>
                    <a:cubicBezTo>
                      <a:pt x="0" y="1"/>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9" name="Freeform 940"/>
              <p:cNvSpPr>
                <a:spLocks/>
              </p:cNvSpPr>
              <p:nvPr/>
            </p:nvSpPr>
            <p:spPr bwMode="auto">
              <a:xfrm>
                <a:off x="5102" y="2390"/>
                <a:ext cx="6" cy="7"/>
              </a:xfrm>
              <a:custGeom>
                <a:avLst/>
                <a:gdLst/>
                <a:ahLst/>
                <a:cxnLst>
                  <a:cxn ang="0">
                    <a:pos x="2" y="0"/>
                  </a:cxn>
                  <a:cxn ang="0">
                    <a:pos x="0" y="3"/>
                  </a:cxn>
                  <a:cxn ang="0">
                    <a:pos x="2" y="1"/>
                  </a:cxn>
                  <a:cxn ang="0">
                    <a:pos x="2" y="2"/>
                  </a:cxn>
                  <a:cxn ang="0">
                    <a:pos x="3" y="2"/>
                  </a:cxn>
                  <a:cxn ang="0">
                    <a:pos x="2" y="1"/>
                  </a:cxn>
                  <a:cxn ang="0">
                    <a:pos x="2" y="0"/>
                  </a:cxn>
                </a:cxnLst>
                <a:rect l="0" t="0" r="r" b="b"/>
                <a:pathLst>
                  <a:path w="3" h="3">
                    <a:moveTo>
                      <a:pt x="2" y="0"/>
                    </a:moveTo>
                    <a:cubicBezTo>
                      <a:pt x="1" y="1"/>
                      <a:pt x="1" y="2"/>
                      <a:pt x="0" y="3"/>
                    </a:cubicBezTo>
                    <a:cubicBezTo>
                      <a:pt x="1" y="2"/>
                      <a:pt x="1" y="2"/>
                      <a:pt x="2" y="1"/>
                    </a:cubicBezTo>
                    <a:cubicBezTo>
                      <a:pt x="2" y="1"/>
                      <a:pt x="3" y="2"/>
                      <a:pt x="2" y="2"/>
                    </a:cubicBezTo>
                    <a:cubicBezTo>
                      <a:pt x="3" y="2"/>
                      <a:pt x="3" y="2"/>
                      <a:pt x="3" y="2"/>
                    </a:cubicBezTo>
                    <a:cubicBezTo>
                      <a:pt x="3" y="1"/>
                      <a:pt x="3" y="0"/>
                      <a:pt x="2" y="1"/>
                    </a:cubicBez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0" name="Freeform 941"/>
              <p:cNvSpPr>
                <a:spLocks/>
              </p:cNvSpPr>
              <p:nvPr/>
            </p:nvSpPr>
            <p:spPr bwMode="auto">
              <a:xfrm>
                <a:off x="5034" y="2363"/>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1" name="Freeform 942"/>
              <p:cNvSpPr>
                <a:spLocks/>
              </p:cNvSpPr>
              <p:nvPr/>
            </p:nvSpPr>
            <p:spPr bwMode="auto">
              <a:xfrm>
                <a:off x="4991" y="23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2" name="Freeform 943"/>
              <p:cNvSpPr>
                <a:spLocks/>
              </p:cNvSpPr>
              <p:nvPr/>
            </p:nvSpPr>
            <p:spPr bwMode="auto">
              <a:xfrm>
                <a:off x="4985" y="23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763" name="Freeform 944"/>
              <p:cNvSpPr>
                <a:spLocks/>
              </p:cNvSpPr>
              <p:nvPr/>
            </p:nvSpPr>
            <p:spPr bwMode="auto">
              <a:xfrm>
                <a:off x="5034" y="2361"/>
                <a:ext cx="0" cy="2"/>
              </a:xfrm>
              <a:custGeom>
                <a:avLst/>
                <a:gdLst/>
                <a:ahLst/>
                <a:cxnLst>
                  <a:cxn ang="0">
                    <a:pos x="0" y="1"/>
                  </a:cxn>
                  <a:cxn ang="0">
                    <a:pos x="0" y="0"/>
                  </a:cxn>
                  <a:cxn ang="0">
                    <a:pos x="0" y="1"/>
                  </a:cxn>
                </a:cxnLst>
                <a:rect l="0" t="0" r="r" b="b"/>
                <a:pathLst>
                  <a:path h="1">
                    <a:moveTo>
                      <a:pt x="0" y="1"/>
                    </a:moveTo>
                    <a:cubicBezTo>
                      <a:pt x="0" y="0"/>
                      <a:pt x="0" y="0"/>
                      <a:pt x="0" y="0"/>
                    </a:cubicBezTo>
                    <a:cubicBezTo>
                      <a:pt x="0" y="1"/>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4" name="Rectangle 945"/>
              <p:cNvSpPr>
                <a:spLocks noChangeArrowheads="1"/>
              </p:cNvSpPr>
              <p:nvPr/>
            </p:nvSpPr>
            <p:spPr bwMode="auto">
              <a:xfrm>
                <a:off x="5095" y="2392"/>
                <a:ext cx="1" cy="3"/>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5" name="Freeform 946"/>
              <p:cNvSpPr>
                <a:spLocks/>
              </p:cNvSpPr>
              <p:nvPr/>
            </p:nvSpPr>
            <p:spPr bwMode="auto">
              <a:xfrm>
                <a:off x="5057" y="2365"/>
                <a:ext cx="0" cy="3"/>
              </a:xfrm>
              <a:custGeom>
                <a:avLst/>
                <a:gdLst/>
                <a:ahLst/>
                <a:cxnLst>
                  <a:cxn ang="0">
                    <a:pos x="0" y="3"/>
                  </a:cxn>
                  <a:cxn ang="0">
                    <a:pos x="0" y="3"/>
                  </a:cxn>
                  <a:cxn ang="0">
                    <a:pos x="0" y="0"/>
                  </a:cxn>
                  <a:cxn ang="0">
                    <a:pos x="0" y="3"/>
                  </a:cxn>
                </a:cxnLst>
                <a:rect l="0" t="0" r="r" b="b"/>
                <a:pathLst>
                  <a:path h="3">
                    <a:moveTo>
                      <a:pt x="0" y="3"/>
                    </a:moveTo>
                    <a:lnTo>
                      <a:pt x="0" y="3"/>
                    </a:ln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6" name="Freeform 947"/>
              <p:cNvSpPr>
                <a:spLocks/>
              </p:cNvSpPr>
              <p:nvPr/>
            </p:nvSpPr>
            <p:spPr bwMode="auto">
              <a:xfrm>
                <a:off x="5070" y="2370"/>
                <a:ext cx="0" cy="4"/>
              </a:xfrm>
              <a:custGeom>
                <a:avLst/>
                <a:gdLst/>
                <a:ahLst/>
                <a:cxnLst>
                  <a:cxn ang="0">
                    <a:pos x="0" y="0"/>
                  </a:cxn>
                  <a:cxn ang="0">
                    <a:pos x="0" y="2"/>
                  </a:cxn>
                  <a:cxn ang="0">
                    <a:pos x="0" y="1"/>
                  </a:cxn>
                  <a:cxn ang="0">
                    <a:pos x="0" y="0"/>
                  </a:cxn>
                </a:cxnLst>
                <a:rect l="0" t="0" r="r" b="b"/>
                <a:pathLst>
                  <a:path h="2">
                    <a:moveTo>
                      <a:pt x="0" y="0"/>
                    </a:moveTo>
                    <a:cubicBezTo>
                      <a:pt x="0" y="0"/>
                      <a:pt x="0" y="1"/>
                      <a:pt x="0" y="2"/>
                    </a:cubicBezTo>
                    <a:cubicBezTo>
                      <a:pt x="0" y="1"/>
                      <a:pt x="0" y="1"/>
                      <a:pt x="0" y="1"/>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7" name="Freeform 948"/>
              <p:cNvSpPr>
                <a:spLocks/>
              </p:cNvSpPr>
              <p:nvPr/>
            </p:nvSpPr>
            <p:spPr bwMode="auto">
              <a:xfrm>
                <a:off x="5095" y="23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8" name="Freeform 949"/>
              <p:cNvSpPr>
                <a:spLocks/>
              </p:cNvSpPr>
              <p:nvPr/>
            </p:nvSpPr>
            <p:spPr bwMode="auto">
              <a:xfrm>
                <a:off x="5045" y="2361"/>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9" name="Freeform 950"/>
              <p:cNvSpPr>
                <a:spLocks/>
              </p:cNvSpPr>
              <p:nvPr/>
            </p:nvSpPr>
            <p:spPr bwMode="auto">
              <a:xfrm>
                <a:off x="4859" y="203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0" name="Freeform 951"/>
              <p:cNvSpPr>
                <a:spLocks/>
              </p:cNvSpPr>
              <p:nvPr/>
            </p:nvSpPr>
            <p:spPr bwMode="auto">
              <a:xfrm>
                <a:off x="4874" y="2023"/>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1" name="Freeform 952"/>
              <p:cNvSpPr>
                <a:spLocks/>
              </p:cNvSpPr>
              <p:nvPr/>
            </p:nvSpPr>
            <p:spPr bwMode="auto">
              <a:xfrm>
                <a:off x="4971" y="2334"/>
                <a:ext cx="2" cy="0"/>
              </a:xfrm>
              <a:custGeom>
                <a:avLst/>
                <a:gdLst/>
                <a:ahLst/>
                <a:cxnLst>
                  <a:cxn ang="0">
                    <a:pos x="0" y="0"/>
                  </a:cxn>
                  <a:cxn ang="0">
                    <a:pos x="0" y="0"/>
                  </a:cxn>
                  <a:cxn ang="0">
                    <a:pos x="0" y="0"/>
                  </a:cxn>
                </a:cxnLst>
                <a:rect l="0" t="0" r="r" b="b"/>
                <a:pathLst>
                  <a:path w="1">
                    <a:moveTo>
                      <a:pt x="0" y="0"/>
                    </a:moveTo>
                    <a:cubicBezTo>
                      <a:pt x="0" y="0"/>
                      <a:pt x="0" y="0"/>
                      <a:pt x="0"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2" name="Freeform 953"/>
              <p:cNvSpPr>
                <a:spLocks/>
              </p:cNvSpPr>
              <p:nvPr/>
            </p:nvSpPr>
            <p:spPr bwMode="auto">
              <a:xfrm>
                <a:off x="4863" y="2264"/>
                <a:ext cx="5" cy="5"/>
              </a:xfrm>
              <a:custGeom>
                <a:avLst/>
                <a:gdLst/>
                <a:ahLst/>
                <a:cxnLst>
                  <a:cxn ang="0">
                    <a:pos x="2" y="1"/>
                  </a:cxn>
                  <a:cxn ang="0">
                    <a:pos x="0" y="2"/>
                  </a:cxn>
                  <a:cxn ang="0">
                    <a:pos x="2" y="1"/>
                  </a:cxn>
                </a:cxnLst>
                <a:rect l="0" t="0" r="r" b="b"/>
                <a:pathLst>
                  <a:path w="2" h="2">
                    <a:moveTo>
                      <a:pt x="2" y="1"/>
                    </a:moveTo>
                    <a:cubicBezTo>
                      <a:pt x="2" y="2"/>
                      <a:pt x="1" y="0"/>
                      <a:pt x="0" y="2"/>
                    </a:cubicBezTo>
                    <a:cubicBezTo>
                      <a:pt x="0" y="1"/>
                      <a:pt x="2" y="2"/>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3" name="Freeform 954"/>
              <p:cNvSpPr>
                <a:spLocks/>
              </p:cNvSpPr>
              <p:nvPr/>
            </p:nvSpPr>
            <p:spPr bwMode="auto">
              <a:xfrm>
                <a:off x="5093" y="2392"/>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4" name="Rectangle 955"/>
              <p:cNvSpPr>
                <a:spLocks noChangeArrowheads="1"/>
              </p:cNvSpPr>
              <p:nvPr/>
            </p:nvSpPr>
            <p:spPr bwMode="auto">
              <a:xfrm>
                <a:off x="4863" y="226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5" name="Freeform 956"/>
              <p:cNvSpPr>
                <a:spLocks/>
              </p:cNvSpPr>
              <p:nvPr/>
            </p:nvSpPr>
            <p:spPr bwMode="auto">
              <a:xfrm>
                <a:off x="4940" y="232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6" name="Freeform 957"/>
              <p:cNvSpPr>
                <a:spLocks/>
              </p:cNvSpPr>
              <p:nvPr/>
            </p:nvSpPr>
            <p:spPr bwMode="auto">
              <a:xfrm>
                <a:off x="4962" y="23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7" name="Freeform 958"/>
              <p:cNvSpPr>
                <a:spLocks/>
              </p:cNvSpPr>
              <p:nvPr/>
            </p:nvSpPr>
            <p:spPr bwMode="auto">
              <a:xfrm>
                <a:off x="4926" y="2318"/>
                <a:ext cx="2" cy="2"/>
              </a:xfrm>
              <a:custGeom>
                <a:avLst/>
                <a:gdLst/>
                <a:ahLst/>
                <a:cxnLst>
                  <a:cxn ang="0">
                    <a:pos x="1" y="1"/>
                  </a:cxn>
                  <a:cxn ang="0">
                    <a:pos x="0" y="0"/>
                  </a:cxn>
                  <a:cxn ang="0">
                    <a:pos x="0" y="0"/>
                  </a:cxn>
                  <a:cxn ang="0">
                    <a:pos x="1" y="1"/>
                  </a:cxn>
                </a:cxnLst>
                <a:rect l="0" t="0" r="r" b="b"/>
                <a:pathLst>
                  <a:path w="1" h="1">
                    <a:moveTo>
                      <a:pt x="1" y="1"/>
                    </a:moveTo>
                    <a:cubicBezTo>
                      <a:pt x="0" y="0"/>
                      <a:pt x="0" y="0"/>
                      <a:pt x="0" y="0"/>
                    </a:cubicBezTo>
                    <a:cubicBezTo>
                      <a:pt x="0" y="0"/>
                      <a:pt x="0" y="0"/>
                      <a:pt x="0" y="0"/>
                    </a:cubicBezTo>
                    <a:cubicBezTo>
                      <a:pt x="0" y="0"/>
                      <a:pt x="1"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8" name="Freeform 959"/>
              <p:cNvSpPr>
                <a:spLocks/>
              </p:cNvSpPr>
              <p:nvPr/>
            </p:nvSpPr>
            <p:spPr bwMode="auto">
              <a:xfrm>
                <a:off x="4915" y="2314"/>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9" name="Freeform 960"/>
              <p:cNvSpPr>
                <a:spLocks/>
              </p:cNvSpPr>
              <p:nvPr/>
            </p:nvSpPr>
            <p:spPr bwMode="auto">
              <a:xfrm>
                <a:off x="4854" y="2077"/>
                <a:ext cx="2" cy="3"/>
              </a:xfrm>
              <a:custGeom>
                <a:avLst/>
                <a:gdLst/>
                <a:ahLst/>
                <a:cxnLst>
                  <a:cxn ang="0">
                    <a:pos x="0" y="1"/>
                  </a:cxn>
                  <a:cxn ang="0">
                    <a:pos x="1" y="1"/>
                  </a:cxn>
                  <a:cxn ang="0">
                    <a:pos x="0" y="1"/>
                  </a:cxn>
                </a:cxnLst>
                <a:rect l="0" t="0" r="r" b="b"/>
                <a:pathLst>
                  <a:path w="1" h="1">
                    <a:moveTo>
                      <a:pt x="0" y="1"/>
                    </a:moveTo>
                    <a:cubicBezTo>
                      <a:pt x="1" y="1"/>
                      <a:pt x="1" y="1"/>
                      <a:pt x="1" y="1"/>
                    </a:cubicBezTo>
                    <a:cubicBezTo>
                      <a:pt x="0" y="1"/>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0" name="Rectangle 961"/>
              <p:cNvSpPr>
                <a:spLocks noChangeArrowheads="1"/>
              </p:cNvSpPr>
              <p:nvPr/>
            </p:nvSpPr>
            <p:spPr bwMode="auto">
              <a:xfrm>
                <a:off x="5095" y="23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1" name="Freeform 962"/>
              <p:cNvSpPr>
                <a:spLocks/>
              </p:cNvSpPr>
              <p:nvPr/>
            </p:nvSpPr>
            <p:spPr bwMode="auto">
              <a:xfrm>
                <a:off x="4917" y="23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2" name="Freeform 963"/>
              <p:cNvSpPr>
                <a:spLocks/>
              </p:cNvSpPr>
              <p:nvPr/>
            </p:nvSpPr>
            <p:spPr bwMode="auto">
              <a:xfrm>
                <a:off x="4841" y="217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3" name="Rectangle 964"/>
              <p:cNvSpPr>
                <a:spLocks noChangeArrowheads="1"/>
              </p:cNvSpPr>
              <p:nvPr/>
            </p:nvSpPr>
            <p:spPr bwMode="auto">
              <a:xfrm>
                <a:off x="4910" y="2332"/>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4" name="Freeform 965"/>
              <p:cNvSpPr>
                <a:spLocks/>
              </p:cNvSpPr>
              <p:nvPr/>
            </p:nvSpPr>
            <p:spPr bwMode="auto">
              <a:xfrm>
                <a:off x="4856" y="208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5" name="Freeform 966"/>
              <p:cNvSpPr>
                <a:spLocks noEditPoints="1"/>
              </p:cNvSpPr>
              <p:nvPr/>
            </p:nvSpPr>
            <p:spPr bwMode="auto">
              <a:xfrm>
                <a:off x="4834" y="2021"/>
                <a:ext cx="270" cy="374"/>
              </a:xfrm>
              <a:custGeom>
                <a:avLst/>
                <a:gdLst/>
                <a:ahLst/>
                <a:cxnLst>
                  <a:cxn ang="0">
                    <a:pos x="10" y="26"/>
                  </a:cxn>
                  <a:cxn ang="0">
                    <a:pos x="9" y="28"/>
                  </a:cxn>
                  <a:cxn ang="0">
                    <a:pos x="7" y="34"/>
                  </a:cxn>
                  <a:cxn ang="0">
                    <a:pos x="5" y="47"/>
                  </a:cxn>
                  <a:cxn ang="0">
                    <a:pos x="6" y="55"/>
                  </a:cxn>
                  <a:cxn ang="0">
                    <a:pos x="5" y="69"/>
                  </a:cxn>
                  <a:cxn ang="0">
                    <a:pos x="2" y="74"/>
                  </a:cxn>
                  <a:cxn ang="0">
                    <a:pos x="4" y="82"/>
                  </a:cxn>
                  <a:cxn ang="0">
                    <a:pos x="4" y="89"/>
                  </a:cxn>
                  <a:cxn ang="0">
                    <a:pos x="4" y="99"/>
                  </a:cxn>
                  <a:cxn ang="0">
                    <a:pos x="9" y="118"/>
                  </a:cxn>
                  <a:cxn ang="0">
                    <a:pos x="27" y="134"/>
                  </a:cxn>
                  <a:cxn ang="0">
                    <a:pos x="36" y="138"/>
                  </a:cxn>
                  <a:cxn ang="0">
                    <a:pos x="51" y="144"/>
                  </a:cxn>
                  <a:cxn ang="0">
                    <a:pos x="57" y="147"/>
                  </a:cxn>
                  <a:cxn ang="0">
                    <a:pos x="65" y="148"/>
                  </a:cxn>
                  <a:cxn ang="0">
                    <a:pos x="68" y="149"/>
                  </a:cxn>
                  <a:cxn ang="0">
                    <a:pos x="73" y="151"/>
                  </a:cxn>
                  <a:cxn ang="0">
                    <a:pos x="82" y="154"/>
                  </a:cxn>
                  <a:cxn ang="0">
                    <a:pos x="90" y="156"/>
                  </a:cxn>
                  <a:cxn ang="0">
                    <a:pos x="98" y="158"/>
                  </a:cxn>
                  <a:cxn ang="0">
                    <a:pos x="102" y="160"/>
                  </a:cxn>
                  <a:cxn ang="0">
                    <a:pos x="107" y="162"/>
                  </a:cxn>
                  <a:cxn ang="0">
                    <a:pos x="116" y="165"/>
                  </a:cxn>
                  <a:cxn ang="0">
                    <a:pos x="119" y="165"/>
                  </a:cxn>
                  <a:cxn ang="0">
                    <a:pos x="115" y="161"/>
                  </a:cxn>
                  <a:cxn ang="0">
                    <a:pos x="112" y="159"/>
                  </a:cxn>
                  <a:cxn ang="0">
                    <a:pos x="107" y="157"/>
                  </a:cxn>
                  <a:cxn ang="0">
                    <a:pos x="99" y="154"/>
                  </a:cxn>
                  <a:cxn ang="0">
                    <a:pos x="95" y="154"/>
                  </a:cxn>
                  <a:cxn ang="0">
                    <a:pos x="92" y="152"/>
                  </a:cxn>
                  <a:cxn ang="0">
                    <a:pos x="85" y="151"/>
                  </a:cxn>
                  <a:cxn ang="0">
                    <a:pos x="79" y="147"/>
                  </a:cxn>
                  <a:cxn ang="0">
                    <a:pos x="71" y="145"/>
                  </a:cxn>
                  <a:cxn ang="0">
                    <a:pos x="70" y="144"/>
                  </a:cxn>
                  <a:cxn ang="0">
                    <a:pos x="64" y="139"/>
                  </a:cxn>
                  <a:cxn ang="0">
                    <a:pos x="61" y="139"/>
                  </a:cxn>
                  <a:cxn ang="0">
                    <a:pos x="56" y="140"/>
                  </a:cxn>
                  <a:cxn ang="0">
                    <a:pos x="52" y="138"/>
                  </a:cxn>
                  <a:cxn ang="0">
                    <a:pos x="47" y="136"/>
                  </a:cxn>
                  <a:cxn ang="0">
                    <a:pos x="41" y="132"/>
                  </a:cxn>
                  <a:cxn ang="0">
                    <a:pos x="32" y="129"/>
                  </a:cxn>
                  <a:cxn ang="0">
                    <a:pos x="27" y="124"/>
                  </a:cxn>
                  <a:cxn ang="0">
                    <a:pos x="22" y="122"/>
                  </a:cxn>
                  <a:cxn ang="0">
                    <a:pos x="18" y="118"/>
                  </a:cxn>
                  <a:cxn ang="0">
                    <a:pos x="16" y="106"/>
                  </a:cxn>
                  <a:cxn ang="0">
                    <a:pos x="12" y="97"/>
                  </a:cxn>
                  <a:cxn ang="0">
                    <a:pos x="13" y="89"/>
                  </a:cxn>
                  <a:cxn ang="0">
                    <a:pos x="13" y="74"/>
                  </a:cxn>
                  <a:cxn ang="0">
                    <a:pos x="12" y="62"/>
                  </a:cxn>
                  <a:cxn ang="0">
                    <a:pos x="12" y="51"/>
                  </a:cxn>
                  <a:cxn ang="0">
                    <a:pos x="14" y="46"/>
                  </a:cxn>
                  <a:cxn ang="0">
                    <a:pos x="16" y="42"/>
                  </a:cxn>
                  <a:cxn ang="0">
                    <a:pos x="15" y="40"/>
                  </a:cxn>
                  <a:cxn ang="0">
                    <a:pos x="16" y="33"/>
                  </a:cxn>
                  <a:cxn ang="0">
                    <a:pos x="17" y="13"/>
                  </a:cxn>
                  <a:cxn ang="0">
                    <a:pos x="19" y="6"/>
                  </a:cxn>
                  <a:cxn ang="0">
                    <a:pos x="14" y="2"/>
                  </a:cxn>
                  <a:cxn ang="0">
                    <a:pos x="14" y="4"/>
                  </a:cxn>
                  <a:cxn ang="0">
                    <a:pos x="11" y="14"/>
                  </a:cxn>
                  <a:cxn ang="0">
                    <a:pos x="11" y="19"/>
                  </a:cxn>
                  <a:cxn ang="0">
                    <a:pos x="8" y="42"/>
                  </a:cxn>
                </a:cxnLst>
                <a:rect l="0" t="0" r="r" b="b"/>
                <a:pathLst>
                  <a:path w="120" h="166">
                    <a:moveTo>
                      <a:pt x="8" y="19"/>
                    </a:moveTo>
                    <a:cubicBezTo>
                      <a:pt x="8" y="20"/>
                      <a:pt x="9" y="20"/>
                      <a:pt x="10" y="20"/>
                    </a:cubicBezTo>
                    <a:cubicBezTo>
                      <a:pt x="10" y="22"/>
                      <a:pt x="9" y="21"/>
                      <a:pt x="8" y="21"/>
                    </a:cubicBezTo>
                    <a:cubicBezTo>
                      <a:pt x="9" y="22"/>
                      <a:pt x="10" y="22"/>
                      <a:pt x="10" y="23"/>
                    </a:cubicBezTo>
                    <a:cubicBezTo>
                      <a:pt x="9" y="23"/>
                      <a:pt x="9" y="23"/>
                      <a:pt x="9" y="23"/>
                    </a:cubicBezTo>
                    <a:cubicBezTo>
                      <a:pt x="10" y="24"/>
                      <a:pt x="9" y="25"/>
                      <a:pt x="10" y="26"/>
                    </a:cubicBezTo>
                    <a:cubicBezTo>
                      <a:pt x="10" y="26"/>
                      <a:pt x="10" y="26"/>
                      <a:pt x="10" y="26"/>
                    </a:cubicBezTo>
                    <a:cubicBezTo>
                      <a:pt x="10" y="26"/>
                      <a:pt x="11" y="26"/>
                      <a:pt x="12" y="26"/>
                    </a:cubicBezTo>
                    <a:cubicBezTo>
                      <a:pt x="12" y="27"/>
                      <a:pt x="13" y="27"/>
                      <a:pt x="12" y="27"/>
                    </a:cubicBezTo>
                    <a:cubicBezTo>
                      <a:pt x="12" y="27"/>
                      <a:pt x="11" y="27"/>
                      <a:pt x="11" y="27"/>
                    </a:cubicBezTo>
                    <a:cubicBezTo>
                      <a:pt x="11" y="27"/>
                      <a:pt x="11" y="27"/>
                      <a:pt x="11" y="27"/>
                    </a:cubicBezTo>
                    <a:cubicBezTo>
                      <a:pt x="10" y="27"/>
                      <a:pt x="11" y="27"/>
                      <a:pt x="10" y="26"/>
                    </a:cubicBezTo>
                    <a:cubicBezTo>
                      <a:pt x="10" y="27"/>
                      <a:pt x="11" y="28"/>
                      <a:pt x="11" y="29"/>
                    </a:cubicBezTo>
                    <a:cubicBezTo>
                      <a:pt x="9" y="29"/>
                      <a:pt x="10" y="27"/>
                      <a:pt x="9" y="28"/>
                    </a:cubicBezTo>
                    <a:cubicBezTo>
                      <a:pt x="10" y="27"/>
                      <a:pt x="10" y="27"/>
                      <a:pt x="10" y="27"/>
                    </a:cubicBezTo>
                    <a:cubicBezTo>
                      <a:pt x="8" y="28"/>
                      <a:pt x="10" y="27"/>
                      <a:pt x="8" y="27"/>
                    </a:cubicBezTo>
                    <a:cubicBezTo>
                      <a:pt x="7" y="28"/>
                      <a:pt x="8" y="29"/>
                      <a:pt x="8" y="30"/>
                    </a:cubicBezTo>
                    <a:cubicBezTo>
                      <a:pt x="8" y="30"/>
                      <a:pt x="9" y="30"/>
                      <a:pt x="9" y="30"/>
                    </a:cubicBezTo>
                    <a:cubicBezTo>
                      <a:pt x="10" y="32"/>
                      <a:pt x="6" y="31"/>
                      <a:pt x="7" y="33"/>
                    </a:cubicBezTo>
                    <a:cubicBezTo>
                      <a:pt x="8" y="33"/>
                      <a:pt x="10" y="34"/>
                      <a:pt x="9" y="35"/>
                    </a:cubicBezTo>
                    <a:cubicBezTo>
                      <a:pt x="7" y="34"/>
                      <a:pt x="7" y="34"/>
                      <a:pt x="7" y="34"/>
                    </a:cubicBezTo>
                    <a:cubicBezTo>
                      <a:pt x="7" y="35"/>
                      <a:pt x="9" y="35"/>
                      <a:pt x="8" y="36"/>
                    </a:cubicBezTo>
                    <a:cubicBezTo>
                      <a:pt x="8" y="36"/>
                      <a:pt x="8" y="35"/>
                      <a:pt x="8" y="35"/>
                    </a:cubicBezTo>
                    <a:cubicBezTo>
                      <a:pt x="6" y="36"/>
                      <a:pt x="8" y="36"/>
                      <a:pt x="8" y="37"/>
                    </a:cubicBezTo>
                    <a:cubicBezTo>
                      <a:pt x="7" y="37"/>
                      <a:pt x="7" y="37"/>
                      <a:pt x="7" y="37"/>
                    </a:cubicBezTo>
                    <a:cubicBezTo>
                      <a:pt x="7" y="38"/>
                      <a:pt x="8" y="40"/>
                      <a:pt x="8" y="41"/>
                    </a:cubicBezTo>
                    <a:cubicBezTo>
                      <a:pt x="7" y="41"/>
                      <a:pt x="7" y="41"/>
                      <a:pt x="7" y="41"/>
                    </a:cubicBezTo>
                    <a:cubicBezTo>
                      <a:pt x="7" y="43"/>
                      <a:pt x="6" y="45"/>
                      <a:pt x="5" y="47"/>
                    </a:cubicBezTo>
                    <a:cubicBezTo>
                      <a:pt x="6" y="48"/>
                      <a:pt x="6" y="48"/>
                      <a:pt x="6" y="48"/>
                    </a:cubicBezTo>
                    <a:cubicBezTo>
                      <a:pt x="6" y="48"/>
                      <a:pt x="5" y="48"/>
                      <a:pt x="5" y="48"/>
                    </a:cubicBezTo>
                    <a:cubicBezTo>
                      <a:pt x="5" y="48"/>
                      <a:pt x="6" y="48"/>
                      <a:pt x="6" y="48"/>
                    </a:cubicBezTo>
                    <a:cubicBezTo>
                      <a:pt x="6" y="49"/>
                      <a:pt x="6" y="49"/>
                      <a:pt x="5" y="48"/>
                    </a:cubicBezTo>
                    <a:cubicBezTo>
                      <a:pt x="6" y="50"/>
                      <a:pt x="7" y="52"/>
                      <a:pt x="6" y="53"/>
                    </a:cubicBezTo>
                    <a:cubicBezTo>
                      <a:pt x="5" y="53"/>
                      <a:pt x="5" y="53"/>
                      <a:pt x="5" y="53"/>
                    </a:cubicBezTo>
                    <a:cubicBezTo>
                      <a:pt x="5" y="54"/>
                      <a:pt x="8" y="54"/>
                      <a:pt x="6" y="55"/>
                    </a:cubicBezTo>
                    <a:cubicBezTo>
                      <a:pt x="6" y="55"/>
                      <a:pt x="6" y="55"/>
                      <a:pt x="6" y="55"/>
                    </a:cubicBezTo>
                    <a:cubicBezTo>
                      <a:pt x="5" y="57"/>
                      <a:pt x="6" y="60"/>
                      <a:pt x="4" y="61"/>
                    </a:cubicBezTo>
                    <a:cubicBezTo>
                      <a:pt x="6" y="62"/>
                      <a:pt x="3" y="64"/>
                      <a:pt x="6" y="64"/>
                    </a:cubicBezTo>
                    <a:cubicBezTo>
                      <a:pt x="4" y="65"/>
                      <a:pt x="4" y="65"/>
                      <a:pt x="3" y="66"/>
                    </a:cubicBezTo>
                    <a:cubicBezTo>
                      <a:pt x="3" y="67"/>
                      <a:pt x="4" y="67"/>
                      <a:pt x="5" y="68"/>
                    </a:cubicBezTo>
                    <a:cubicBezTo>
                      <a:pt x="3" y="68"/>
                      <a:pt x="3" y="68"/>
                      <a:pt x="3" y="68"/>
                    </a:cubicBezTo>
                    <a:cubicBezTo>
                      <a:pt x="5" y="69"/>
                      <a:pt x="5" y="69"/>
                      <a:pt x="5" y="69"/>
                    </a:cubicBezTo>
                    <a:cubicBezTo>
                      <a:pt x="3" y="69"/>
                      <a:pt x="3" y="69"/>
                      <a:pt x="3" y="69"/>
                    </a:cubicBezTo>
                    <a:cubicBezTo>
                      <a:pt x="3" y="70"/>
                      <a:pt x="3" y="70"/>
                      <a:pt x="3" y="70"/>
                    </a:cubicBezTo>
                    <a:cubicBezTo>
                      <a:pt x="3" y="69"/>
                      <a:pt x="4" y="69"/>
                      <a:pt x="4" y="69"/>
                    </a:cubicBezTo>
                    <a:cubicBezTo>
                      <a:pt x="5" y="70"/>
                      <a:pt x="3" y="71"/>
                      <a:pt x="3" y="71"/>
                    </a:cubicBezTo>
                    <a:cubicBezTo>
                      <a:pt x="4" y="73"/>
                      <a:pt x="4" y="73"/>
                      <a:pt x="4" y="73"/>
                    </a:cubicBezTo>
                    <a:cubicBezTo>
                      <a:pt x="3" y="73"/>
                      <a:pt x="3" y="73"/>
                      <a:pt x="3" y="73"/>
                    </a:cubicBezTo>
                    <a:cubicBezTo>
                      <a:pt x="4" y="74"/>
                      <a:pt x="1" y="73"/>
                      <a:pt x="2" y="74"/>
                    </a:cubicBezTo>
                    <a:cubicBezTo>
                      <a:pt x="3" y="74"/>
                      <a:pt x="3" y="74"/>
                      <a:pt x="3" y="74"/>
                    </a:cubicBezTo>
                    <a:cubicBezTo>
                      <a:pt x="3" y="75"/>
                      <a:pt x="2" y="76"/>
                      <a:pt x="3" y="77"/>
                    </a:cubicBezTo>
                    <a:cubicBezTo>
                      <a:pt x="2" y="76"/>
                      <a:pt x="2" y="76"/>
                      <a:pt x="2" y="76"/>
                    </a:cubicBezTo>
                    <a:cubicBezTo>
                      <a:pt x="2" y="78"/>
                      <a:pt x="2" y="80"/>
                      <a:pt x="2" y="81"/>
                    </a:cubicBezTo>
                    <a:cubicBezTo>
                      <a:pt x="2" y="81"/>
                      <a:pt x="4" y="81"/>
                      <a:pt x="4" y="82"/>
                    </a:cubicBezTo>
                    <a:cubicBezTo>
                      <a:pt x="3" y="82"/>
                      <a:pt x="3" y="82"/>
                      <a:pt x="3" y="82"/>
                    </a:cubicBezTo>
                    <a:cubicBezTo>
                      <a:pt x="4" y="82"/>
                      <a:pt x="3" y="81"/>
                      <a:pt x="4" y="82"/>
                    </a:cubicBezTo>
                    <a:cubicBezTo>
                      <a:pt x="4" y="83"/>
                      <a:pt x="3" y="82"/>
                      <a:pt x="2" y="82"/>
                    </a:cubicBezTo>
                    <a:cubicBezTo>
                      <a:pt x="3" y="83"/>
                      <a:pt x="3" y="83"/>
                      <a:pt x="3" y="83"/>
                    </a:cubicBezTo>
                    <a:cubicBezTo>
                      <a:pt x="2" y="82"/>
                      <a:pt x="2" y="82"/>
                      <a:pt x="2" y="82"/>
                    </a:cubicBezTo>
                    <a:cubicBezTo>
                      <a:pt x="2" y="83"/>
                      <a:pt x="0" y="84"/>
                      <a:pt x="2" y="84"/>
                    </a:cubicBezTo>
                    <a:cubicBezTo>
                      <a:pt x="1" y="84"/>
                      <a:pt x="1" y="84"/>
                      <a:pt x="1" y="84"/>
                    </a:cubicBezTo>
                    <a:cubicBezTo>
                      <a:pt x="1" y="86"/>
                      <a:pt x="2" y="87"/>
                      <a:pt x="2" y="88"/>
                    </a:cubicBezTo>
                    <a:cubicBezTo>
                      <a:pt x="3" y="88"/>
                      <a:pt x="3" y="89"/>
                      <a:pt x="4" y="89"/>
                    </a:cubicBezTo>
                    <a:cubicBezTo>
                      <a:pt x="3" y="90"/>
                      <a:pt x="2" y="92"/>
                      <a:pt x="2" y="93"/>
                    </a:cubicBezTo>
                    <a:cubicBezTo>
                      <a:pt x="3" y="94"/>
                      <a:pt x="3" y="93"/>
                      <a:pt x="4" y="94"/>
                    </a:cubicBezTo>
                    <a:cubicBezTo>
                      <a:pt x="3" y="94"/>
                      <a:pt x="3" y="95"/>
                      <a:pt x="2" y="94"/>
                    </a:cubicBezTo>
                    <a:cubicBezTo>
                      <a:pt x="3" y="96"/>
                      <a:pt x="3" y="96"/>
                      <a:pt x="4" y="98"/>
                    </a:cubicBezTo>
                    <a:cubicBezTo>
                      <a:pt x="4" y="98"/>
                      <a:pt x="4" y="98"/>
                      <a:pt x="5" y="98"/>
                    </a:cubicBezTo>
                    <a:cubicBezTo>
                      <a:pt x="5" y="98"/>
                      <a:pt x="4" y="99"/>
                      <a:pt x="4" y="99"/>
                    </a:cubicBezTo>
                    <a:cubicBezTo>
                      <a:pt x="4" y="99"/>
                      <a:pt x="4" y="99"/>
                      <a:pt x="4" y="99"/>
                    </a:cubicBezTo>
                    <a:cubicBezTo>
                      <a:pt x="6" y="102"/>
                      <a:pt x="2" y="104"/>
                      <a:pt x="4" y="105"/>
                    </a:cubicBezTo>
                    <a:cubicBezTo>
                      <a:pt x="4" y="105"/>
                      <a:pt x="4" y="105"/>
                      <a:pt x="4" y="105"/>
                    </a:cubicBezTo>
                    <a:cubicBezTo>
                      <a:pt x="6" y="107"/>
                      <a:pt x="6" y="107"/>
                      <a:pt x="6" y="107"/>
                    </a:cubicBezTo>
                    <a:cubicBezTo>
                      <a:pt x="6" y="108"/>
                      <a:pt x="5" y="107"/>
                      <a:pt x="4" y="108"/>
                    </a:cubicBezTo>
                    <a:cubicBezTo>
                      <a:pt x="7" y="109"/>
                      <a:pt x="5" y="111"/>
                      <a:pt x="7" y="112"/>
                    </a:cubicBezTo>
                    <a:cubicBezTo>
                      <a:pt x="5" y="115"/>
                      <a:pt x="9" y="117"/>
                      <a:pt x="9" y="119"/>
                    </a:cubicBezTo>
                    <a:cubicBezTo>
                      <a:pt x="9" y="118"/>
                      <a:pt x="9" y="118"/>
                      <a:pt x="9" y="118"/>
                    </a:cubicBezTo>
                    <a:cubicBezTo>
                      <a:pt x="10" y="118"/>
                      <a:pt x="9" y="119"/>
                      <a:pt x="10" y="120"/>
                    </a:cubicBezTo>
                    <a:cubicBezTo>
                      <a:pt x="10" y="119"/>
                      <a:pt x="10" y="119"/>
                      <a:pt x="10" y="119"/>
                    </a:cubicBezTo>
                    <a:cubicBezTo>
                      <a:pt x="13" y="121"/>
                      <a:pt x="15" y="126"/>
                      <a:pt x="17" y="129"/>
                    </a:cubicBezTo>
                    <a:cubicBezTo>
                      <a:pt x="18" y="130"/>
                      <a:pt x="20" y="126"/>
                      <a:pt x="21" y="129"/>
                    </a:cubicBezTo>
                    <a:cubicBezTo>
                      <a:pt x="20" y="130"/>
                      <a:pt x="20" y="130"/>
                      <a:pt x="20" y="130"/>
                    </a:cubicBezTo>
                    <a:cubicBezTo>
                      <a:pt x="23" y="130"/>
                      <a:pt x="24" y="133"/>
                      <a:pt x="27" y="133"/>
                    </a:cubicBezTo>
                    <a:cubicBezTo>
                      <a:pt x="27" y="134"/>
                      <a:pt x="27" y="134"/>
                      <a:pt x="27" y="134"/>
                    </a:cubicBezTo>
                    <a:cubicBezTo>
                      <a:pt x="27" y="135"/>
                      <a:pt x="28" y="135"/>
                      <a:pt x="29" y="134"/>
                    </a:cubicBezTo>
                    <a:cubicBezTo>
                      <a:pt x="29" y="135"/>
                      <a:pt x="29" y="135"/>
                      <a:pt x="29" y="135"/>
                    </a:cubicBezTo>
                    <a:cubicBezTo>
                      <a:pt x="29" y="136"/>
                      <a:pt x="30" y="135"/>
                      <a:pt x="30" y="136"/>
                    </a:cubicBezTo>
                    <a:cubicBezTo>
                      <a:pt x="30" y="136"/>
                      <a:pt x="30" y="136"/>
                      <a:pt x="30" y="136"/>
                    </a:cubicBezTo>
                    <a:cubicBezTo>
                      <a:pt x="30" y="136"/>
                      <a:pt x="31" y="137"/>
                      <a:pt x="31" y="136"/>
                    </a:cubicBezTo>
                    <a:cubicBezTo>
                      <a:pt x="32" y="137"/>
                      <a:pt x="33" y="137"/>
                      <a:pt x="34" y="138"/>
                    </a:cubicBezTo>
                    <a:cubicBezTo>
                      <a:pt x="35" y="137"/>
                      <a:pt x="35" y="139"/>
                      <a:pt x="36" y="138"/>
                    </a:cubicBezTo>
                    <a:cubicBezTo>
                      <a:pt x="35" y="139"/>
                      <a:pt x="37" y="140"/>
                      <a:pt x="38" y="139"/>
                    </a:cubicBezTo>
                    <a:cubicBezTo>
                      <a:pt x="37" y="140"/>
                      <a:pt x="38" y="140"/>
                      <a:pt x="38" y="140"/>
                    </a:cubicBezTo>
                    <a:cubicBezTo>
                      <a:pt x="38" y="141"/>
                      <a:pt x="39" y="141"/>
                      <a:pt x="39" y="140"/>
                    </a:cubicBezTo>
                    <a:cubicBezTo>
                      <a:pt x="40" y="142"/>
                      <a:pt x="42" y="139"/>
                      <a:pt x="42" y="142"/>
                    </a:cubicBezTo>
                    <a:cubicBezTo>
                      <a:pt x="44" y="142"/>
                      <a:pt x="46" y="142"/>
                      <a:pt x="48" y="143"/>
                    </a:cubicBezTo>
                    <a:cubicBezTo>
                      <a:pt x="48" y="145"/>
                      <a:pt x="46" y="142"/>
                      <a:pt x="46" y="144"/>
                    </a:cubicBezTo>
                    <a:cubicBezTo>
                      <a:pt x="48" y="144"/>
                      <a:pt x="49" y="143"/>
                      <a:pt x="51" y="144"/>
                    </a:cubicBezTo>
                    <a:cubicBezTo>
                      <a:pt x="51" y="145"/>
                      <a:pt x="50" y="145"/>
                      <a:pt x="50" y="145"/>
                    </a:cubicBezTo>
                    <a:cubicBezTo>
                      <a:pt x="52" y="145"/>
                      <a:pt x="53" y="146"/>
                      <a:pt x="55" y="146"/>
                    </a:cubicBezTo>
                    <a:cubicBezTo>
                      <a:pt x="54" y="146"/>
                      <a:pt x="54" y="146"/>
                      <a:pt x="54" y="146"/>
                    </a:cubicBezTo>
                    <a:cubicBezTo>
                      <a:pt x="55" y="147"/>
                      <a:pt x="55" y="147"/>
                      <a:pt x="55" y="146"/>
                    </a:cubicBezTo>
                    <a:cubicBezTo>
                      <a:pt x="55" y="146"/>
                      <a:pt x="55" y="146"/>
                      <a:pt x="55" y="146"/>
                    </a:cubicBezTo>
                    <a:cubicBezTo>
                      <a:pt x="55" y="145"/>
                      <a:pt x="57" y="144"/>
                      <a:pt x="57" y="144"/>
                    </a:cubicBezTo>
                    <a:cubicBezTo>
                      <a:pt x="56" y="146"/>
                      <a:pt x="59" y="145"/>
                      <a:pt x="57" y="147"/>
                    </a:cubicBezTo>
                    <a:cubicBezTo>
                      <a:pt x="57" y="147"/>
                      <a:pt x="57" y="147"/>
                      <a:pt x="58" y="147"/>
                    </a:cubicBezTo>
                    <a:cubicBezTo>
                      <a:pt x="58" y="147"/>
                      <a:pt x="58" y="147"/>
                      <a:pt x="57" y="148"/>
                    </a:cubicBezTo>
                    <a:cubicBezTo>
                      <a:pt x="58" y="148"/>
                      <a:pt x="58" y="147"/>
                      <a:pt x="59" y="147"/>
                    </a:cubicBezTo>
                    <a:cubicBezTo>
                      <a:pt x="59" y="148"/>
                      <a:pt x="59" y="148"/>
                      <a:pt x="59" y="148"/>
                    </a:cubicBezTo>
                    <a:cubicBezTo>
                      <a:pt x="59" y="147"/>
                      <a:pt x="60" y="147"/>
                      <a:pt x="61" y="147"/>
                    </a:cubicBezTo>
                    <a:cubicBezTo>
                      <a:pt x="61" y="148"/>
                      <a:pt x="61" y="148"/>
                      <a:pt x="61" y="148"/>
                    </a:cubicBezTo>
                    <a:cubicBezTo>
                      <a:pt x="62" y="148"/>
                      <a:pt x="64" y="147"/>
                      <a:pt x="65" y="148"/>
                    </a:cubicBezTo>
                    <a:cubicBezTo>
                      <a:pt x="64" y="150"/>
                      <a:pt x="65" y="149"/>
                      <a:pt x="65" y="150"/>
                    </a:cubicBezTo>
                    <a:cubicBezTo>
                      <a:pt x="66" y="150"/>
                      <a:pt x="66" y="150"/>
                      <a:pt x="66" y="150"/>
                    </a:cubicBezTo>
                    <a:cubicBezTo>
                      <a:pt x="66" y="149"/>
                      <a:pt x="66" y="149"/>
                      <a:pt x="66" y="149"/>
                    </a:cubicBezTo>
                    <a:cubicBezTo>
                      <a:pt x="66" y="150"/>
                      <a:pt x="67" y="149"/>
                      <a:pt x="68" y="149"/>
                    </a:cubicBezTo>
                    <a:cubicBezTo>
                      <a:pt x="67" y="150"/>
                      <a:pt x="67" y="150"/>
                      <a:pt x="67" y="150"/>
                    </a:cubicBezTo>
                    <a:cubicBezTo>
                      <a:pt x="69" y="150"/>
                      <a:pt x="69" y="150"/>
                      <a:pt x="69" y="150"/>
                    </a:cubicBezTo>
                    <a:cubicBezTo>
                      <a:pt x="68" y="149"/>
                      <a:pt x="68" y="149"/>
                      <a:pt x="68" y="149"/>
                    </a:cubicBezTo>
                    <a:cubicBezTo>
                      <a:pt x="69" y="149"/>
                      <a:pt x="69" y="147"/>
                      <a:pt x="69" y="148"/>
                    </a:cubicBezTo>
                    <a:cubicBezTo>
                      <a:pt x="69" y="148"/>
                      <a:pt x="70" y="148"/>
                      <a:pt x="70" y="149"/>
                    </a:cubicBezTo>
                    <a:cubicBezTo>
                      <a:pt x="70" y="149"/>
                      <a:pt x="70" y="149"/>
                      <a:pt x="70" y="149"/>
                    </a:cubicBezTo>
                    <a:cubicBezTo>
                      <a:pt x="71" y="149"/>
                      <a:pt x="71" y="149"/>
                      <a:pt x="72" y="149"/>
                    </a:cubicBezTo>
                    <a:cubicBezTo>
                      <a:pt x="72" y="150"/>
                      <a:pt x="71" y="151"/>
                      <a:pt x="71" y="151"/>
                    </a:cubicBezTo>
                    <a:cubicBezTo>
                      <a:pt x="72" y="150"/>
                      <a:pt x="73" y="151"/>
                      <a:pt x="74" y="150"/>
                    </a:cubicBezTo>
                    <a:cubicBezTo>
                      <a:pt x="73" y="150"/>
                      <a:pt x="73" y="151"/>
                      <a:pt x="73" y="151"/>
                    </a:cubicBezTo>
                    <a:cubicBezTo>
                      <a:pt x="74" y="151"/>
                      <a:pt x="74" y="151"/>
                      <a:pt x="74" y="151"/>
                    </a:cubicBezTo>
                    <a:cubicBezTo>
                      <a:pt x="74" y="151"/>
                      <a:pt x="74" y="151"/>
                      <a:pt x="74" y="152"/>
                    </a:cubicBezTo>
                    <a:cubicBezTo>
                      <a:pt x="75" y="152"/>
                      <a:pt x="74" y="150"/>
                      <a:pt x="75" y="151"/>
                    </a:cubicBezTo>
                    <a:cubicBezTo>
                      <a:pt x="75" y="151"/>
                      <a:pt x="75" y="151"/>
                      <a:pt x="75" y="151"/>
                    </a:cubicBezTo>
                    <a:cubicBezTo>
                      <a:pt x="76" y="152"/>
                      <a:pt x="77" y="151"/>
                      <a:pt x="78" y="152"/>
                    </a:cubicBezTo>
                    <a:cubicBezTo>
                      <a:pt x="78" y="154"/>
                      <a:pt x="77" y="152"/>
                      <a:pt x="77" y="154"/>
                    </a:cubicBezTo>
                    <a:cubicBezTo>
                      <a:pt x="79" y="154"/>
                      <a:pt x="81" y="153"/>
                      <a:pt x="82" y="154"/>
                    </a:cubicBezTo>
                    <a:cubicBezTo>
                      <a:pt x="82" y="154"/>
                      <a:pt x="82" y="154"/>
                      <a:pt x="82" y="154"/>
                    </a:cubicBezTo>
                    <a:cubicBezTo>
                      <a:pt x="83" y="152"/>
                      <a:pt x="83" y="155"/>
                      <a:pt x="84" y="154"/>
                    </a:cubicBezTo>
                    <a:cubicBezTo>
                      <a:pt x="84" y="154"/>
                      <a:pt x="83" y="155"/>
                      <a:pt x="84" y="155"/>
                    </a:cubicBezTo>
                    <a:cubicBezTo>
                      <a:pt x="85" y="156"/>
                      <a:pt x="86" y="155"/>
                      <a:pt x="88" y="155"/>
                    </a:cubicBezTo>
                    <a:cubicBezTo>
                      <a:pt x="87" y="156"/>
                      <a:pt x="87" y="156"/>
                      <a:pt x="87" y="156"/>
                    </a:cubicBezTo>
                    <a:cubicBezTo>
                      <a:pt x="88" y="156"/>
                      <a:pt x="89" y="156"/>
                      <a:pt x="90" y="157"/>
                    </a:cubicBezTo>
                    <a:cubicBezTo>
                      <a:pt x="90" y="156"/>
                      <a:pt x="90" y="157"/>
                      <a:pt x="90" y="156"/>
                    </a:cubicBezTo>
                    <a:cubicBezTo>
                      <a:pt x="91" y="159"/>
                      <a:pt x="95" y="155"/>
                      <a:pt x="96" y="158"/>
                    </a:cubicBezTo>
                    <a:cubicBezTo>
                      <a:pt x="96" y="158"/>
                      <a:pt x="95" y="159"/>
                      <a:pt x="95" y="159"/>
                    </a:cubicBezTo>
                    <a:cubicBezTo>
                      <a:pt x="97" y="159"/>
                      <a:pt x="97" y="159"/>
                      <a:pt x="97" y="159"/>
                    </a:cubicBezTo>
                    <a:cubicBezTo>
                      <a:pt x="97" y="158"/>
                      <a:pt x="97" y="158"/>
                      <a:pt x="97" y="157"/>
                    </a:cubicBezTo>
                    <a:cubicBezTo>
                      <a:pt x="97" y="157"/>
                      <a:pt x="98" y="157"/>
                      <a:pt x="98" y="157"/>
                    </a:cubicBezTo>
                    <a:cubicBezTo>
                      <a:pt x="97" y="157"/>
                      <a:pt x="98" y="158"/>
                      <a:pt x="98" y="159"/>
                    </a:cubicBezTo>
                    <a:cubicBezTo>
                      <a:pt x="98" y="158"/>
                      <a:pt x="98" y="158"/>
                      <a:pt x="98" y="158"/>
                    </a:cubicBezTo>
                    <a:cubicBezTo>
                      <a:pt x="99" y="160"/>
                      <a:pt x="99" y="156"/>
                      <a:pt x="100" y="158"/>
                    </a:cubicBezTo>
                    <a:cubicBezTo>
                      <a:pt x="100" y="158"/>
                      <a:pt x="100" y="158"/>
                      <a:pt x="100" y="158"/>
                    </a:cubicBezTo>
                    <a:cubicBezTo>
                      <a:pt x="100" y="158"/>
                      <a:pt x="101" y="157"/>
                      <a:pt x="101" y="158"/>
                    </a:cubicBezTo>
                    <a:cubicBezTo>
                      <a:pt x="101" y="159"/>
                      <a:pt x="100" y="158"/>
                      <a:pt x="100" y="159"/>
                    </a:cubicBezTo>
                    <a:cubicBezTo>
                      <a:pt x="101" y="159"/>
                      <a:pt x="102" y="157"/>
                      <a:pt x="102" y="159"/>
                    </a:cubicBezTo>
                    <a:cubicBezTo>
                      <a:pt x="101" y="159"/>
                      <a:pt x="101" y="159"/>
                      <a:pt x="101" y="159"/>
                    </a:cubicBezTo>
                    <a:cubicBezTo>
                      <a:pt x="101" y="160"/>
                      <a:pt x="102" y="160"/>
                      <a:pt x="102" y="160"/>
                    </a:cubicBezTo>
                    <a:cubicBezTo>
                      <a:pt x="102" y="160"/>
                      <a:pt x="102" y="160"/>
                      <a:pt x="102" y="160"/>
                    </a:cubicBezTo>
                    <a:cubicBezTo>
                      <a:pt x="103" y="161"/>
                      <a:pt x="103" y="161"/>
                      <a:pt x="103" y="161"/>
                    </a:cubicBezTo>
                    <a:cubicBezTo>
                      <a:pt x="103" y="161"/>
                      <a:pt x="103" y="161"/>
                      <a:pt x="103" y="161"/>
                    </a:cubicBezTo>
                    <a:cubicBezTo>
                      <a:pt x="104" y="158"/>
                      <a:pt x="104" y="161"/>
                      <a:pt x="106" y="159"/>
                    </a:cubicBezTo>
                    <a:cubicBezTo>
                      <a:pt x="105" y="161"/>
                      <a:pt x="106" y="160"/>
                      <a:pt x="105" y="161"/>
                    </a:cubicBezTo>
                    <a:cubicBezTo>
                      <a:pt x="105" y="162"/>
                      <a:pt x="106" y="162"/>
                      <a:pt x="105" y="163"/>
                    </a:cubicBezTo>
                    <a:cubicBezTo>
                      <a:pt x="106" y="162"/>
                      <a:pt x="106" y="164"/>
                      <a:pt x="107" y="162"/>
                    </a:cubicBezTo>
                    <a:cubicBezTo>
                      <a:pt x="107" y="163"/>
                      <a:pt x="108" y="163"/>
                      <a:pt x="107" y="163"/>
                    </a:cubicBezTo>
                    <a:cubicBezTo>
                      <a:pt x="108" y="163"/>
                      <a:pt x="107" y="163"/>
                      <a:pt x="108" y="162"/>
                    </a:cubicBezTo>
                    <a:cubicBezTo>
                      <a:pt x="109" y="161"/>
                      <a:pt x="109" y="165"/>
                      <a:pt x="111" y="163"/>
                    </a:cubicBezTo>
                    <a:cubicBezTo>
                      <a:pt x="113" y="163"/>
                      <a:pt x="114" y="162"/>
                      <a:pt x="115" y="162"/>
                    </a:cubicBezTo>
                    <a:cubicBezTo>
                      <a:pt x="115" y="162"/>
                      <a:pt x="114" y="163"/>
                      <a:pt x="114" y="163"/>
                    </a:cubicBezTo>
                    <a:cubicBezTo>
                      <a:pt x="115" y="164"/>
                      <a:pt x="115" y="164"/>
                      <a:pt x="116" y="163"/>
                    </a:cubicBezTo>
                    <a:cubicBezTo>
                      <a:pt x="116" y="164"/>
                      <a:pt x="116" y="164"/>
                      <a:pt x="116" y="165"/>
                    </a:cubicBezTo>
                    <a:cubicBezTo>
                      <a:pt x="116" y="165"/>
                      <a:pt x="117" y="163"/>
                      <a:pt x="117" y="164"/>
                    </a:cubicBezTo>
                    <a:cubicBezTo>
                      <a:pt x="116" y="165"/>
                      <a:pt x="116" y="165"/>
                      <a:pt x="116" y="165"/>
                    </a:cubicBezTo>
                    <a:cubicBezTo>
                      <a:pt x="118" y="165"/>
                      <a:pt x="118" y="165"/>
                      <a:pt x="118" y="165"/>
                    </a:cubicBezTo>
                    <a:cubicBezTo>
                      <a:pt x="118" y="165"/>
                      <a:pt x="117" y="165"/>
                      <a:pt x="117" y="166"/>
                    </a:cubicBezTo>
                    <a:cubicBezTo>
                      <a:pt x="118" y="166"/>
                      <a:pt x="119" y="166"/>
                      <a:pt x="120" y="165"/>
                    </a:cubicBezTo>
                    <a:cubicBezTo>
                      <a:pt x="119" y="164"/>
                      <a:pt x="119" y="164"/>
                      <a:pt x="119" y="164"/>
                    </a:cubicBezTo>
                    <a:cubicBezTo>
                      <a:pt x="120" y="164"/>
                      <a:pt x="119" y="165"/>
                      <a:pt x="119" y="165"/>
                    </a:cubicBezTo>
                    <a:cubicBezTo>
                      <a:pt x="118" y="166"/>
                      <a:pt x="118" y="165"/>
                      <a:pt x="118" y="164"/>
                    </a:cubicBezTo>
                    <a:cubicBezTo>
                      <a:pt x="119" y="164"/>
                      <a:pt x="119" y="164"/>
                      <a:pt x="119" y="164"/>
                    </a:cubicBezTo>
                    <a:cubicBezTo>
                      <a:pt x="119" y="162"/>
                      <a:pt x="117" y="164"/>
                      <a:pt x="116" y="164"/>
                    </a:cubicBezTo>
                    <a:cubicBezTo>
                      <a:pt x="117" y="162"/>
                      <a:pt x="117" y="162"/>
                      <a:pt x="117" y="162"/>
                    </a:cubicBezTo>
                    <a:cubicBezTo>
                      <a:pt x="116" y="163"/>
                      <a:pt x="116" y="163"/>
                      <a:pt x="116" y="163"/>
                    </a:cubicBezTo>
                    <a:cubicBezTo>
                      <a:pt x="116" y="163"/>
                      <a:pt x="116" y="162"/>
                      <a:pt x="116" y="162"/>
                    </a:cubicBezTo>
                    <a:cubicBezTo>
                      <a:pt x="116" y="161"/>
                      <a:pt x="116" y="162"/>
                      <a:pt x="115" y="161"/>
                    </a:cubicBezTo>
                    <a:cubicBezTo>
                      <a:pt x="116" y="161"/>
                      <a:pt x="116" y="161"/>
                      <a:pt x="116" y="161"/>
                    </a:cubicBezTo>
                    <a:cubicBezTo>
                      <a:pt x="115" y="161"/>
                      <a:pt x="115" y="161"/>
                      <a:pt x="115" y="161"/>
                    </a:cubicBezTo>
                    <a:cubicBezTo>
                      <a:pt x="115" y="161"/>
                      <a:pt x="115" y="160"/>
                      <a:pt x="115" y="160"/>
                    </a:cubicBezTo>
                    <a:cubicBezTo>
                      <a:pt x="115" y="159"/>
                      <a:pt x="113" y="161"/>
                      <a:pt x="113" y="160"/>
                    </a:cubicBezTo>
                    <a:cubicBezTo>
                      <a:pt x="113" y="160"/>
                      <a:pt x="113" y="160"/>
                      <a:pt x="113" y="160"/>
                    </a:cubicBezTo>
                    <a:cubicBezTo>
                      <a:pt x="112" y="160"/>
                      <a:pt x="113" y="161"/>
                      <a:pt x="111" y="162"/>
                    </a:cubicBezTo>
                    <a:cubicBezTo>
                      <a:pt x="112" y="159"/>
                      <a:pt x="112" y="159"/>
                      <a:pt x="112" y="159"/>
                    </a:cubicBezTo>
                    <a:cubicBezTo>
                      <a:pt x="111" y="160"/>
                      <a:pt x="111" y="160"/>
                      <a:pt x="111" y="160"/>
                    </a:cubicBezTo>
                    <a:cubicBezTo>
                      <a:pt x="111" y="160"/>
                      <a:pt x="111" y="159"/>
                      <a:pt x="111" y="159"/>
                    </a:cubicBezTo>
                    <a:cubicBezTo>
                      <a:pt x="110" y="160"/>
                      <a:pt x="111" y="159"/>
                      <a:pt x="110" y="160"/>
                    </a:cubicBezTo>
                    <a:cubicBezTo>
                      <a:pt x="110" y="159"/>
                      <a:pt x="108" y="160"/>
                      <a:pt x="108" y="158"/>
                    </a:cubicBezTo>
                    <a:cubicBezTo>
                      <a:pt x="108" y="159"/>
                      <a:pt x="109" y="159"/>
                      <a:pt x="108" y="159"/>
                    </a:cubicBezTo>
                    <a:cubicBezTo>
                      <a:pt x="108" y="157"/>
                      <a:pt x="107" y="159"/>
                      <a:pt x="107" y="158"/>
                    </a:cubicBezTo>
                    <a:cubicBezTo>
                      <a:pt x="107" y="157"/>
                      <a:pt x="108" y="158"/>
                      <a:pt x="107" y="157"/>
                    </a:cubicBezTo>
                    <a:cubicBezTo>
                      <a:pt x="106" y="159"/>
                      <a:pt x="106" y="156"/>
                      <a:pt x="105" y="156"/>
                    </a:cubicBezTo>
                    <a:cubicBezTo>
                      <a:pt x="105" y="158"/>
                      <a:pt x="104" y="156"/>
                      <a:pt x="103" y="157"/>
                    </a:cubicBezTo>
                    <a:cubicBezTo>
                      <a:pt x="103" y="156"/>
                      <a:pt x="101" y="155"/>
                      <a:pt x="100" y="155"/>
                    </a:cubicBezTo>
                    <a:cubicBezTo>
                      <a:pt x="101" y="154"/>
                      <a:pt x="101" y="154"/>
                      <a:pt x="101" y="154"/>
                    </a:cubicBezTo>
                    <a:cubicBezTo>
                      <a:pt x="100" y="156"/>
                      <a:pt x="99" y="155"/>
                      <a:pt x="98" y="155"/>
                    </a:cubicBezTo>
                    <a:cubicBezTo>
                      <a:pt x="99" y="154"/>
                      <a:pt x="99" y="154"/>
                      <a:pt x="99" y="154"/>
                    </a:cubicBezTo>
                    <a:cubicBezTo>
                      <a:pt x="99" y="154"/>
                      <a:pt x="99" y="154"/>
                      <a:pt x="99" y="154"/>
                    </a:cubicBezTo>
                    <a:cubicBezTo>
                      <a:pt x="98" y="154"/>
                      <a:pt x="98" y="154"/>
                      <a:pt x="98" y="154"/>
                    </a:cubicBezTo>
                    <a:cubicBezTo>
                      <a:pt x="98" y="153"/>
                      <a:pt x="98" y="153"/>
                      <a:pt x="98" y="153"/>
                    </a:cubicBezTo>
                    <a:cubicBezTo>
                      <a:pt x="97" y="153"/>
                      <a:pt x="96" y="154"/>
                      <a:pt x="95" y="153"/>
                    </a:cubicBezTo>
                    <a:cubicBezTo>
                      <a:pt x="95" y="154"/>
                      <a:pt x="95" y="156"/>
                      <a:pt x="94" y="156"/>
                    </a:cubicBezTo>
                    <a:cubicBezTo>
                      <a:pt x="94" y="156"/>
                      <a:pt x="94" y="155"/>
                      <a:pt x="95" y="155"/>
                    </a:cubicBezTo>
                    <a:cubicBezTo>
                      <a:pt x="95" y="155"/>
                      <a:pt x="94" y="155"/>
                      <a:pt x="94" y="155"/>
                    </a:cubicBezTo>
                    <a:cubicBezTo>
                      <a:pt x="95" y="154"/>
                      <a:pt x="95" y="154"/>
                      <a:pt x="95" y="154"/>
                    </a:cubicBezTo>
                    <a:cubicBezTo>
                      <a:pt x="94" y="153"/>
                      <a:pt x="94" y="155"/>
                      <a:pt x="94" y="154"/>
                    </a:cubicBezTo>
                    <a:cubicBezTo>
                      <a:pt x="94" y="154"/>
                      <a:pt x="94" y="154"/>
                      <a:pt x="94" y="153"/>
                    </a:cubicBezTo>
                    <a:cubicBezTo>
                      <a:pt x="94" y="153"/>
                      <a:pt x="94" y="154"/>
                      <a:pt x="95" y="153"/>
                    </a:cubicBezTo>
                    <a:cubicBezTo>
                      <a:pt x="94" y="153"/>
                      <a:pt x="94" y="152"/>
                      <a:pt x="94" y="152"/>
                    </a:cubicBezTo>
                    <a:cubicBezTo>
                      <a:pt x="94" y="152"/>
                      <a:pt x="93" y="153"/>
                      <a:pt x="93" y="153"/>
                    </a:cubicBezTo>
                    <a:cubicBezTo>
                      <a:pt x="92" y="153"/>
                      <a:pt x="93" y="152"/>
                      <a:pt x="93" y="151"/>
                    </a:cubicBezTo>
                    <a:cubicBezTo>
                      <a:pt x="92" y="152"/>
                      <a:pt x="92" y="151"/>
                      <a:pt x="92" y="152"/>
                    </a:cubicBezTo>
                    <a:cubicBezTo>
                      <a:pt x="91" y="152"/>
                      <a:pt x="92" y="152"/>
                      <a:pt x="92" y="151"/>
                    </a:cubicBezTo>
                    <a:cubicBezTo>
                      <a:pt x="91" y="152"/>
                      <a:pt x="90" y="151"/>
                      <a:pt x="90" y="152"/>
                    </a:cubicBezTo>
                    <a:cubicBezTo>
                      <a:pt x="90" y="152"/>
                      <a:pt x="90" y="152"/>
                      <a:pt x="90" y="152"/>
                    </a:cubicBezTo>
                    <a:cubicBezTo>
                      <a:pt x="90" y="152"/>
                      <a:pt x="90" y="152"/>
                      <a:pt x="90" y="152"/>
                    </a:cubicBezTo>
                    <a:cubicBezTo>
                      <a:pt x="90" y="152"/>
                      <a:pt x="90" y="152"/>
                      <a:pt x="90" y="152"/>
                    </a:cubicBezTo>
                    <a:cubicBezTo>
                      <a:pt x="90" y="152"/>
                      <a:pt x="90" y="152"/>
                      <a:pt x="90" y="152"/>
                    </a:cubicBezTo>
                    <a:cubicBezTo>
                      <a:pt x="88" y="153"/>
                      <a:pt x="87" y="151"/>
                      <a:pt x="85" y="151"/>
                    </a:cubicBezTo>
                    <a:cubicBezTo>
                      <a:pt x="86" y="150"/>
                      <a:pt x="86" y="150"/>
                      <a:pt x="86" y="150"/>
                    </a:cubicBezTo>
                    <a:cubicBezTo>
                      <a:pt x="85" y="151"/>
                      <a:pt x="84" y="150"/>
                      <a:pt x="83" y="151"/>
                    </a:cubicBezTo>
                    <a:cubicBezTo>
                      <a:pt x="82" y="151"/>
                      <a:pt x="82" y="150"/>
                      <a:pt x="83" y="149"/>
                    </a:cubicBezTo>
                    <a:cubicBezTo>
                      <a:pt x="82" y="150"/>
                      <a:pt x="82" y="150"/>
                      <a:pt x="81" y="149"/>
                    </a:cubicBezTo>
                    <a:cubicBezTo>
                      <a:pt x="82" y="149"/>
                      <a:pt x="81" y="148"/>
                      <a:pt x="82" y="149"/>
                    </a:cubicBezTo>
                    <a:cubicBezTo>
                      <a:pt x="81" y="148"/>
                      <a:pt x="81" y="147"/>
                      <a:pt x="80" y="148"/>
                    </a:cubicBezTo>
                    <a:cubicBezTo>
                      <a:pt x="80" y="147"/>
                      <a:pt x="80" y="147"/>
                      <a:pt x="79" y="147"/>
                    </a:cubicBezTo>
                    <a:cubicBezTo>
                      <a:pt x="80" y="148"/>
                      <a:pt x="80" y="148"/>
                      <a:pt x="80" y="148"/>
                    </a:cubicBezTo>
                    <a:cubicBezTo>
                      <a:pt x="78" y="147"/>
                      <a:pt x="78" y="147"/>
                      <a:pt x="78" y="147"/>
                    </a:cubicBezTo>
                    <a:cubicBezTo>
                      <a:pt x="79" y="146"/>
                      <a:pt x="79" y="146"/>
                      <a:pt x="79" y="146"/>
                    </a:cubicBezTo>
                    <a:cubicBezTo>
                      <a:pt x="78" y="144"/>
                      <a:pt x="75" y="148"/>
                      <a:pt x="75" y="145"/>
                    </a:cubicBezTo>
                    <a:cubicBezTo>
                      <a:pt x="74" y="146"/>
                      <a:pt x="75" y="146"/>
                      <a:pt x="75" y="147"/>
                    </a:cubicBezTo>
                    <a:cubicBezTo>
                      <a:pt x="74" y="146"/>
                      <a:pt x="74" y="144"/>
                      <a:pt x="73" y="144"/>
                    </a:cubicBezTo>
                    <a:cubicBezTo>
                      <a:pt x="73" y="143"/>
                      <a:pt x="72" y="146"/>
                      <a:pt x="71" y="145"/>
                    </a:cubicBezTo>
                    <a:cubicBezTo>
                      <a:pt x="71" y="145"/>
                      <a:pt x="71" y="146"/>
                      <a:pt x="70" y="147"/>
                    </a:cubicBezTo>
                    <a:cubicBezTo>
                      <a:pt x="69" y="146"/>
                      <a:pt x="69" y="144"/>
                      <a:pt x="70" y="144"/>
                    </a:cubicBezTo>
                    <a:cubicBezTo>
                      <a:pt x="70" y="145"/>
                      <a:pt x="70" y="145"/>
                      <a:pt x="70" y="145"/>
                    </a:cubicBezTo>
                    <a:cubicBezTo>
                      <a:pt x="70" y="144"/>
                      <a:pt x="71" y="144"/>
                      <a:pt x="71" y="144"/>
                    </a:cubicBezTo>
                    <a:cubicBezTo>
                      <a:pt x="70" y="144"/>
                      <a:pt x="70" y="144"/>
                      <a:pt x="70" y="144"/>
                    </a:cubicBezTo>
                    <a:cubicBezTo>
                      <a:pt x="70" y="144"/>
                      <a:pt x="69" y="143"/>
                      <a:pt x="70" y="143"/>
                    </a:cubicBezTo>
                    <a:cubicBezTo>
                      <a:pt x="69" y="143"/>
                      <a:pt x="69" y="143"/>
                      <a:pt x="70" y="144"/>
                    </a:cubicBezTo>
                    <a:cubicBezTo>
                      <a:pt x="69" y="143"/>
                      <a:pt x="68" y="143"/>
                      <a:pt x="67" y="142"/>
                    </a:cubicBezTo>
                    <a:cubicBezTo>
                      <a:pt x="67" y="143"/>
                      <a:pt x="67" y="143"/>
                      <a:pt x="67" y="143"/>
                    </a:cubicBezTo>
                    <a:cubicBezTo>
                      <a:pt x="66" y="142"/>
                      <a:pt x="66" y="144"/>
                      <a:pt x="65" y="144"/>
                    </a:cubicBezTo>
                    <a:cubicBezTo>
                      <a:pt x="65" y="143"/>
                      <a:pt x="66" y="142"/>
                      <a:pt x="65" y="142"/>
                    </a:cubicBezTo>
                    <a:cubicBezTo>
                      <a:pt x="64" y="142"/>
                      <a:pt x="65" y="141"/>
                      <a:pt x="65" y="141"/>
                    </a:cubicBezTo>
                    <a:cubicBezTo>
                      <a:pt x="64" y="141"/>
                      <a:pt x="64" y="140"/>
                      <a:pt x="63" y="139"/>
                    </a:cubicBezTo>
                    <a:cubicBezTo>
                      <a:pt x="64" y="139"/>
                      <a:pt x="64" y="139"/>
                      <a:pt x="64" y="139"/>
                    </a:cubicBezTo>
                    <a:cubicBezTo>
                      <a:pt x="63" y="139"/>
                      <a:pt x="63" y="139"/>
                      <a:pt x="63" y="139"/>
                    </a:cubicBezTo>
                    <a:cubicBezTo>
                      <a:pt x="63" y="140"/>
                      <a:pt x="63" y="140"/>
                      <a:pt x="63" y="140"/>
                    </a:cubicBezTo>
                    <a:cubicBezTo>
                      <a:pt x="63" y="140"/>
                      <a:pt x="63" y="140"/>
                      <a:pt x="63" y="139"/>
                    </a:cubicBezTo>
                    <a:cubicBezTo>
                      <a:pt x="62" y="140"/>
                      <a:pt x="62" y="141"/>
                      <a:pt x="61" y="141"/>
                    </a:cubicBezTo>
                    <a:cubicBezTo>
                      <a:pt x="61" y="141"/>
                      <a:pt x="60" y="141"/>
                      <a:pt x="60" y="140"/>
                    </a:cubicBezTo>
                    <a:cubicBezTo>
                      <a:pt x="62" y="141"/>
                      <a:pt x="61" y="139"/>
                      <a:pt x="62" y="139"/>
                    </a:cubicBezTo>
                    <a:cubicBezTo>
                      <a:pt x="62" y="139"/>
                      <a:pt x="61" y="139"/>
                      <a:pt x="61" y="139"/>
                    </a:cubicBezTo>
                    <a:cubicBezTo>
                      <a:pt x="61" y="139"/>
                      <a:pt x="61" y="139"/>
                      <a:pt x="61" y="139"/>
                    </a:cubicBezTo>
                    <a:cubicBezTo>
                      <a:pt x="61" y="137"/>
                      <a:pt x="60" y="140"/>
                      <a:pt x="59" y="139"/>
                    </a:cubicBezTo>
                    <a:cubicBezTo>
                      <a:pt x="60" y="139"/>
                      <a:pt x="59" y="138"/>
                      <a:pt x="59" y="138"/>
                    </a:cubicBezTo>
                    <a:cubicBezTo>
                      <a:pt x="60" y="138"/>
                      <a:pt x="59" y="139"/>
                      <a:pt x="58" y="140"/>
                    </a:cubicBezTo>
                    <a:cubicBezTo>
                      <a:pt x="58" y="139"/>
                      <a:pt x="57" y="140"/>
                      <a:pt x="57" y="139"/>
                    </a:cubicBezTo>
                    <a:cubicBezTo>
                      <a:pt x="57" y="140"/>
                      <a:pt x="57" y="140"/>
                      <a:pt x="57" y="140"/>
                    </a:cubicBezTo>
                    <a:cubicBezTo>
                      <a:pt x="57" y="140"/>
                      <a:pt x="57" y="140"/>
                      <a:pt x="56" y="140"/>
                    </a:cubicBezTo>
                    <a:cubicBezTo>
                      <a:pt x="56" y="140"/>
                      <a:pt x="57" y="140"/>
                      <a:pt x="57" y="140"/>
                    </a:cubicBezTo>
                    <a:cubicBezTo>
                      <a:pt x="56" y="141"/>
                      <a:pt x="56" y="138"/>
                      <a:pt x="55" y="138"/>
                    </a:cubicBezTo>
                    <a:cubicBezTo>
                      <a:pt x="54" y="138"/>
                      <a:pt x="55" y="137"/>
                      <a:pt x="55" y="137"/>
                    </a:cubicBezTo>
                    <a:cubicBezTo>
                      <a:pt x="54" y="137"/>
                      <a:pt x="54" y="135"/>
                      <a:pt x="53" y="136"/>
                    </a:cubicBezTo>
                    <a:cubicBezTo>
                      <a:pt x="53" y="137"/>
                      <a:pt x="53" y="137"/>
                      <a:pt x="52" y="137"/>
                    </a:cubicBezTo>
                    <a:cubicBezTo>
                      <a:pt x="54" y="137"/>
                      <a:pt x="54" y="137"/>
                      <a:pt x="54" y="137"/>
                    </a:cubicBezTo>
                    <a:cubicBezTo>
                      <a:pt x="52" y="138"/>
                      <a:pt x="52" y="138"/>
                      <a:pt x="52" y="138"/>
                    </a:cubicBezTo>
                    <a:cubicBezTo>
                      <a:pt x="53" y="138"/>
                      <a:pt x="54" y="138"/>
                      <a:pt x="54" y="138"/>
                    </a:cubicBezTo>
                    <a:cubicBezTo>
                      <a:pt x="53" y="139"/>
                      <a:pt x="53" y="138"/>
                      <a:pt x="53" y="139"/>
                    </a:cubicBezTo>
                    <a:cubicBezTo>
                      <a:pt x="53" y="138"/>
                      <a:pt x="52" y="140"/>
                      <a:pt x="51" y="138"/>
                    </a:cubicBezTo>
                    <a:cubicBezTo>
                      <a:pt x="52" y="136"/>
                      <a:pt x="52" y="136"/>
                      <a:pt x="52" y="136"/>
                    </a:cubicBezTo>
                    <a:cubicBezTo>
                      <a:pt x="51" y="135"/>
                      <a:pt x="50" y="136"/>
                      <a:pt x="48" y="135"/>
                    </a:cubicBezTo>
                    <a:cubicBezTo>
                      <a:pt x="49" y="136"/>
                      <a:pt x="49" y="136"/>
                      <a:pt x="49" y="136"/>
                    </a:cubicBezTo>
                    <a:cubicBezTo>
                      <a:pt x="48" y="137"/>
                      <a:pt x="48" y="136"/>
                      <a:pt x="47" y="136"/>
                    </a:cubicBezTo>
                    <a:cubicBezTo>
                      <a:pt x="48" y="135"/>
                      <a:pt x="47" y="135"/>
                      <a:pt x="47" y="134"/>
                    </a:cubicBezTo>
                    <a:cubicBezTo>
                      <a:pt x="47" y="135"/>
                      <a:pt x="46" y="134"/>
                      <a:pt x="46" y="135"/>
                    </a:cubicBezTo>
                    <a:cubicBezTo>
                      <a:pt x="45" y="134"/>
                      <a:pt x="45" y="134"/>
                      <a:pt x="45" y="134"/>
                    </a:cubicBezTo>
                    <a:cubicBezTo>
                      <a:pt x="45" y="133"/>
                      <a:pt x="43" y="135"/>
                      <a:pt x="42" y="134"/>
                    </a:cubicBezTo>
                    <a:cubicBezTo>
                      <a:pt x="43" y="134"/>
                      <a:pt x="43" y="133"/>
                      <a:pt x="44" y="133"/>
                    </a:cubicBezTo>
                    <a:cubicBezTo>
                      <a:pt x="43" y="133"/>
                      <a:pt x="43" y="132"/>
                      <a:pt x="43" y="133"/>
                    </a:cubicBezTo>
                    <a:cubicBezTo>
                      <a:pt x="43" y="132"/>
                      <a:pt x="41" y="133"/>
                      <a:pt x="41" y="132"/>
                    </a:cubicBezTo>
                    <a:cubicBezTo>
                      <a:pt x="41" y="133"/>
                      <a:pt x="41" y="133"/>
                      <a:pt x="40" y="133"/>
                    </a:cubicBezTo>
                    <a:cubicBezTo>
                      <a:pt x="40" y="133"/>
                      <a:pt x="40" y="133"/>
                      <a:pt x="40" y="133"/>
                    </a:cubicBezTo>
                    <a:cubicBezTo>
                      <a:pt x="40" y="133"/>
                      <a:pt x="40" y="133"/>
                      <a:pt x="40" y="134"/>
                    </a:cubicBezTo>
                    <a:cubicBezTo>
                      <a:pt x="40" y="131"/>
                      <a:pt x="36" y="133"/>
                      <a:pt x="36" y="130"/>
                    </a:cubicBezTo>
                    <a:cubicBezTo>
                      <a:pt x="36" y="130"/>
                      <a:pt x="35" y="130"/>
                      <a:pt x="34" y="129"/>
                    </a:cubicBezTo>
                    <a:cubicBezTo>
                      <a:pt x="34" y="129"/>
                      <a:pt x="34" y="129"/>
                      <a:pt x="34" y="129"/>
                    </a:cubicBezTo>
                    <a:cubicBezTo>
                      <a:pt x="34" y="128"/>
                      <a:pt x="32" y="131"/>
                      <a:pt x="32" y="129"/>
                    </a:cubicBezTo>
                    <a:cubicBezTo>
                      <a:pt x="32" y="128"/>
                      <a:pt x="33" y="129"/>
                      <a:pt x="33" y="128"/>
                    </a:cubicBezTo>
                    <a:cubicBezTo>
                      <a:pt x="34" y="126"/>
                      <a:pt x="31" y="128"/>
                      <a:pt x="31" y="126"/>
                    </a:cubicBezTo>
                    <a:cubicBezTo>
                      <a:pt x="31" y="126"/>
                      <a:pt x="31" y="126"/>
                      <a:pt x="31" y="126"/>
                    </a:cubicBezTo>
                    <a:cubicBezTo>
                      <a:pt x="31" y="125"/>
                      <a:pt x="30" y="126"/>
                      <a:pt x="29" y="125"/>
                    </a:cubicBezTo>
                    <a:cubicBezTo>
                      <a:pt x="29" y="125"/>
                      <a:pt x="29" y="125"/>
                      <a:pt x="29" y="125"/>
                    </a:cubicBezTo>
                    <a:cubicBezTo>
                      <a:pt x="28" y="126"/>
                      <a:pt x="26" y="125"/>
                      <a:pt x="25" y="125"/>
                    </a:cubicBezTo>
                    <a:cubicBezTo>
                      <a:pt x="26" y="124"/>
                      <a:pt x="26" y="125"/>
                      <a:pt x="27" y="124"/>
                    </a:cubicBezTo>
                    <a:cubicBezTo>
                      <a:pt x="26" y="124"/>
                      <a:pt x="26" y="125"/>
                      <a:pt x="25" y="125"/>
                    </a:cubicBezTo>
                    <a:cubicBezTo>
                      <a:pt x="25" y="125"/>
                      <a:pt x="25" y="124"/>
                      <a:pt x="25" y="123"/>
                    </a:cubicBezTo>
                    <a:cubicBezTo>
                      <a:pt x="26" y="123"/>
                      <a:pt x="26" y="123"/>
                      <a:pt x="26" y="123"/>
                    </a:cubicBezTo>
                    <a:cubicBezTo>
                      <a:pt x="26" y="122"/>
                      <a:pt x="25" y="123"/>
                      <a:pt x="25" y="122"/>
                    </a:cubicBezTo>
                    <a:cubicBezTo>
                      <a:pt x="25" y="122"/>
                      <a:pt x="25" y="122"/>
                      <a:pt x="25" y="122"/>
                    </a:cubicBezTo>
                    <a:cubicBezTo>
                      <a:pt x="24" y="121"/>
                      <a:pt x="23" y="122"/>
                      <a:pt x="22" y="121"/>
                    </a:cubicBezTo>
                    <a:cubicBezTo>
                      <a:pt x="22" y="122"/>
                      <a:pt x="22" y="122"/>
                      <a:pt x="22" y="122"/>
                    </a:cubicBezTo>
                    <a:cubicBezTo>
                      <a:pt x="20" y="122"/>
                      <a:pt x="22" y="121"/>
                      <a:pt x="21" y="121"/>
                    </a:cubicBezTo>
                    <a:cubicBezTo>
                      <a:pt x="22" y="120"/>
                      <a:pt x="22" y="120"/>
                      <a:pt x="22" y="120"/>
                    </a:cubicBezTo>
                    <a:cubicBezTo>
                      <a:pt x="21" y="120"/>
                      <a:pt x="19" y="120"/>
                      <a:pt x="18" y="119"/>
                    </a:cubicBezTo>
                    <a:cubicBezTo>
                      <a:pt x="20" y="119"/>
                      <a:pt x="21" y="119"/>
                      <a:pt x="22" y="119"/>
                    </a:cubicBezTo>
                    <a:cubicBezTo>
                      <a:pt x="21" y="119"/>
                      <a:pt x="21" y="118"/>
                      <a:pt x="20" y="118"/>
                    </a:cubicBezTo>
                    <a:cubicBezTo>
                      <a:pt x="20" y="118"/>
                      <a:pt x="20" y="118"/>
                      <a:pt x="20" y="119"/>
                    </a:cubicBezTo>
                    <a:cubicBezTo>
                      <a:pt x="19" y="119"/>
                      <a:pt x="18" y="119"/>
                      <a:pt x="18" y="118"/>
                    </a:cubicBezTo>
                    <a:cubicBezTo>
                      <a:pt x="20" y="116"/>
                      <a:pt x="17" y="116"/>
                      <a:pt x="18" y="114"/>
                    </a:cubicBezTo>
                    <a:cubicBezTo>
                      <a:pt x="16" y="113"/>
                      <a:pt x="17" y="111"/>
                      <a:pt x="16" y="109"/>
                    </a:cubicBezTo>
                    <a:cubicBezTo>
                      <a:pt x="14" y="111"/>
                      <a:pt x="15" y="109"/>
                      <a:pt x="13" y="110"/>
                    </a:cubicBezTo>
                    <a:cubicBezTo>
                      <a:pt x="13" y="110"/>
                      <a:pt x="13" y="110"/>
                      <a:pt x="13" y="110"/>
                    </a:cubicBezTo>
                    <a:cubicBezTo>
                      <a:pt x="14" y="108"/>
                      <a:pt x="14" y="108"/>
                      <a:pt x="14" y="108"/>
                    </a:cubicBezTo>
                    <a:cubicBezTo>
                      <a:pt x="14" y="107"/>
                      <a:pt x="14" y="108"/>
                      <a:pt x="15" y="108"/>
                    </a:cubicBezTo>
                    <a:cubicBezTo>
                      <a:pt x="15" y="107"/>
                      <a:pt x="16" y="107"/>
                      <a:pt x="16" y="106"/>
                    </a:cubicBezTo>
                    <a:cubicBezTo>
                      <a:pt x="15" y="107"/>
                      <a:pt x="15" y="106"/>
                      <a:pt x="15" y="106"/>
                    </a:cubicBezTo>
                    <a:cubicBezTo>
                      <a:pt x="14" y="107"/>
                      <a:pt x="14" y="107"/>
                      <a:pt x="14" y="107"/>
                    </a:cubicBezTo>
                    <a:cubicBezTo>
                      <a:pt x="13" y="106"/>
                      <a:pt x="16" y="105"/>
                      <a:pt x="14" y="104"/>
                    </a:cubicBezTo>
                    <a:cubicBezTo>
                      <a:pt x="15" y="105"/>
                      <a:pt x="15" y="105"/>
                      <a:pt x="15" y="105"/>
                    </a:cubicBezTo>
                    <a:cubicBezTo>
                      <a:pt x="15" y="104"/>
                      <a:pt x="15" y="103"/>
                      <a:pt x="13" y="102"/>
                    </a:cubicBezTo>
                    <a:cubicBezTo>
                      <a:pt x="13" y="103"/>
                      <a:pt x="13" y="99"/>
                      <a:pt x="14" y="102"/>
                    </a:cubicBezTo>
                    <a:cubicBezTo>
                      <a:pt x="13" y="99"/>
                      <a:pt x="11" y="99"/>
                      <a:pt x="12" y="97"/>
                    </a:cubicBezTo>
                    <a:cubicBezTo>
                      <a:pt x="12" y="97"/>
                      <a:pt x="12" y="97"/>
                      <a:pt x="12" y="97"/>
                    </a:cubicBezTo>
                    <a:cubicBezTo>
                      <a:pt x="12" y="96"/>
                      <a:pt x="11" y="96"/>
                      <a:pt x="12" y="96"/>
                    </a:cubicBezTo>
                    <a:cubicBezTo>
                      <a:pt x="12" y="96"/>
                      <a:pt x="12" y="96"/>
                      <a:pt x="12" y="96"/>
                    </a:cubicBezTo>
                    <a:cubicBezTo>
                      <a:pt x="12" y="96"/>
                      <a:pt x="11" y="95"/>
                      <a:pt x="12" y="95"/>
                    </a:cubicBezTo>
                    <a:cubicBezTo>
                      <a:pt x="12" y="95"/>
                      <a:pt x="12" y="95"/>
                      <a:pt x="12" y="95"/>
                    </a:cubicBezTo>
                    <a:cubicBezTo>
                      <a:pt x="13" y="93"/>
                      <a:pt x="10" y="92"/>
                      <a:pt x="10" y="91"/>
                    </a:cubicBezTo>
                    <a:cubicBezTo>
                      <a:pt x="12" y="91"/>
                      <a:pt x="12" y="90"/>
                      <a:pt x="13" y="89"/>
                    </a:cubicBezTo>
                    <a:cubicBezTo>
                      <a:pt x="13" y="89"/>
                      <a:pt x="13" y="89"/>
                      <a:pt x="13" y="89"/>
                    </a:cubicBezTo>
                    <a:cubicBezTo>
                      <a:pt x="13" y="87"/>
                      <a:pt x="11" y="85"/>
                      <a:pt x="11" y="84"/>
                    </a:cubicBezTo>
                    <a:cubicBezTo>
                      <a:pt x="13" y="82"/>
                      <a:pt x="12" y="80"/>
                      <a:pt x="13" y="78"/>
                    </a:cubicBezTo>
                    <a:cubicBezTo>
                      <a:pt x="13" y="78"/>
                      <a:pt x="12" y="78"/>
                      <a:pt x="11" y="77"/>
                    </a:cubicBezTo>
                    <a:cubicBezTo>
                      <a:pt x="12" y="77"/>
                      <a:pt x="10" y="76"/>
                      <a:pt x="12" y="76"/>
                    </a:cubicBezTo>
                    <a:cubicBezTo>
                      <a:pt x="12" y="76"/>
                      <a:pt x="12" y="76"/>
                      <a:pt x="12" y="76"/>
                    </a:cubicBezTo>
                    <a:cubicBezTo>
                      <a:pt x="13" y="76"/>
                      <a:pt x="13" y="75"/>
                      <a:pt x="13" y="74"/>
                    </a:cubicBezTo>
                    <a:cubicBezTo>
                      <a:pt x="11" y="74"/>
                      <a:pt x="11" y="74"/>
                      <a:pt x="11" y="74"/>
                    </a:cubicBezTo>
                    <a:cubicBezTo>
                      <a:pt x="14" y="72"/>
                      <a:pt x="10" y="69"/>
                      <a:pt x="13" y="68"/>
                    </a:cubicBezTo>
                    <a:cubicBezTo>
                      <a:pt x="13" y="68"/>
                      <a:pt x="13" y="67"/>
                      <a:pt x="12" y="67"/>
                    </a:cubicBezTo>
                    <a:cubicBezTo>
                      <a:pt x="13" y="67"/>
                      <a:pt x="13" y="67"/>
                      <a:pt x="13" y="67"/>
                    </a:cubicBezTo>
                    <a:cubicBezTo>
                      <a:pt x="14" y="66"/>
                      <a:pt x="14" y="65"/>
                      <a:pt x="14" y="63"/>
                    </a:cubicBezTo>
                    <a:cubicBezTo>
                      <a:pt x="15" y="64"/>
                      <a:pt x="15" y="64"/>
                      <a:pt x="15" y="64"/>
                    </a:cubicBezTo>
                    <a:cubicBezTo>
                      <a:pt x="15" y="63"/>
                      <a:pt x="12" y="62"/>
                      <a:pt x="12" y="62"/>
                    </a:cubicBezTo>
                    <a:cubicBezTo>
                      <a:pt x="13" y="62"/>
                      <a:pt x="13" y="62"/>
                      <a:pt x="13" y="62"/>
                    </a:cubicBezTo>
                    <a:cubicBezTo>
                      <a:pt x="13" y="60"/>
                      <a:pt x="15" y="59"/>
                      <a:pt x="14" y="57"/>
                    </a:cubicBezTo>
                    <a:cubicBezTo>
                      <a:pt x="14" y="57"/>
                      <a:pt x="14" y="57"/>
                      <a:pt x="14" y="57"/>
                    </a:cubicBezTo>
                    <a:cubicBezTo>
                      <a:pt x="15" y="57"/>
                      <a:pt x="16" y="55"/>
                      <a:pt x="14" y="55"/>
                    </a:cubicBezTo>
                    <a:cubicBezTo>
                      <a:pt x="15" y="55"/>
                      <a:pt x="14" y="53"/>
                      <a:pt x="13" y="52"/>
                    </a:cubicBezTo>
                    <a:cubicBezTo>
                      <a:pt x="14" y="52"/>
                      <a:pt x="14" y="52"/>
                      <a:pt x="14" y="52"/>
                    </a:cubicBezTo>
                    <a:cubicBezTo>
                      <a:pt x="13" y="52"/>
                      <a:pt x="13" y="52"/>
                      <a:pt x="12" y="51"/>
                    </a:cubicBezTo>
                    <a:cubicBezTo>
                      <a:pt x="13" y="50"/>
                      <a:pt x="13" y="50"/>
                      <a:pt x="13" y="51"/>
                    </a:cubicBezTo>
                    <a:cubicBezTo>
                      <a:pt x="14" y="50"/>
                      <a:pt x="12" y="50"/>
                      <a:pt x="13" y="49"/>
                    </a:cubicBezTo>
                    <a:cubicBezTo>
                      <a:pt x="13" y="50"/>
                      <a:pt x="13" y="50"/>
                      <a:pt x="13" y="50"/>
                    </a:cubicBezTo>
                    <a:cubicBezTo>
                      <a:pt x="14" y="49"/>
                      <a:pt x="13" y="49"/>
                      <a:pt x="12" y="48"/>
                    </a:cubicBezTo>
                    <a:cubicBezTo>
                      <a:pt x="12" y="48"/>
                      <a:pt x="13" y="47"/>
                      <a:pt x="14" y="47"/>
                    </a:cubicBezTo>
                    <a:cubicBezTo>
                      <a:pt x="13" y="47"/>
                      <a:pt x="13" y="46"/>
                      <a:pt x="13" y="46"/>
                    </a:cubicBezTo>
                    <a:cubicBezTo>
                      <a:pt x="13" y="46"/>
                      <a:pt x="14" y="46"/>
                      <a:pt x="14" y="46"/>
                    </a:cubicBezTo>
                    <a:cubicBezTo>
                      <a:pt x="15" y="45"/>
                      <a:pt x="13" y="44"/>
                      <a:pt x="14" y="43"/>
                    </a:cubicBezTo>
                    <a:cubicBezTo>
                      <a:pt x="14" y="43"/>
                      <a:pt x="14" y="43"/>
                      <a:pt x="14" y="43"/>
                    </a:cubicBezTo>
                    <a:cubicBezTo>
                      <a:pt x="14" y="44"/>
                      <a:pt x="14" y="45"/>
                      <a:pt x="14" y="45"/>
                    </a:cubicBezTo>
                    <a:cubicBezTo>
                      <a:pt x="15" y="45"/>
                      <a:pt x="15" y="44"/>
                      <a:pt x="17" y="45"/>
                    </a:cubicBezTo>
                    <a:cubicBezTo>
                      <a:pt x="16" y="44"/>
                      <a:pt x="15" y="43"/>
                      <a:pt x="15" y="42"/>
                    </a:cubicBezTo>
                    <a:cubicBezTo>
                      <a:pt x="15" y="42"/>
                      <a:pt x="15" y="42"/>
                      <a:pt x="15" y="42"/>
                    </a:cubicBezTo>
                    <a:cubicBezTo>
                      <a:pt x="16" y="42"/>
                      <a:pt x="16" y="42"/>
                      <a:pt x="16" y="42"/>
                    </a:cubicBezTo>
                    <a:cubicBezTo>
                      <a:pt x="16" y="42"/>
                      <a:pt x="16" y="42"/>
                      <a:pt x="15" y="41"/>
                    </a:cubicBezTo>
                    <a:cubicBezTo>
                      <a:pt x="16" y="41"/>
                      <a:pt x="16" y="41"/>
                      <a:pt x="16" y="41"/>
                    </a:cubicBezTo>
                    <a:cubicBezTo>
                      <a:pt x="17" y="41"/>
                      <a:pt x="16" y="40"/>
                      <a:pt x="17" y="39"/>
                    </a:cubicBezTo>
                    <a:cubicBezTo>
                      <a:pt x="15" y="39"/>
                      <a:pt x="16" y="39"/>
                      <a:pt x="15" y="39"/>
                    </a:cubicBezTo>
                    <a:cubicBezTo>
                      <a:pt x="15" y="39"/>
                      <a:pt x="15" y="39"/>
                      <a:pt x="15" y="40"/>
                    </a:cubicBezTo>
                    <a:cubicBezTo>
                      <a:pt x="15" y="40"/>
                      <a:pt x="15" y="40"/>
                      <a:pt x="15" y="40"/>
                    </a:cubicBezTo>
                    <a:cubicBezTo>
                      <a:pt x="15" y="40"/>
                      <a:pt x="15" y="40"/>
                      <a:pt x="15" y="40"/>
                    </a:cubicBezTo>
                    <a:cubicBezTo>
                      <a:pt x="15" y="41"/>
                      <a:pt x="15" y="41"/>
                      <a:pt x="15" y="41"/>
                    </a:cubicBezTo>
                    <a:cubicBezTo>
                      <a:pt x="14" y="40"/>
                      <a:pt x="14" y="40"/>
                      <a:pt x="15" y="40"/>
                    </a:cubicBezTo>
                    <a:cubicBezTo>
                      <a:pt x="14" y="39"/>
                      <a:pt x="13" y="39"/>
                      <a:pt x="13" y="39"/>
                    </a:cubicBezTo>
                    <a:cubicBezTo>
                      <a:pt x="14" y="38"/>
                      <a:pt x="15" y="37"/>
                      <a:pt x="16" y="37"/>
                    </a:cubicBezTo>
                    <a:cubicBezTo>
                      <a:pt x="16" y="36"/>
                      <a:pt x="16" y="34"/>
                      <a:pt x="14" y="33"/>
                    </a:cubicBezTo>
                    <a:cubicBezTo>
                      <a:pt x="14" y="33"/>
                      <a:pt x="15" y="33"/>
                      <a:pt x="15" y="33"/>
                    </a:cubicBezTo>
                    <a:cubicBezTo>
                      <a:pt x="16" y="33"/>
                      <a:pt x="16" y="33"/>
                      <a:pt x="16" y="33"/>
                    </a:cubicBezTo>
                    <a:cubicBezTo>
                      <a:pt x="15" y="33"/>
                      <a:pt x="16" y="31"/>
                      <a:pt x="15" y="31"/>
                    </a:cubicBezTo>
                    <a:cubicBezTo>
                      <a:pt x="15" y="30"/>
                      <a:pt x="16" y="32"/>
                      <a:pt x="16" y="30"/>
                    </a:cubicBezTo>
                    <a:cubicBezTo>
                      <a:pt x="16" y="30"/>
                      <a:pt x="16" y="30"/>
                      <a:pt x="16" y="30"/>
                    </a:cubicBezTo>
                    <a:cubicBezTo>
                      <a:pt x="19" y="28"/>
                      <a:pt x="13" y="26"/>
                      <a:pt x="16" y="23"/>
                    </a:cubicBezTo>
                    <a:cubicBezTo>
                      <a:pt x="16" y="24"/>
                      <a:pt x="16" y="24"/>
                      <a:pt x="16" y="24"/>
                    </a:cubicBezTo>
                    <a:cubicBezTo>
                      <a:pt x="18" y="21"/>
                      <a:pt x="16" y="17"/>
                      <a:pt x="18" y="14"/>
                    </a:cubicBezTo>
                    <a:cubicBezTo>
                      <a:pt x="19" y="13"/>
                      <a:pt x="18" y="13"/>
                      <a:pt x="17" y="13"/>
                    </a:cubicBezTo>
                    <a:cubicBezTo>
                      <a:pt x="19" y="13"/>
                      <a:pt x="19" y="13"/>
                      <a:pt x="19" y="13"/>
                    </a:cubicBezTo>
                    <a:cubicBezTo>
                      <a:pt x="17" y="11"/>
                      <a:pt x="17" y="11"/>
                      <a:pt x="17" y="11"/>
                    </a:cubicBezTo>
                    <a:cubicBezTo>
                      <a:pt x="17" y="10"/>
                      <a:pt x="21" y="10"/>
                      <a:pt x="19" y="8"/>
                    </a:cubicBezTo>
                    <a:cubicBezTo>
                      <a:pt x="18" y="8"/>
                      <a:pt x="18" y="8"/>
                      <a:pt x="18" y="8"/>
                    </a:cubicBezTo>
                    <a:cubicBezTo>
                      <a:pt x="18" y="7"/>
                      <a:pt x="18" y="6"/>
                      <a:pt x="19" y="6"/>
                    </a:cubicBezTo>
                    <a:cubicBezTo>
                      <a:pt x="19" y="6"/>
                      <a:pt x="18" y="6"/>
                      <a:pt x="19" y="5"/>
                    </a:cubicBezTo>
                    <a:cubicBezTo>
                      <a:pt x="19" y="6"/>
                      <a:pt x="19" y="6"/>
                      <a:pt x="19" y="6"/>
                    </a:cubicBezTo>
                    <a:cubicBezTo>
                      <a:pt x="18" y="4"/>
                      <a:pt x="18" y="4"/>
                      <a:pt x="18" y="4"/>
                    </a:cubicBezTo>
                    <a:cubicBezTo>
                      <a:pt x="19" y="3"/>
                      <a:pt x="21" y="5"/>
                      <a:pt x="21" y="3"/>
                    </a:cubicBezTo>
                    <a:cubicBezTo>
                      <a:pt x="21" y="2"/>
                      <a:pt x="20" y="1"/>
                      <a:pt x="19" y="1"/>
                    </a:cubicBezTo>
                    <a:cubicBezTo>
                      <a:pt x="19" y="1"/>
                      <a:pt x="19" y="2"/>
                      <a:pt x="18" y="1"/>
                    </a:cubicBezTo>
                    <a:cubicBezTo>
                      <a:pt x="18" y="1"/>
                      <a:pt x="18" y="1"/>
                      <a:pt x="18" y="1"/>
                    </a:cubicBezTo>
                    <a:cubicBezTo>
                      <a:pt x="16" y="0"/>
                      <a:pt x="14" y="0"/>
                      <a:pt x="13" y="1"/>
                    </a:cubicBezTo>
                    <a:cubicBezTo>
                      <a:pt x="14" y="2"/>
                      <a:pt x="14" y="2"/>
                      <a:pt x="14" y="2"/>
                    </a:cubicBezTo>
                    <a:cubicBezTo>
                      <a:pt x="13" y="2"/>
                      <a:pt x="13" y="2"/>
                      <a:pt x="13" y="2"/>
                    </a:cubicBezTo>
                    <a:cubicBezTo>
                      <a:pt x="13" y="1"/>
                      <a:pt x="13" y="1"/>
                      <a:pt x="13" y="1"/>
                    </a:cubicBezTo>
                    <a:cubicBezTo>
                      <a:pt x="12" y="2"/>
                      <a:pt x="13" y="2"/>
                      <a:pt x="13" y="2"/>
                    </a:cubicBezTo>
                    <a:cubicBezTo>
                      <a:pt x="12" y="3"/>
                      <a:pt x="12" y="3"/>
                      <a:pt x="12" y="3"/>
                    </a:cubicBezTo>
                    <a:cubicBezTo>
                      <a:pt x="14" y="4"/>
                      <a:pt x="14" y="4"/>
                      <a:pt x="14" y="4"/>
                    </a:cubicBezTo>
                    <a:cubicBezTo>
                      <a:pt x="13" y="4"/>
                      <a:pt x="12" y="3"/>
                      <a:pt x="12" y="4"/>
                    </a:cubicBezTo>
                    <a:cubicBezTo>
                      <a:pt x="13" y="4"/>
                      <a:pt x="14" y="4"/>
                      <a:pt x="14" y="4"/>
                    </a:cubicBezTo>
                    <a:cubicBezTo>
                      <a:pt x="13" y="5"/>
                      <a:pt x="12" y="5"/>
                      <a:pt x="13" y="5"/>
                    </a:cubicBezTo>
                    <a:cubicBezTo>
                      <a:pt x="12" y="5"/>
                      <a:pt x="12" y="5"/>
                      <a:pt x="12" y="5"/>
                    </a:cubicBezTo>
                    <a:cubicBezTo>
                      <a:pt x="13" y="5"/>
                      <a:pt x="12" y="6"/>
                      <a:pt x="13" y="7"/>
                    </a:cubicBezTo>
                    <a:cubicBezTo>
                      <a:pt x="12" y="7"/>
                      <a:pt x="13" y="8"/>
                      <a:pt x="11" y="8"/>
                    </a:cubicBezTo>
                    <a:cubicBezTo>
                      <a:pt x="12" y="8"/>
                      <a:pt x="12" y="9"/>
                      <a:pt x="12" y="9"/>
                    </a:cubicBezTo>
                    <a:cubicBezTo>
                      <a:pt x="11" y="8"/>
                      <a:pt x="12" y="11"/>
                      <a:pt x="10" y="10"/>
                    </a:cubicBezTo>
                    <a:cubicBezTo>
                      <a:pt x="12" y="11"/>
                      <a:pt x="10" y="13"/>
                      <a:pt x="11" y="14"/>
                    </a:cubicBezTo>
                    <a:cubicBezTo>
                      <a:pt x="11" y="14"/>
                      <a:pt x="11" y="14"/>
                      <a:pt x="11" y="14"/>
                    </a:cubicBezTo>
                    <a:cubicBezTo>
                      <a:pt x="11" y="14"/>
                      <a:pt x="10" y="14"/>
                      <a:pt x="10" y="15"/>
                    </a:cubicBezTo>
                    <a:cubicBezTo>
                      <a:pt x="11" y="15"/>
                      <a:pt x="11" y="16"/>
                      <a:pt x="12" y="17"/>
                    </a:cubicBezTo>
                    <a:cubicBezTo>
                      <a:pt x="11" y="17"/>
                      <a:pt x="10" y="16"/>
                      <a:pt x="9" y="16"/>
                    </a:cubicBezTo>
                    <a:cubicBezTo>
                      <a:pt x="10" y="16"/>
                      <a:pt x="10" y="17"/>
                      <a:pt x="11" y="17"/>
                    </a:cubicBezTo>
                    <a:cubicBezTo>
                      <a:pt x="10" y="18"/>
                      <a:pt x="11" y="18"/>
                      <a:pt x="9" y="18"/>
                    </a:cubicBezTo>
                    <a:cubicBezTo>
                      <a:pt x="11" y="18"/>
                      <a:pt x="10" y="18"/>
                      <a:pt x="11" y="19"/>
                    </a:cubicBezTo>
                    <a:cubicBezTo>
                      <a:pt x="10" y="20"/>
                      <a:pt x="9" y="19"/>
                      <a:pt x="9" y="20"/>
                    </a:cubicBezTo>
                    <a:cubicBezTo>
                      <a:pt x="9" y="20"/>
                      <a:pt x="8" y="19"/>
                      <a:pt x="8" y="19"/>
                    </a:cubicBezTo>
                    <a:close/>
                    <a:moveTo>
                      <a:pt x="8" y="41"/>
                    </a:moveTo>
                    <a:cubicBezTo>
                      <a:pt x="8" y="41"/>
                      <a:pt x="8" y="41"/>
                      <a:pt x="8" y="41"/>
                    </a:cubicBezTo>
                    <a:cubicBezTo>
                      <a:pt x="8" y="41"/>
                      <a:pt x="8" y="41"/>
                      <a:pt x="8" y="41"/>
                    </a:cubicBezTo>
                    <a:close/>
                    <a:moveTo>
                      <a:pt x="8" y="43"/>
                    </a:moveTo>
                    <a:cubicBezTo>
                      <a:pt x="8" y="42"/>
                      <a:pt x="8" y="42"/>
                      <a:pt x="8" y="42"/>
                    </a:cubicBezTo>
                    <a:cubicBezTo>
                      <a:pt x="9" y="42"/>
                      <a:pt x="9" y="42"/>
                      <a:pt x="9" y="43"/>
                    </a:cubicBezTo>
                    <a:cubicBezTo>
                      <a:pt x="9" y="42"/>
                      <a:pt x="8" y="43"/>
                      <a:pt x="8" y="43"/>
                    </a:cubicBezTo>
                    <a:close/>
                    <a:moveTo>
                      <a:pt x="16" y="40"/>
                    </a:moveTo>
                    <a:cubicBezTo>
                      <a:pt x="16" y="41"/>
                      <a:pt x="16" y="41"/>
                      <a:pt x="16" y="41"/>
                    </a:cubicBezTo>
                    <a:cubicBezTo>
                      <a:pt x="16" y="40"/>
                      <a:pt x="16" y="40"/>
                      <a:pt x="16" y="40"/>
                    </a:cubicBezTo>
                    <a:cubicBezTo>
                      <a:pt x="16" y="40"/>
                      <a:pt x="16" y="40"/>
                      <a:pt x="16" y="4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6" name="Freeform 967"/>
              <p:cNvSpPr>
                <a:spLocks/>
              </p:cNvSpPr>
              <p:nvPr/>
            </p:nvSpPr>
            <p:spPr bwMode="auto">
              <a:xfrm>
                <a:off x="4868" y="2109"/>
                <a:ext cx="0" cy="2"/>
              </a:xfrm>
              <a:custGeom>
                <a:avLst/>
                <a:gdLst/>
                <a:ahLst/>
                <a:cxnLst>
                  <a:cxn ang="0">
                    <a:pos x="0" y="2"/>
                  </a:cxn>
                  <a:cxn ang="0">
                    <a:pos x="0" y="0"/>
                  </a:cxn>
                  <a:cxn ang="0">
                    <a:pos x="0" y="2"/>
                  </a:cxn>
                  <a:cxn ang="0">
                    <a:pos x="0" y="2"/>
                  </a:cxn>
                  <a:cxn ang="0">
                    <a:pos x="0" y="2"/>
                  </a:cxn>
                </a:cxnLst>
                <a:rect l="0" t="0" r="r" b="b"/>
                <a:pathLst>
                  <a:path h="2">
                    <a:moveTo>
                      <a:pt x="0" y="2"/>
                    </a:moveTo>
                    <a:lnTo>
                      <a:pt x="0" y="0"/>
                    </a:lnTo>
                    <a:lnTo>
                      <a:pt x="0" y="2"/>
                    </a:lnTo>
                    <a:lnTo>
                      <a:pt x="0" y="2"/>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7" name="Rectangle 968"/>
              <p:cNvSpPr>
                <a:spLocks noChangeArrowheads="1"/>
              </p:cNvSpPr>
              <p:nvPr/>
            </p:nvSpPr>
            <p:spPr bwMode="auto">
              <a:xfrm>
                <a:off x="5036" y="236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8" name="Rectangle 969"/>
              <p:cNvSpPr>
                <a:spLocks noChangeArrowheads="1"/>
              </p:cNvSpPr>
              <p:nvPr/>
            </p:nvSpPr>
            <p:spPr bwMode="auto">
              <a:xfrm>
                <a:off x="4841" y="217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9" name="Freeform 970"/>
              <p:cNvSpPr>
                <a:spLocks/>
              </p:cNvSpPr>
              <p:nvPr/>
            </p:nvSpPr>
            <p:spPr bwMode="auto">
              <a:xfrm>
                <a:off x="5054" y="237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0" name="Freeform 971"/>
              <p:cNvSpPr>
                <a:spLocks/>
              </p:cNvSpPr>
              <p:nvPr/>
            </p:nvSpPr>
            <p:spPr bwMode="auto">
              <a:xfrm>
                <a:off x="5063" y="2381"/>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1" name="Rectangle 972"/>
              <p:cNvSpPr>
                <a:spLocks noChangeArrowheads="1"/>
              </p:cNvSpPr>
              <p:nvPr/>
            </p:nvSpPr>
            <p:spPr bwMode="auto">
              <a:xfrm>
                <a:off x="5070" y="2383"/>
                <a:ext cx="1" cy="3"/>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2" name="Freeform 973"/>
              <p:cNvSpPr>
                <a:spLocks/>
              </p:cNvSpPr>
              <p:nvPr/>
            </p:nvSpPr>
            <p:spPr bwMode="auto">
              <a:xfrm>
                <a:off x="4955" y="2350"/>
                <a:ext cx="0" cy="2"/>
              </a:xfrm>
              <a:custGeom>
                <a:avLst/>
                <a:gdLst/>
                <a:ahLst/>
                <a:cxnLst>
                  <a:cxn ang="0">
                    <a:pos x="0" y="0"/>
                  </a:cxn>
                  <a:cxn ang="0">
                    <a:pos x="0" y="0"/>
                  </a:cxn>
                  <a:cxn ang="0">
                    <a:pos x="0" y="0"/>
                  </a:cxn>
                </a:cxnLst>
                <a:rect l="0" t="0" r="r" b="b"/>
                <a:pathLst>
                  <a:path h="1">
                    <a:moveTo>
                      <a:pt x="0" y="0"/>
                    </a:moveTo>
                    <a:cubicBezTo>
                      <a:pt x="0" y="0"/>
                      <a:pt x="0" y="0"/>
                      <a:pt x="0" y="0"/>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3" name="Freeform 974"/>
              <p:cNvSpPr>
                <a:spLocks/>
              </p:cNvSpPr>
              <p:nvPr/>
            </p:nvSpPr>
            <p:spPr bwMode="auto">
              <a:xfrm>
                <a:off x="4991" y="2356"/>
                <a:ext cx="0" cy="3"/>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4" name="Freeform 975"/>
              <p:cNvSpPr>
                <a:spLocks/>
              </p:cNvSpPr>
              <p:nvPr/>
            </p:nvSpPr>
            <p:spPr bwMode="auto">
              <a:xfrm>
                <a:off x="4917" y="2336"/>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5" name="Freeform 976"/>
              <p:cNvSpPr>
                <a:spLocks/>
              </p:cNvSpPr>
              <p:nvPr/>
            </p:nvSpPr>
            <p:spPr bwMode="auto">
              <a:xfrm>
                <a:off x="4989" y="2356"/>
                <a:ext cx="2" cy="3"/>
              </a:xfrm>
              <a:custGeom>
                <a:avLst/>
                <a:gdLst/>
                <a:ahLst/>
                <a:cxnLst>
                  <a:cxn ang="0">
                    <a:pos x="0" y="0"/>
                  </a:cxn>
                  <a:cxn ang="0">
                    <a:pos x="1" y="1"/>
                  </a:cxn>
                  <a:cxn ang="0">
                    <a:pos x="0" y="0"/>
                  </a:cxn>
                </a:cxnLst>
                <a:rect l="0" t="0" r="r" b="b"/>
                <a:pathLst>
                  <a:path w="1" h="1">
                    <a:moveTo>
                      <a:pt x="0" y="0"/>
                    </a:moveTo>
                    <a:cubicBezTo>
                      <a:pt x="0" y="1"/>
                      <a:pt x="0" y="1"/>
                      <a:pt x="1" y="1"/>
                    </a:cubicBezTo>
                    <a:cubicBezTo>
                      <a:pt x="0"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6" name="Freeform 977"/>
              <p:cNvSpPr>
                <a:spLocks/>
              </p:cNvSpPr>
              <p:nvPr/>
            </p:nvSpPr>
            <p:spPr bwMode="auto">
              <a:xfrm>
                <a:off x="5099" y="2397"/>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7" name="Freeform 978"/>
              <p:cNvSpPr>
                <a:spLocks/>
              </p:cNvSpPr>
              <p:nvPr/>
            </p:nvSpPr>
            <p:spPr bwMode="auto">
              <a:xfrm>
                <a:off x="5102" y="239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8" name="Freeform 979"/>
              <p:cNvSpPr>
                <a:spLocks/>
              </p:cNvSpPr>
              <p:nvPr/>
            </p:nvSpPr>
            <p:spPr bwMode="auto">
              <a:xfrm>
                <a:off x="5102" y="2395"/>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9" name="Freeform 980"/>
              <p:cNvSpPr>
                <a:spLocks/>
              </p:cNvSpPr>
              <p:nvPr/>
            </p:nvSpPr>
            <p:spPr bwMode="auto">
              <a:xfrm>
                <a:off x="5090" y="239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00" name="Freeform 981"/>
              <p:cNvSpPr>
                <a:spLocks/>
              </p:cNvSpPr>
              <p:nvPr/>
            </p:nvSpPr>
            <p:spPr bwMode="auto">
              <a:xfrm>
                <a:off x="5088" y="2390"/>
                <a:ext cx="2" cy="5"/>
              </a:xfrm>
              <a:custGeom>
                <a:avLst/>
                <a:gdLst/>
                <a:ahLst/>
                <a:cxnLst>
                  <a:cxn ang="0">
                    <a:pos x="0" y="0"/>
                  </a:cxn>
                  <a:cxn ang="0">
                    <a:pos x="1" y="1"/>
                  </a:cxn>
                  <a:cxn ang="0">
                    <a:pos x="1" y="1"/>
                  </a:cxn>
                  <a:cxn ang="0">
                    <a:pos x="0" y="0"/>
                  </a:cxn>
                </a:cxnLst>
                <a:rect l="0" t="0" r="r" b="b"/>
                <a:pathLst>
                  <a:path w="1" h="2">
                    <a:moveTo>
                      <a:pt x="0" y="0"/>
                    </a:moveTo>
                    <a:cubicBezTo>
                      <a:pt x="0" y="1"/>
                      <a:pt x="1" y="2"/>
                      <a:pt x="1" y="1"/>
                    </a:cubicBezTo>
                    <a:cubicBezTo>
                      <a:pt x="1" y="1"/>
                      <a:pt x="1" y="1"/>
                      <a:pt x="1" y="1"/>
                    </a:cubicBezTo>
                    <a:cubicBezTo>
                      <a:pt x="1" y="2"/>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01" name="Freeform 982"/>
              <p:cNvSpPr>
                <a:spLocks/>
              </p:cNvSpPr>
              <p:nvPr/>
            </p:nvSpPr>
            <p:spPr bwMode="auto">
              <a:xfrm>
                <a:off x="5079" y="2372"/>
                <a:ext cx="5" cy="7"/>
              </a:xfrm>
              <a:custGeom>
                <a:avLst/>
                <a:gdLst/>
                <a:ahLst/>
                <a:cxnLst>
                  <a:cxn ang="0">
                    <a:pos x="0" y="2"/>
                  </a:cxn>
                  <a:cxn ang="0">
                    <a:pos x="1" y="3"/>
                  </a:cxn>
                  <a:cxn ang="0">
                    <a:pos x="2" y="2"/>
                  </a:cxn>
                  <a:cxn ang="0">
                    <a:pos x="0" y="2"/>
                  </a:cxn>
                </a:cxnLst>
                <a:rect l="0" t="0" r="r" b="b"/>
                <a:pathLst>
                  <a:path w="2" h="3">
                    <a:moveTo>
                      <a:pt x="0" y="2"/>
                    </a:moveTo>
                    <a:cubicBezTo>
                      <a:pt x="1" y="3"/>
                      <a:pt x="1" y="3"/>
                      <a:pt x="1" y="3"/>
                    </a:cubicBezTo>
                    <a:cubicBezTo>
                      <a:pt x="1" y="2"/>
                      <a:pt x="1" y="2"/>
                      <a:pt x="2" y="2"/>
                    </a:cubicBezTo>
                    <a:cubicBezTo>
                      <a:pt x="1" y="0"/>
                      <a:pt x="2" y="3"/>
                      <a:pt x="0"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02" name="Freeform 983"/>
              <p:cNvSpPr>
                <a:spLocks/>
              </p:cNvSpPr>
              <p:nvPr/>
            </p:nvSpPr>
            <p:spPr bwMode="auto">
              <a:xfrm>
                <a:off x="5072" y="2372"/>
                <a:ext cx="3" cy="0"/>
              </a:xfrm>
              <a:custGeom>
                <a:avLst/>
                <a:gdLst/>
                <a:ahLst/>
                <a:cxnLst>
                  <a:cxn ang="0">
                    <a:pos x="0" y="0"/>
                  </a:cxn>
                  <a:cxn ang="0">
                    <a:pos x="1" y="0"/>
                  </a:cxn>
                  <a:cxn ang="0">
                    <a:pos x="0" y="0"/>
                  </a:cxn>
                </a:cxnLst>
                <a:rect l="0" t="0" r="r" b="b"/>
                <a:pathLst>
                  <a:path w="1">
                    <a:moveTo>
                      <a:pt x="0" y="0"/>
                    </a:moveTo>
                    <a:cubicBezTo>
                      <a:pt x="1" y="0"/>
                      <a:pt x="0"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03" name="Freeform 984"/>
              <p:cNvSpPr>
                <a:spLocks/>
              </p:cNvSpPr>
              <p:nvPr/>
            </p:nvSpPr>
            <p:spPr bwMode="auto">
              <a:xfrm>
                <a:off x="5018" y="2354"/>
                <a:ext cx="3" cy="2"/>
              </a:xfrm>
              <a:custGeom>
                <a:avLst/>
                <a:gdLst/>
                <a:ahLst/>
                <a:cxnLst>
                  <a:cxn ang="0">
                    <a:pos x="0" y="1"/>
                  </a:cxn>
                  <a:cxn ang="0">
                    <a:pos x="1" y="0"/>
                  </a:cxn>
                  <a:cxn ang="0">
                    <a:pos x="0" y="1"/>
                  </a:cxn>
                </a:cxnLst>
                <a:rect l="0" t="0" r="r" b="b"/>
                <a:pathLst>
                  <a:path w="1" h="1">
                    <a:moveTo>
                      <a:pt x="0" y="1"/>
                    </a:moveTo>
                    <a:cubicBezTo>
                      <a:pt x="1" y="0"/>
                      <a:pt x="1" y="0"/>
                      <a:pt x="1" y="0"/>
                    </a:cubicBezTo>
                    <a:cubicBezTo>
                      <a:pt x="0" y="0"/>
                      <a:pt x="1"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28" name="Group 1186"/>
            <p:cNvGrpSpPr>
              <a:grpSpLocks/>
            </p:cNvGrpSpPr>
            <p:nvPr/>
          </p:nvGrpSpPr>
          <p:grpSpPr bwMode="auto">
            <a:xfrm>
              <a:off x="4863" y="2122"/>
              <a:ext cx="237" cy="251"/>
              <a:chOff x="4863" y="2122"/>
              <a:chExt cx="237" cy="251"/>
            </a:xfrm>
          </p:grpSpPr>
          <p:sp>
            <p:nvSpPr>
              <p:cNvPr id="404" name="Freeform 986"/>
              <p:cNvSpPr>
                <a:spLocks/>
              </p:cNvSpPr>
              <p:nvPr/>
            </p:nvSpPr>
            <p:spPr bwMode="auto">
              <a:xfrm>
                <a:off x="5005" y="2363"/>
                <a:ext cx="2" cy="2"/>
              </a:xfrm>
              <a:custGeom>
                <a:avLst/>
                <a:gdLst/>
                <a:ahLst/>
                <a:cxnLst>
                  <a:cxn ang="0">
                    <a:pos x="0" y="2"/>
                  </a:cxn>
                  <a:cxn ang="0">
                    <a:pos x="2" y="2"/>
                  </a:cxn>
                  <a:cxn ang="0">
                    <a:pos x="2" y="0"/>
                  </a:cxn>
                  <a:cxn ang="0">
                    <a:pos x="0" y="2"/>
                  </a:cxn>
                </a:cxnLst>
                <a:rect l="0" t="0" r="r" b="b"/>
                <a:pathLst>
                  <a:path w="2" h="2">
                    <a:moveTo>
                      <a:pt x="0" y="2"/>
                    </a:moveTo>
                    <a:lnTo>
                      <a:pt x="2" y="2"/>
                    </a:ln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5" name="Freeform 987"/>
              <p:cNvSpPr>
                <a:spLocks/>
              </p:cNvSpPr>
              <p:nvPr/>
            </p:nvSpPr>
            <p:spPr bwMode="auto">
              <a:xfrm>
                <a:off x="5003" y="2347"/>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6" name="Freeform 988"/>
              <p:cNvSpPr>
                <a:spLocks/>
              </p:cNvSpPr>
              <p:nvPr/>
            </p:nvSpPr>
            <p:spPr bwMode="auto">
              <a:xfrm>
                <a:off x="4917" y="2311"/>
                <a:ext cx="2" cy="5"/>
              </a:xfrm>
              <a:custGeom>
                <a:avLst/>
                <a:gdLst/>
                <a:ahLst/>
                <a:cxnLst>
                  <a:cxn ang="0">
                    <a:pos x="1" y="0"/>
                  </a:cxn>
                  <a:cxn ang="0">
                    <a:pos x="0" y="2"/>
                  </a:cxn>
                  <a:cxn ang="0">
                    <a:pos x="1" y="0"/>
                  </a:cxn>
                </a:cxnLst>
                <a:rect l="0" t="0" r="r" b="b"/>
                <a:pathLst>
                  <a:path w="1" h="2">
                    <a:moveTo>
                      <a:pt x="1" y="0"/>
                    </a:moveTo>
                    <a:cubicBezTo>
                      <a:pt x="0" y="2"/>
                      <a:pt x="0" y="2"/>
                      <a:pt x="0" y="2"/>
                    </a:cubicBezTo>
                    <a:cubicBezTo>
                      <a:pt x="1" y="2"/>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7" name="Freeform 989"/>
              <p:cNvSpPr>
                <a:spLocks/>
              </p:cNvSpPr>
              <p:nvPr/>
            </p:nvSpPr>
            <p:spPr bwMode="auto">
              <a:xfrm>
                <a:off x="4883" y="2291"/>
                <a:ext cx="3" cy="2"/>
              </a:xfrm>
              <a:custGeom>
                <a:avLst/>
                <a:gdLst/>
                <a:ahLst/>
                <a:cxnLst>
                  <a:cxn ang="0">
                    <a:pos x="1" y="1"/>
                  </a:cxn>
                  <a:cxn ang="0">
                    <a:pos x="0" y="0"/>
                  </a:cxn>
                  <a:cxn ang="0">
                    <a:pos x="1" y="1"/>
                  </a:cxn>
                </a:cxnLst>
                <a:rect l="0" t="0" r="r" b="b"/>
                <a:pathLst>
                  <a:path w="1" h="1">
                    <a:moveTo>
                      <a:pt x="1" y="1"/>
                    </a:moveTo>
                    <a:cubicBezTo>
                      <a:pt x="1" y="0"/>
                      <a:pt x="1" y="0"/>
                      <a:pt x="0" y="0"/>
                    </a:cubicBezTo>
                    <a:cubicBezTo>
                      <a:pt x="1" y="0"/>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8" name="Freeform 990"/>
              <p:cNvSpPr>
                <a:spLocks/>
              </p:cNvSpPr>
              <p:nvPr/>
            </p:nvSpPr>
            <p:spPr bwMode="auto">
              <a:xfrm>
                <a:off x="4863" y="2185"/>
                <a:ext cx="0" cy="3"/>
              </a:xfrm>
              <a:custGeom>
                <a:avLst/>
                <a:gdLst/>
                <a:ahLst/>
                <a:cxnLst>
                  <a:cxn ang="0">
                    <a:pos x="0" y="0"/>
                  </a:cxn>
                  <a:cxn ang="0">
                    <a:pos x="0" y="3"/>
                  </a:cxn>
                  <a:cxn ang="0">
                    <a:pos x="0" y="0"/>
                  </a:cxn>
                  <a:cxn ang="0">
                    <a:pos x="0" y="0"/>
                  </a:cxn>
                </a:cxnLst>
                <a:rect l="0" t="0" r="r" b="b"/>
                <a:pathLst>
                  <a:path h="3">
                    <a:moveTo>
                      <a:pt x="0" y="0"/>
                    </a:moveTo>
                    <a:lnTo>
                      <a:pt x="0" y="3"/>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9" name="Freeform 991"/>
              <p:cNvSpPr>
                <a:spLocks/>
              </p:cNvSpPr>
              <p:nvPr/>
            </p:nvSpPr>
            <p:spPr bwMode="auto">
              <a:xfrm>
                <a:off x="4924" y="2122"/>
                <a:ext cx="2" cy="3"/>
              </a:xfrm>
              <a:custGeom>
                <a:avLst/>
                <a:gdLst/>
                <a:ahLst/>
                <a:cxnLst>
                  <a:cxn ang="0">
                    <a:pos x="1" y="0"/>
                  </a:cxn>
                  <a:cxn ang="0">
                    <a:pos x="0" y="0"/>
                  </a:cxn>
                  <a:cxn ang="0">
                    <a:pos x="1" y="1"/>
                  </a:cxn>
                  <a:cxn ang="0">
                    <a:pos x="1" y="0"/>
                  </a:cxn>
                </a:cxnLst>
                <a:rect l="0" t="0" r="r" b="b"/>
                <a:pathLst>
                  <a:path w="1" h="1">
                    <a:moveTo>
                      <a:pt x="1" y="0"/>
                    </a:moveTo>
                    <a:cubicBezTo>
                      <a:pt x="0" y="0"/>
                      <a:pt x="0" y="0"/>
                      <a:pt x="0" y="0"/>
                    </a:cubicBezTo>
                    <a:cubicBezTo>
                      <a:pt x="1" y="1"/>
                      <a:pt x="1" y="1"/>
                      <a:pt x="1" y="1"/>
                    </a:cubicBezTo>
                    <a:lnTo>
                      <a:pt x="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0" name="Freeform 992"/>
              <p:cNvSpPr>
                <a:spLocks/>
              </p:cNvSpPr>
              <p:nvPr/>
            </p:nvSpPr>
            <p:spPr bwMode="auto">
              <a:xfrm>
                <a:off x="4919" y="2122"/>
                <a:ext cx="7" cy="3"/>
              </a:xfrm>
              <a:custGeom>
                <a:avLst/>
                <a:gdLst/>
                <a:ahLst/>
                <a:cxnLst>
                  <a:cxn ang="0">
                    <a:pos x="0" y="0"/>
                  </a:cxn>
                  <a:cxn ang="0">
                    <a:pos x="3" y="1"/>
                  </a:cxn>
                  <a:cxn ang="0">
                    <a:pos x="1" y="0"/>
                  </a:cxn>
                  <a:cxn ang="0">
                    <a:pos x="2" y="0"/>
                  </a:cxn>
                  <a:cxn ang="0">
                    <a:pos x="1" y="0"/>
                  </a:cxn>
                  <a:cxn ang="0">
                    <a:pos x="1" y="0"/>
                  </a:cxn>
                  <a:cxn ang="0">
                    <a:pos x="0" y="0"/>
                  </a:cxn>
                </a:cxnLst>
                <a:rect l="0" t="0" r="r" b="b"/>
                <a:pathLst>
                  <a:path w="3" h="1">
                    <a:moveTo>
                      <a:pt x="0" y="0"/>
                    </a:moveTo>
                    <a:cubicBezTo>
                      <a:pt x="1" y="0"/>
                      <a:pt x="2" y="1"/>
                      <a:pt x="3" y="1"/>
                    </a:cubicBezTo>
                    <a:cubicBezTo>
                      <a:pt x="2" y="1"/>
                      <a:pt x="2" y="1"/>
                      <a:pt x="1" y="0"/>
                    </a:cubicBezTo>
                    <a:cubicBezTo>
                      <a:pt x="1" y="0"/>
                      <a:pt x="1" y="0"/>
                      <a:pt x="2" y="0"/>
                    </a:cubicBezTo>
                    <a:cubicBezTo>
                      <a:pt x="1" y="0"/>
                      <a:pt x="2" y="0"/>
                      <a:pt x="1" y="0"/>
                    </a:cubicBezTo>
                    <a:cubicBezTo>
                      <a:pt x="0" y="0"/>
                      <a:pt x="0"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1" name="Freeform 993"/>
              <p:cNvSpPr>
                <a:spLocks/>
              </p:cNvSpPr>
              <p:nvPr/>
            </p:nvSpPr>
            <p:spPr bwMode="auto">
              <a:xfrm>
                <a:off x="4908" y="21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2" name="Freeform 994"/>
              <p:cNvSpPr>
                <a:spLocks/>
              </p:cNvSpPr>
              <p:nvPr/>
            </p:nvSpPr>
            <p:spPr bwMode="auto">
              <a:xfrm>
                <a:off x="4904" y="21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3" name="Freeform 995"/>
              <p:cNvSpPr>
                <a:spLocks/>
              </p:cNvSpPr>
              <p:nvPr/>
            </p:nvSpPr>
            <p:spPr bwMode="auto">
              <a:xfrm>
                <a:off x="4899" y="21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4" name="Freeform 996"/>
              <p:cNvSpPr>
                <a:spLocks/>
              </p:cNvSpPr>
              <p:nvPr/>
            </p:nvSpPr>
            <p:spPr bwMode="auto">
              <a:xfrm>
                <a:off x="4906" y="2147"/>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5" name="Freeform 997"/>
              <p:cNvSpPr>
                <a:spLocks/>
              </p:cNvSpPr>
              <p:nvPr/>
            </p:nvSpPr>
            <p:spPr bwMode="auto">
              <a:xfrm>
                <a:off x="4924" y="2127"/>
                <a:ext cx="2" cy="2"/>
              </a:xfrm>
              <a:custGeom>
                <a:avLst/>
                <a:gdLst/>
                <a:ahLst/>
                <a:cxnLst>
                  <a:cxn ang="0">
                    <a:pos x="2" y="2"/>
                  </a:cxn>
                  <a:cxn ang="0">
                    <a:pos x="0" y="0"/>
                  </a:cxn>
                  <a:cxn ang="0">
                    <a:pos x="0" y="2"/>
                  </a:cxn>
                  <a:cxn ang="0">
                    <a:pos x="2" y="2"/>
                  </a:cxn>
                </a:cxnLst>
                <a:rect l="0" t="0" r="r" b="b"/>
                <a:pathLst>
                  <a:path w="2" h="2">
                    <a:moveTo>
                      <a:pt x="2" y="2"/>
                    </a:moveTo>
                    <a:lnTo>
                      <a:pt x="0" y="0"/>
                    </a:lnTo>
                    <a:lnTo>
                      <a:pt x="0" y="2"/>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6" name="Freeform 998"/>
              <p:cNvSpPr>
                <a:spLocks/>
              </p:cNvSpPr>
              <p:nvPr/>
            </p:nvSpPr>
            <p:spPr bwMode="auto">
              <a:xfrm>
                <a:off x="4906" y="2138"/>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7" name="Freeform 999"/>
              <p:cNvSpPr>
                <a:spLocks/>
              </p:cNvSpPr>
              <p:nvPr/>
            </p:nvSpPr>
            <p:spPr bwMode="auto">
              <a:xfrm>
                <a:off x="4908" y="2134"/>
                <a:ext cx="5" cy="0"/>
              </a:xfrm>
              <a:custGeom>
                <a:avLst/>
                <a:gdLst/>
                <a:ahLst/>
                <a:cxnLst>
                  <a:cxn ang="0">
                    <a:pos x="0" y="0"/>
                  </a:cxn>
                  <a:cxn ang="0">
                    <a:pos x="2" y="0"/>
                  </a:cxn>
                  <a:cxn ang="0">
                    <a:pos x="1" y="0"/>
                  </a:cxn>
                  <a:cxn ang="0">
                    <a:pos x="0" y="0"/>
                  </a:cxn>
                </a:cxnLst>
                <a:rect l="0" t="0" r="r" b="b"/>
                <a:pathLst>
                  <a:path w="2">
                    <a:moveTo>
                      <a:pt x="0" y="0"/>
                    </a:moveTo>
                    <a:cubicBezTo>
                      <a:pt x="0" y="0"/>
                      <a:pt x="1" y="0"/>
                      <a:pt x="2" y="0"/>
                    </a:cubicBezTo>
                    <a:cubicBezTo>
                      <a:pt x="1" y="0"/>
                      <a:pt x="1"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8" name="Freeform 1000"/>
              <p:cNvSpPr>
                <a:spLocks/>
              </p:cNvSpPr>
              <p:nvPr/>
            </p:nvSpPr>
            <p:spPr bwMode="auto">
              <a:xfrm>
                <a:off x="4915" y="21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9" name="Freeform 1001"/>
              <p:cNvSpPr>
                <a:spLocks/>
              </p:cNvSpPr>
              <p:nvPr/>
            </p:nvSpPr>
            <p:spPr bwMode="auto">
              <a:xfrm>
                <a:off x="4906" y="21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0" name="Freeform 1002"/>
              <p:cNvSpPr>
                <a:spLocks/>
              </p:cNvSpPr>
              <p:nvPr/>
            </p:nvSpPr>
            <p:spPr bwMode="auto">
              <a:xfrm>
                <a:off x="4910" y="229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1" name="Freeform 1003"/>
              <p:cNvSpPr>
                <a:spLocks/>
              </p:cNvSpPr>
              <p:nvPr/>
            </p:nvSpPr>
            <p:spPr bwMode="auto">
              <a:xfrm>
                <a:off x="4897" y="2305"/>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2" name="Freeform 1004"/>
              <p:cNvSpPr>
                <a:spLocks/>
              </p:cNvSpPr>
              <p:nvPr/>
            </p:nvSpPr>
            <p:spPr bwMode="auto">
              <a:xfrm>
                <a:off x="4895" y="21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3" name="Freeform 1005"/>
              <p:cNvSpPr>
                <a:spLocks/>
              </p:cNvSpPr>
              <p:nvPr/>
            </p:nvSpPr>
            <p:spPr bwMode="auto">
              <a:xfrm>
                <a:off x="4892" y="2217"/>
                <a:ext cx="5" cy="2"/>
              </a:xfrm>
              <a:custGeom>
                <a:avLst/>
                <a:gdLst/>
                <a:ahLst/>
                <a:cxnLst>
                  <a:cxn ang="0">
                    <a:pos x="0" y="0"/>
                  </a:cxn>
                  <a:cxn ang="0">
                    <a:pos x="2" y="0"/>
                  </a:cxn>
                  <a:cxn ang="0">
                    <a:pos x="0" y="0"/>
                  </a:cxn>
                </a:cxnLst>
                <a:rect l="0" t="0" r="r" b="b"/>
                <a:pathLst>
                  <a:path w="2" h="1">
                    <a:moveTo>
                      <a:pt x="0" y="0"/>
                    </a:moveTo>
                    <a:cubicBezTo>
                      <a:pt x="1" y="0"/>
                      <a:pt x="1" y="1"/>
                      <a:pt x="2"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4" name="Freeform 1006"/>
              <p:cNvSpPr>
                <a:spLocks/>
              </p:cNvSpPr>
              <p:nvPr/>
            </p:nvSpPr>
            <p:spPr bwMode="auto">
              <a:xfrm>
                <a:off x="4924" y="212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5" name="Rectangle 1007"/>
              <p:cNvSpPr>
                <a:spLocks noChangeArrowheads="1"/>
              </p:cNvSpPr>
              <p:nvPr/>
            </p:nvSpPr>
            <p:spPr bwMode="auto">
              <a:xfrm>
                <a:off x="4897" y="221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6" name="Freeform 1008"/>
              <p:cNvSpPr>
                <a:spLocks/>
              </p:cNvSpPr>
              <p:nvPr/>
            </p:nvSpPr>
            <p:spPr bwMode="auto">
              <a:xfrm>
                <a:off x="4895" y="2181"/>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7" name="Freeform 1009"/>
              <p:cNvSpPr>
                <a:spLocks/>
              </p:cNvSpPr>
              <p:nvPr/>
            </p:nvSpPr>
            <p:spPr bwMode="auto">
              <a:xfrm>
                <a:off x="4899" y="217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8" name="Freeform 1010"/>
              <p:cNvSpPr>
                <a:spLocks/>
              </p:cNvSpPr>
              <p:nvPr/>
            </p:nvSpPr>
            <p:spPr bwMode="auto">
              <a:xfrm>
                <a:off x="4897" y="2188"/>
                <a:ext cx="2" cy="0"/>
              </a:xfrm>
              <a:custGeom>
                <a:avLst/>
                <a:gdLst/>
                <a:ahLst/>
                <a:cxnLst>
                  <a:cxn ang="0">
                    <a:pos x="1" y="0"/>
                  </a:cxn>
                  <a:cxn ang="0">
                    <a:pos x="1" y="0"/>
                  </a:cxn>
                  <a:cxn ang="0">
                    <a:pos x="1" y="0"/>
                  </a:cxn>
                  <a:cxn ang="0">
                    <a:pos x="1" y="0"/>
                  </a:cxn>
                </a:cxnLst>
                <a:rect l="0" t="0" r="r" b="b"/>
                <a:pathLst>
                  <a:path w="1">
                    <a:moveTo>
                      <a:pt x="1" y="0"/>
                    </a:moveTo>
                    <a:cubicBezTo>
                      <a:pt x="1" y="0"/>
                      <a:pt x="0" y="0"/>
                      <a:pt x="1" y="0"/>
                    </a:cubicBezTo>
                    <a:cubicBezTo>
                      <a:pt x="1" y="0"/>
                      <a:pt x="1" y="0"/>
                      <a:pt x="1" y="0"/>
                    </a:cubicBezTo>
                    <a:cubicBezTo>
                      <a:pt x="1"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9" name="Rectangle 1011"/>
              <p:cNvSpPr>
                <a:spLocks noChangeArrowheads="1"/>
              </p:cNvSpPr>
              <p:nvPr/>
            </p:nvSpPr>
            <p:spPr bwMode="auto">
              <a:xfrm>
                <a:off x="4897" y="2192"/>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0" name="Freeform 1012"/>
              <p:cNvSpPr>
                <a:spLocks/>
              </p:cNvSpPr>
              <p:nvPr/>
            </p:nvSpPr>
            <p:spPr bwMode="auto">
              <a:xfrm>
                <a:off x="4908" y="2284"/>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1" name="Rectangle 1013"/>
              <p:cNvSpPr>
                <a:spLocks noChangeArrowheads="1"/>
              </p:cNvSpPr>
              <p:nvPr/>
            </p:nvSpPr>
            <p:spPr bwMode="auto">
              <a:xfrm>
                <a:off x="4924" y="212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2" name="Freeform 1014"/>
              <p:cNvSpPr>
                <a:spLocks/>
              </p:cNvSpPr>
              <p:nvPr/>
            </p:nvSpPr>
            <p:spPr bwMode="auto">
              <a:xfrm>
                <a:off x="4917"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3" name="Freeform 1015"/>
              <p:cNvSpPr>
                <a:spLocks/>
              </p:cNvSpPr>
              <p:nvPr/>
            </p:nvSpPr>
            <p:spPr bwMode="auto">
              <a:xfrm>
                <a:off x="4910" y="2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4" name="Rectangle 1016"/>
              <p:cNvSpPr>
                <a:spLocks noChangeArrowheads="1"/>
              </p:cNvSpPr>
              <p:nvPr/>
            </p:nvSpPr>
            <p:spPr bwMode="auto">
              <a:xfrm>
                <a:off x="4917" y="21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5" name="Freeform 1017"/>
              <p:cNvSpPr>
                <a:spLocks/>
              </p:cNvSpPr>
              <p:nvPr/>
            </p:nvSpPr>
            <p:spPr bwMode="auto">
              <a:xfrm>
                <a:off x="4908" y="228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6" name="Freeform 1018"/>
              <p:cNvSpPr>
                <a:spLocks noEditPoints="1"/>
              </p:cNvSpPr>
              <p:nvPr/>
            </p:nvSpPr>
            <p:spPr bwMode="auto">
              <a:xfrm>
                <a:off x="4886" y="2122"/>
                <a:ext cx="40" cy="183"/>
              </a:xfrm>
              <a:custGeom>
                <a:avLst/>
                <a:gdLst/>
                <a:ahLst/>
                <a:cxnLst>
                  <a:cxn ang="0">
                    <a:pos x="10" y="72"/>
                  </a:cxn>
                  <a:cxn ang="0">
                    <a:pos x="10" y="71"/>
                  </a:cxn>
                  <a:cxn ang="0">
                    <a:pos x="11" y="69"/>
                  </a:cxn>
                  <a:cxn ang="0">
                    <a:pos x="12" y="65"/>
                  </a:cxn>
                  <a:cxn ang="0">
                    <a:pos x="10" y="62"/>
                  </a:cxn>
                  <a:cxn ang="0">
                    <a:pos x="10" y="57"/>
                  </a:cxn>
                  <a:cxn ang="0">
                    <a:pos x="12" y="56"/>
                  </a:cxn>
                  <a:cxn ang="0">
                    <a:pos x="10" y="53"/>
                  </a:cxn>
                  <a:cxn ang="0">
                    <a:pos x="11" y="50"/>
                  </a:cxn>
                  <a:cxn ang="0">
                    <a:pos x="11" y="47"/>
                  </a:cxn>
                  <a:cxn ang="0">
                    <a:pos x="13" y="41"/>
                  </a:cxn>
                  <a:cxn ang="0">
                    <a:pos x="14" y="34"/>
                  </a:cxn>
                  <a:cxn ang="0">
                    <a:pos x="12" y="30"/>
                  </a:cxn>
                  <a:cxn ang="0">
                    <a:pos x="13" y="25"/>
                  </a:cxn>
                  <a:cxn ang="0">
                    <a:pos x="14" y="23"/>
                  </a:cxn>
                  <a:cxn ang="0">
                    <a:pos x="12" y="20"/>
                  </a:cxn>
                  <a:cxn ang="0">
                    <a:pos x="13" y="19"/>
                  </a:cxn>
                  <a:cxn ang="0">
                    <a:pos x="13" y="17"/>
                  </a:cxn>
                  <a:cxn ang="0">
                    <a:pos x="13" y="14"/>
                  </a:cxn>
                  <a:cxn ang="0">
                    <a:pos x="13" y="11"/>
                  </a:cxn>
                  <a:cxn ang="0">
                    <a:pos x="14" y="8"/>
                  </a:cxn>
                  <a:cxn ang="0">
                    <a:pos x="15" y="7"/>
                  </a:cxn>
                  <a:cxn ang="0">
                    <a:pos x="16" y="5"/>
                  </a:cxn>
                  <a:cxn ang="0">
                    <a:pos x="17" y="2"/>
                  </a:cxn>
                  <a:cxn ang="0">
                    <a:pos x="17" y="1"/>
                  </a:cxn>
                  <a:cxn ang="0">
                    <a:pos x="13" y="2"/>
                  </a:cxn>
                  <a:cxn ang="0">
                    <a:pos x="12" y="3"/>
                  </a:cxn>
                  <a:cxn ang="0">
                    <a:pos x="11" y="4"/>
                  </a:cxn>
                  <a:cxn ang="0">
                    <a:pos x="10" y="7"/>
                  </a:cxn>
                  <a:cxn ang="0">
                    <a:pos x="11" y="9"/>
                  </a:cxn>
                  <a:cxn ang="0">
                    <a:pos x="10" y="10"/>
                  </a:cxn>
                  <a:cxn ang="0">
                    <a:pos x="10" y="12"/>
                  </a:cxn>
                  <a:cxn ang="0">
                    <a:pos x="8" y="14"/>
                  </a:cxn>
                  <a:cxn ang="0">
                    <a:pos x="8" y="18"/>
                  </a:cxn>
                  <a:cxn ang="0">
                    <a:pos x="7" y="18"/>
                  </a:cxn>
                  <a:cxn ang="0">
                    <a:pos x="4" y="20"/>
                  </a:cxn>
                  <a:cxn ang="0">
                    <a:pos x="5" y="21"/>
                  </a:cxn>
                  <a:cxn ang="0">
                    <a:pos x="8" y="23"/>
                  </a:cxn>
                  <a:cxn ang="0">
                    <a:pos x="7" y="24"/>
                  </a:cxn>
                  <a:cxn ang="0">
                    <a:pos x="6" y="26"/>
                  </a:cxn>
                  <a:cxn ang="0">
                    <a:pos x="6" y="29"/>
                  </a:cxn>
                  <a:cxn ang="0">
                    <a:pos x="7" y="33"/>
                  </a:cxn>
                  <a:cxn ang="0">
                    <a:pos x="5" y="35"/>
                  </a:cxn>
                  <a:cxn ang="0">
                    <a:pos x="6" y="37"/>
                  </a:cxn>
                  <a:cxn ang="0">
                    <a:pos x="7" y="39"/>
                  </a:cxn>
                  <a:cxn ang="0">
                    <a:pos x="1" y="43"/>
                  </a:cxn>
                  <a:cxn ang="0">
                    <a:pos x="3" y="47"/>
                  </a:cxn>
                  <a:cxn ang="0">
                    <a:pos x="2" y="50"/>
                  </a:cxn>
                  <a:cxn ang="0">
                    <a:pos x="1" y="55"/>
                  </a:cxn>
                  <a:cxn ang="0">
                    <a:pos x="4" y="60"/>
                  </a:cxn>
                  <a:cxn ang="0">
                    <a:pos x="4" y="64"/>
                  </a:cxn>
                  <a:cxn ang="0">
                    <a:pos x="3" y="65"/>
                  </a:cxn>
                  <a:cxn ang="0">
                    <a:pos x="2" y="67"/>
                  </a:cxn>
                  <a:cxn ang="0">
                    <a:pos x="3" y="67"/>
                  </a:cxn>
                  <a:cxn ang="0">
                    <a:pos x="3" y="70"/>
                  </a:cxn>
                  <a:cxn ang="0">
                    <a:pos x="4" y="77"/>
                  </a:cxn>
                  <a:cxn ang="0">
                    <a:pos x="4" y="79"/>
                  </a:cxn>
                  <a:cxn ang="0">
                    <a:pos x="10" y="80"/>
                  </a:cxn>
                  <a:cxn ang="0">
                    <a:pos x="9" y="79"/>
                  </a:cxn>
                  <a:cxn ang="0">
                    <a:pos x="10" y="76"/>
                  </a:cxn>
                  <a:cxn ang="0">
                    <a:pos x="10" y="74"/>
                  </a:cxn>
                  <a:cxn ang="0">
                    <a:pos x="9" y="66"/>
                  </a:cxn>
                </a:cxnLst>
                <a:rect l="0" t="0" r="r" b="b"/>
                <a:pathLst>
                  <a:path w="18" h="81">
                    <a:moveTo>
                      <a:pt x="13" y="74"/>
                    </a:moveTo>
                    <a:cubicBezTo>
                      <a:pt x="13" y="74"/>
                      <a:pt x="11" y="74"/>
                      <a:pt x="10" y="74"/>
                    </a:cubicBezTo>
                    <a:cubicBezTo>
                      <a:pt x="10" y="74"/>
                      <a:pt x="11" y="74"/>
                      <a:pt x="12" y="74"/>
                    </a:cubicBezTo>
                    <a:cubicBezTo>
                      <a:pt x="12" y="73"/>
                      <a:pt x="10" y="73"/>
                      <a:pt x="10" y="73"/>
                    </a:cubicBezTo>
                    <a:cubicBezTo>
                      <a:pt x="11" y="73"/>
                      <a:pt x="11" y="73"/>
                      <a:pt x="11" y="73"/>
                    </a:cubicBezTo>
                    <a:cubicBezTo>
                      <a:pt x="10" y="73"/>
                      <a:pt x="11" y="72"/>
                      <a:pt x="10" y="72"/>
                    </a:cubicBezTo>
                    <a:cubicBezTo>
                      <a:pt x="10" y="72"/>
                      <a:pt x="10" y="72"/>
                      <a:pt x="10" y="72"/>
                    </a:cubicBezTo>
                    <a:cubicBezTo>
                      <a:pt x="8" y="72"/>
                      <a:pt x="8" y="72"/>
                      <a:pt x="8" y="72"/>
                    </a:cubicBezTo>
                    <a:cubicBezTo>
                      <a:pt x="8" y="72"/>
                      <a:pt x="7" y="72"/>
                      <a:pt x="8" y="72"/>
                    </a:cubicBezTo>
                    <a:cubicBezTo>
                      <a:pt x="8" y="72"/>
                      <a:pt x="8" y="72"/>
                      <a:pt x="9" y="72"/>
                    </a:cubicBezTo>
                    <a:cubicBezTo>
                      <a:pt x="8" y="72"/>
                      <a:pt x="8" y="72"/>
                      <a:pt x="8" y="72"/>
                    </a:cubicBezTo>
                    <a:cubicBezTo>
                      <a:pt x="10" y="71"/>
                      <a:pt x="9" y="72"/>
                      <a:pt x="10" y="72"/>
                    </a:cubicBezTo>
                    <a:cubicBezTo>
                      <a:pt x="9" y="72"/>
                      <a:pt x="8" y="71"/>
                      <a:pt x="9" y="71"/>
                    </a:cubicBezTo>
                    <a:cubicBezTo>
                      <a:pt x="10" y="71"/>
                      <a:pt x="9" y="71"/>
                      <a:pt x="10" y="71"/>
                    </a:cubicBezTo>
                    <a:cubicBezTo>
                      <a:pt x="10" y="72"/>
                      <a:pt x="10" y="72"/>
                      <a:pt x="10" y="72"/>
                    </a:cubicBezTo>
                    <a:cubicBezTo>
                      <a:pt x="12" y="71"/>
                      <a:pt x="9" y="72"/>
                      <a:pt x="12" y="72"/>
                    </a:cubicBezTo>
                    <a:cubicBezTo>
                      <a:pt x="12" y="71"/>
                      <a:pt x="11" y="71"/>
                      <a:pt x="12" y="71"/>
                    </a:cubicBezTo>
                    <a:cubicBezTo>
                      <a:pt x="10" y="70"/>
                      <a:pt x="10" y="70"/>
                      <a:pt x="10" y="70"/>
                    </a:cubicBezTo>
                    <a:cubicBezTo>
                      <a:pt x="8" y="70"/>
                      <a:pt x="13" y="70"/>
                      <a:pt x="11" y="70"/>
                    </a:cubicBezTo>
                    <a:cubicBezTo>
                      <a:pt x="10" y="69"/>
                      <a:pt x="9" y="69"/>
                      <a:pt x="10" y="69"/>
                    </a:cubicBezTo>
                    <a:cubicBezTo>
                      <a:pt x="11" y="69"/>
                      <a:pt x="11" y="69"/>
                      <a:pt x="11" y="69"/>
                    </a:cubicBezTo>
                    <a:cubicBezTo>
                      <a:pt x="11" y="69"/>
                      <a:pt x="9" y="69"/>
                      <a:pt x="10" y="68"/>
                    </a:cubicBezTo>
                    <a:cubicBezTo>
                      <a:pt x="11" y="69"/>
                      <a:pt x="10" y="69"/>
                      <a:pt x="11" y="69"/>
                    </a:cubicBezTo>
                    <a:cubicBezTo>
                      <a:pt x="12" y="68"/>
                      <a:pt x="10" y="68"/>
                      <a:pt x="10" y="68"/>
                    </a:cubicBezTo>
                    <a:cubicBezTo>
                      <a:pt x="11" y="68"/>
                      <a:pt x="11" y="68"/>
                      <a:pt x="11" y="68"/>
                    </a:cubicBezTo>
                    <a:cubicBezTo>
                      <a:pt x="11" y="68"/>
                      <a:pt x="10" y="67"/>
                      <a:pt x="10" y="67"/>
                    </a:cubicBezTo>
                    <a:cubicBezTo>
                      <a:pt x="11" y="67"/>
                      <a:pt x="11" y="67"/>
                      <a:pt x="11" y="67"/>
                    </a:cubicBezTo>
                    <a:cubicBezTo>
                      <a:pt x="10" y="66"/>
                      <a:pt x="11" y="65"/>
                      <a:pt x="12" y="65"/>
                    </a:cubicBezTo>
                    <a:cubicBezTo>
                      <a:pt x="11" y="64"/>
                      <a:pt x="11" y="64"/>
                      <a:pt x="11" y="64"/>
                    </a:cubicBezTo>
                    <a:cubicBezTo>
                      <a:pt x="11" y="64"/>
                      <a:pt x="11" y="64"/>
                      <a:pt x="12" y="64"/>
                    </a:cubicBezTo>
                    <a:cubicBezTo>
                      <a:pt x="12" y="64"/>
                      <a:pt x="11" y="64"/>
                      <a:pt x="10" y="64"/>
                    </a:cubicBezTo>
                    <a:cubicBezTo>
                      <a:pt x="10" y="64"/>
                      <a:pt x="11" y="64"/>
                      <a:pt x="11" y="64"/>
                    </a:cubicBezTo>
                    <a:cubicBezTo>
                      <a:pt x="10" y="64"/>
                      <a:pt x="9" y="63"/>
                      <a:pt x="11" y="63"/>
                    </a:cubicBezTo>
                    <a:cubicBezTo>
                      <a:pt x="11" y="63"/>
                      <a:pt x="11" y="63"/>
                      <a:pt x="11" y="63"/>
                    </a:cubicBezTo>
                    <a:cubicBezTo>
                      <a:pt x="11" y="62"/>
                      <a:pt x="9" y="62"/>
                      <a:pt x="10" y="62"/>
                    </a:cubicBezTo>
                    <a:cubicBezTo>
                      <a:pt x="10" y="62"/>
                      <a:pt x="10" y="62"/>
                      <a:pt x="10" y="62"/>
                    </a:cubicBezTo>
                    <a:cubicBezTo>
                      <a:pt x="10" y="61"/>
                      <a:pt x="9" y="60"/>
                      <a:pt x="11" y="60"/>
                    </a:cubicBezTo>
                    <a:cubicBezTo>
                      <a:pt x="9" y="60"/>
                      <a:pt x="12" y="59"/>
                      <a:pt x="10" y="59"/>
                    </a:cubicBezTo>
                    <a:cubicBezTo>
                      <a:pt x="11" y="59"/>
                      <a:pt x="11" y="59"/>
                      <a:pt x="12" y="58"/>
                    </a:cubicBezTo>
                    <a:cubicBezTo>
                      <a:pt x="12" y="58"/>
                      <a:pt x="11" y="58"/>
                      <a:pt x="10" y="58"/>
                    </a:cubicBezTo>
                    <a:cubicBezTo>
                      <a:pt x="12" y="58"/>
                      <a:pt x="12" y="58"/>
                      <a:pt x="12" y="58"/>
                    </a:cubicBezTo>
                    <a:cubicBezTo>
                      <a:pt x="10" y="57"/>
                      <a:pt x="10" y="57"/>
                      <a:pt x="10" y="57"/>
                    </a:cubicBezTo>
                    <a:cubicBezTo>
                      <a:pt x="12" y="57"/>
                      <a:pt x="12" y="57"/>
                      <a:pt x="12" y="57"/>
                    </a:cubicBezTo>
                    <a:cubicBezTo>
                      <a:pt x="11" y="57"/>
                      <a:pt x="11" y="57"/>
                      <a:pt x="11" y="57"/>
                    </a:cubicBezTo>
                    <a:cubicBezTo>
                      <a:pt x="11" y="57"/>
                      <a:pt x="11" y="57"/>
                      <a:pt x="10" y="57"/>
                    </a:cubicBezTo>
                    <a:cubicBezTo>
                      <a:pt x="10" y="57"/>
                      <a:pt x="11" y="56"/>
                      <a:pt x="12" y="56"/>
                    </a:cubicBezTo>
                    <a:cubicBezTo>
                      <a:pt x="11" y="56"/>
                      <a:pt x="11" y="56"/>
                      <a:pt x="11" y="56"/>
                    </a:cubicBezTo>
                    <a:cubicBezTo>
                      <a:pt x="11" y="56"/>
                      <a:pt x="12" y="56"/>
                      <a:pt x="12" y="56"/>
                    </a:cubicBezTo>
                    <a:cubicBezTo>
                      <a:pt x="11" y="55"/>
                      <a:pt x="13" y="56"/>
                      <a:pt x="12" y="56"/>
                    </a:cubicBezTo>
                    <a:cubicBezTo>
                      <a:pt x="11" y="55"/>
                      <a:pt x="11" y="55"/>
                      <a:pt x="11" y="55"/>
                    </a:cubicBezTo>
                    <a:cubicBezTo>
                      <a:pt x="12" y="55"/>
                      <a:pt x="12" y="55"/>
                      <a:pt x="12" y="55"/>
                    </a:cubicBezTo>
                    <a:cubicBezTo>
                      <a:pt x="12" y="55"/>
                      <a:pt x="12" y="55"/>
                      <a:pt x="12" y="55"/>
                    </a:cubicBezTo>
                    <a:cubicBezTo>
                      <a:pt x="13" y="54"/>
                      <a:pt x="12" y="54"/>
                      <a:pt x="12" y="53"/>
                    </a:cubicBezTo>
                    <a:cubicBezTo>
                      <a:pt x="12" y="53"/>
                      <a:pt x="10" y="53"/>
                      <a:pt x="10" y="53"/>
                    </a:cubicBezTo>
                    <a:cubicBezTo>
                      <a:pt x="11" y="53"/>
                      <a:pt x="11" y="53"/>
                      <a:pt x="11" y="53"/>
                    </a:cubicBezTo>
                    <a:cubicBezTo>
                      <a:pt x="11" y="53"/>
                      <a:pt x="11" y="53"/>
                      <a:pt x="10" y="53"/>
                    </a:cubicBezTo>
                    <a:cubicBezTo>
                      <a:pt x="10" y="53"/>
                      <a:pt x="11" y="53"/>
                      <a:pt x="12" y="53"/>
                    </a:cubicBezTo>
                    <a:cubicBezTo>
                      <a:pt x="11" y="53"/>
                      <a:pt x="11" y="53"/>
                      <a:pt x="11" y="53"/>
                    </a:cubicBezTo>
                    <a:cubicBezTo>
                      <a:pt x="13" y="53"/>
                      <a:pt x="13" y="53"/>
                      <a:pt x="13" y="53"/>
                    </a:cubicBezTo>
                    <a:cubicBezTo>
                      <a:pt x="12" y="53"/>
                      <a:pt x="14" y="52"/>
                      <a:pt x="12" y="52"/>
                    </a:cubicBezTo>
                    <a:cubicBezTo>
                      <a:pt x="13" y="52"/>
                      <a:pt x="13" y="52"/>
                      <a:pt x="13" y="52"/>
                    </a:cubicBezTo>
                    <a:cubicBezTo>
                      <a:pt x="13" y="51"/>
                      <a:pt x="12" y="51"/>
                      <a:pt x="12" y="51"/>
                    </a:cubicBezTo>
                    <a:cubicBezTo>
                      <a:pt x="11" y="51"/>
                      <a:pt x="12" y="50"/>
                      <a:pt x="11" y="50"/>
                    </a:cubicBezTo>
                    <a:cubicBezTo>
                      <a:pt x="11" y="50"/>
                      <a:pt x="12" y="50"/>
                      <a:pt x="12" y="49"/>
                    </a:cubicBezTo>
                    <a:cubicBezTo>
                      <a:pt x="11" y="49"/>
                      <a:pt x="11" y="49"/>
                      <a:pt x="10" y="49"/>
                    </a:cubicBezTo>
                    <a:cubicBezTo>
                      <a:pt x="11" y="49"/>
                      <a:pt x="11" y="48"/>
                      <a:pt x="12" y="49"/>
                    </a:cubicBezTo>
                    <a:cubicBezTo>
                      <a:pt x="12" y="48"/>
                      <a:pt x="12" y="48"/>
                      <a:pt x="11" y="47"/>
                    </a:cubicBezTo>
                    <a:cubicBezTo>
                      <a:pt x="10" y="47"/>
                      <a:pt x="10" y="47"/>
                      <a:pt x="10" y="47"/>
                    </a:cubicBezTo>
                    <a:cubicBezTo>
                      <a:pt x="10" y="47"/>
                      <a:pt x="11" y="47"/>
                      <a:pt x="11" y="47"/>
                    </a:cubicBezTo>
                    <a:cubicBezTo>
                      <a:pt x="11" y="47"/>
                      <a:pt x="11" y="47"/>
                      <a:pt x="11" y="47"/>
                    </a:cubicBezTo>
                    <a:cubicBezTo>
                      <a:pt x="10" y="46"/>
                      <a:pt x="14" y="46"/>
                      <a:pt x="12" y="45"/>
                    </a:cubicBezTo>
                    <a:cubicBezTo>
                      <a:pt x="12" y="45"/>
                      <a:pt x="12" y="45"/>
                      <a:pt x="12" y="45"/>
                    </a:cubicBezTo>
                    <a:cubicBezTo>
                      <a:pt x="11" y="44"/>
                      <a:pt x="11" y="44"/>
                      <a:pt x="11" y="44"/>
                    </a:cubicBezTo>
                    <a:cubicBezTo>
                      <a:pt x="11" y="44"/>
                      <a:pt x="12" y="45"/>
                      <a:pt x="13" y="45"/>
                    </a:cubicBezTo>
                    <a:cubicBezTo>
                      <a:pt x="11" y="44"/>
                      <a:pt x="13" y="44"/>
                      <a:pt x="12" y="43"/>
                    </a:cubicBezTo>
                    <a:cubicBezTo>
                      <a:pt x="15" y="43"/>
                      <a:pt x="12" y="41"/>
                      <a:pt x="14" y="41"/>
                    </a:cubicBezTo>
                    <a:cubicBezTo>
                      <a:pt x="13" y="41"/>
                      <a:pt x="13" y="41"/>
                      <a:pt x="13" y="41"/>
                    </a:cubicBezTo>
                    <a:cubicBezTo>
                      <a:pt x="12" y="41"/>
                      <a:pt x="13" y="41"/>
                      <a:pt x="14" y="41"/>
                    </a:cubicBezTo>
                    <a:cubicBezTo>
                      <a:pt x="13" y="41"/>
                      <a:pt x="13" y="41"/>
                      <a:pt x="12" y="41"/>
                    </a:cubicBezTo>
                    <a:cubicBezTo>
                      <a:pt x="12" y="40"/>
                      <a:pt x="14" y="38"/>
                      <a:pt x="14" y="37"/>
                    </a:cubicBezTo>
                    <a:cubicBezTo>
                      <a:pt x="15" y="37"/>
                      <a:pt x="11" y="37"/>
                      <a:pt x="13" y="36"/>
                    </a:cubicBezTo>
                    <a:cubicBezTo>
                      <a:pt x="14" y="37"/>
                      <a:pt x="14" y="37"/>
                      <a:pt x="14" y="37"/>
                    </a:cubicBezTo>
                    <a:cubicBezTo>
                      <a:pt x="12" y="35"/>
                      <a:pt x="14" y="35"/>
                      <a:pt x="13" y="34"/>
                    </a:cubicBezTo>
                    <a:cubicBezTo>
                      <a:pt x="13" y="34"/>
                      <a:pt x="14" y="34"/>
                      <a:pt x="14" y="34"/>
                    </a:cubicBezTo>
                    <a:cubicBezTo>
                      <a:pt x="15" y="34"/>
                      <a:pt x="14" y="33"/>
                      <a:pt x="13" y="33"/>
                    </a:cubicBezTo>
                    <a:cubicBezTo>
                      <a:pt x="13" y="33"/>
                      <a:pt x="14" y="33"/>
                      <a:pt x="14" y="33"/>
                    </a:cubicBezTo>
                    <a:cubicBezTo>
                      <a:pt x="15" y="33"/>
                      <a:pt x="13" y="32"/>
                      <a:pt x="14" y="33"/>
                    </a:cubicBezTo>
                    <a:cubicBezTo>
                      <a:pt x="14" y="33"/>
                      <a:pt x="14" y="33"/>
                      <a:pt x="14" y="33"/>
                    </a:cubicBezTo>
                    <a:cubicBezTo>
                      <a:pt x="14" y="32"/>
                      <a:pt x="14" y="32"/>
                      <a:pt x="13" y="32"/>
                    </a:cubicBezTo>
                    <a:cubicBezTo>
                      <a:pt x="14" y="32"/>
                      <a:pt x="13" y="31"/>
                      <a:pt x="14" y="31"/>
                    </a:cubicBezTo>
                    <a:cubicBezTo>
                      <a:pt x="12" y="31"/>
                      <a:pt x="14" y="31"/>
                      <a:pt x="12" y="30"/>
                    </a:cubicBezTo>
                    <a:cubicBezTo>
                      <a:pt x="14" y="31"/>
                      <a:pt x="14" y="30"/>
                      <a:pt x="13" y="30"/>
                    </a:cubicBezTo>
                    <a:cubicBezTo>
                      <a:pt x="14" y="30"/>
                      <a:pt x="14" y="30"/>
                      <a:pt x="14" y="30"/>
                    </a:cubicBezTo>
                    <a:cubicBezTo>
                      <a:pt x="14" y="30"/>
                      <a:pt x="14" y="29"/>
                      <a:pt x="13" y="29"/>
                    </a:cubicBezTo>
                    <a:cubicBezTo>
                      <a:pt x="15" y="29"/>
                      <a:pt x="12" y="28"/>
                      <a:pt x="14" y="28"/>
                    </a:cubicBezTo>
                    <a:cubicBezTo>
                      <a:pt x="14" y="27"/>
                      <a:pt x="13" y="27"/>
                      <a:pt x="13" y="26"/>
                    </a:cubicBezTo>
                    <a:cubicBezTo>
                      <a:pt x="14" y="26"/>
                      <a:pt x="13" y="27"/>
                      <a:pt x="15" y="27"/>
                    </a:cubicBezTo>
                    <a:cubicBezTo>
                      <a:pt x="14" y="26"/>
                      <a:pt x="12" y="26"/>
                      <a:pt x="13" y="25"/>
                    </a:cubicBezTo>
                    <a:cubicBezTo>
                      <a:pt x="13" y="25"/>
                      <a:pt x="14" y="25"/>
                      <a:pt x="14" y="25"/>
                    </a:cubicBezTo>
                    <a:cubicBezTo>
                      <a:pt x="13" y="25"/>
                      <a:pt x="14" y="24"/>
                      <a:pt x="13" y="24"/>
                    </a:cubicBezTo>
                    <a:cubicBezTo>
                      <a:pt x="14" y="24"/>
                      <a:pt x="14" y="24"/>
                      <a:pt x="14" y="24"/>
                    </a:cubicBezTo>
                    <a:cubicBezTo>
                      <a:pt x="14" y="24"/>
                      <a:pt x="14" y="24"/>
                      <a:pt x="13" y="23"/>
                    </a:cubicBezTo>
                    <a:cubicBezTo>
                      <a:pt x="14" y="24"/>
                      <a:pt x="14" y="24"/>
                      <a:pt x="14" y="24"/>
                    </a:cubicBezTo>
                    <a:cubicBezTo>
                      <a:pt x="12" y="24"/>
                      <a:pt x="11" y="23"/>
                      <a:pt x="11" y="23"/>
                    </a:cubicBezTo>
                    <a:cubicBezTo>
                      <a:pt x="13" y="23"/>
                      <a:pt x="11" y="22"/>
                      <a:pt x="14" y="23"/>
                    </a:cubicBezTo>
                    <a:cubicBezTo>
                      <a:pt x="14" y="23"/>
                      <a:pt x="14" y="23"/>
                      <a:pt x="13" y="23"/>
                    </a:cubicBezTo>
                    <a:cubicBezTo>
                      <a:pt x="13" y="23"/>
                      <a:pt x="14" y="23"/>
                      <a:pt x="14" y="23"/>
                    </a:cubicBezTo>
                    <a:cubicBezTo>
                      <a:pt x="14" y="22"/>
                      <a:pt x="13" y="22"/>
                      <a:pt x="13" y="22"/>
                    </a:cubicBezTo>
                    <a:cubicBezTo>
                      <a:pt x="14" y="22"/>
                      <a:pt x="14" y="22"/>
                      <a:pt x="14" y="22"/>
                    </a:cubicBezTo>
                    <a:cubicBezTo>
                      <a:pt x="13" y="22"/>
                      <a:pt x="12" y="22"/>
                      <a:pt x="13" y="21"/>
                    </a:cubicBezTo>
                    <a:cubicBezTo>
                      <a:pt x="13" y="21"/>
                      <a:pt x="13" y="21"/>
                      <a:pt x="13" y="22"/>
                    </a:cubicBezTo>
                    <a:cubicBezTo>
                      <a:pt x="13" y="21"/>
                      <a:pt x="12" y="20"/>
                      <a:pt x="12" y="20"/>
                    </a:cubicBezTo>
                    <a:cubicBezTo>
                      <a:pt x="14" y="20"/>
                      <a:pt x="13" y="20"/>
                      <a:pt x="14" y="20"/>
                    </a:cubicBezTo>
                    <a:cubicBezTo>
                      <a:pt x="14" y="20"/>
                      <a:pt x="14" y="20"/>
                      <a:pt x="14" y="20"/>
                    </a:cubicBezTo>
                    <a:cubicBezTo>
                      <a:pt x="13" y="20"/>
                      <a:pt x="13" y="20"/>
                      <a:pt x="13" y="20"/>
                    </a:cubicBezTo>
                    <a:cubicBezTo>
                      <a:pt x="13" y="19"/>
                      <a:pt x="12" y="19"/>
                      <a:pt x="13" y="19"/>
                    </a:cubicBezTo>
                    <a:cubicBezTo>
                      <a:pt x="13" y="19"/>
                      <a:pt x="13" y="19"/>
                      <a:pt x="13" y="19"/>
                    </a:cubicBezTo>
                    <a:cubicBezTo>
                      <a:pt x="13" y="19"/>
                      <a:pt x="13" y="19"/>
                      <a:pt x="13" y="19"/>
                    </a:cubicBezTo>
                    <a:cubicBezTo>
                      <a:pt x="13" y="19"/>
                      <a:pt x="13" y="19"/>
                      <a:pt x="13" y="19"/>
                    </a:cubicBezTo>
                    <a:cubicBezTo>
                      <a:pt x="12" y="18"/>
                      <a:pt x="11" y="19"/>
                      <a:pt x="11" y="18"/>
                    </a:cubicBezTo>
                    <a:cubicBezTo>
                      <a:pt x="11" y="18"/>
                      <a:pt x="11" y="18"/>
                      <a:pt x="12" y="18"/>
                    </a:cubicBezTo>
                    <a:cubicBezTo>
                      <a:pt x="12" y="18"/>
                      <a:pt x="12" y="18"/>
                      <a:pt x="12" y="18"/>
                    </a:cubicBezTo>
                    <a:cubicBezTo>
                      <a:pt x="12" y="18"/>
                      <a:pt x="11" y="18"/>
                      <a:pt x="12" y="18"/>
                    </a:cubicBezTo>
                    <a:cubicBezTo>
                      <a:pt x="12" y="18"/>
                      <a:pt x="13" y="18"/>
                      <a:pt x="14" y="18"/>
                    </a:cubicBezTo>
                    <a:cubicBezTo>
                      <a:pt x="12" y="18"/>
                      <a:pt x="13" y="17"/>
                      <a:pt x="12" y="17"/>
                    </a:cubicBezTo>
                    <a:cubicBezTo>
                      <a:pt x="12" y="17"/>
                      <a:pt x="13" y="17"/>
                      <a:pt x="13" y="17"/>
                    </a:cubicBezTo>
                    <a:cubicBezTo>
                      <a:pt x="12" y="17"/>
                      <a:pt x="12" y="17"/>
                      <a:pt x="12" y="17"/>
                    </a:cubicBezTo>
                    <a:cubicBezTo>
                      <a:pt x="13" y="17"/>
                      <a:pt x="13" y="17"/>
                      <a:pt x="13" y="17"/>
                    </a:cubicBezTo>
                    <a:cubicBezTo>
                      <a:pt x="14" y="17"/>
                      <a:pt x="12" y="17"/>
                      <a:pt x="12" y="16"/>
                    </a:cubicBezTo>
                    <a:cubicBezTo>
                      <a:pt x="13" y="16"/>
                      <a:pt x="13" y="16"/>
                      <a:pt x="13" y="16"/>
                    </a:cubicBezTo>
                    <a:cubicBezTo>
                      <a:pt x="13" y="16"/>
                      <a:pt x="12" y="16"/>
                      <a:pt x="13" y="15"/>
                    </a:cubicBezTo>
                    <a:cubicBezTo>
                      <a:pt x="14" y="15"/>
                      <a:pt x="13" y="16"/>
                      <a:pt x="14" y="16"/>
                    </a:cubicBezTo>
                    <a:cubicBezTo>
                      <a:pt x="14" y="15"/>
                      <a:pt x="13" y="14"/>
                      <a:pt x="13" y="14"/>
                    </a:cubicBezTo>
                    <a:cubicBezTo>
                      <a:pt x="13" y="14"/>
                      <a:pt x="13" y="14"/>
                      <a:pt x="13" y="14"/>
                    </a:cubicBezTo>
                    <a:cubicBezTo>
                      <a:pt x="11" y="13"/>
                      <a:pt x="14" y="14"/>
                      <a:pt x="13" y="13"/>
                    </a:cubicBezTo>
                    <a:cubicBezTo>
                      <a:pt x="13" y="13"/>
                      <a:pt x="14" y="14"/>
                      <a:pt x="14" y="13"/>
                    </a:cubicBezTo>
                    <a:cubicBezTo>
                      <a:pt x="15" y="13"/>
                      <a:pt x="14" y="13"/>
                      <a:pt x="13" y="12"/>
                    </a:cubicBezTo>
                    <a:cubicBezTo>
                      <a:pt x="14" y="12"/>
                      <a:pt x="14" y="12"/>
                      <a:pt x="14" y="12"/>
                    </a:cubicBezTo>
                    <a:cubicBezTo>
                      <a:pt x="14" y="12"/>
                      <a:pt x="14" y="12"/>
                      <a:pt x="15" y="11"/>
                    </a:cubicBezTo>
                    <a:cubicBezTo>
                      <a:pt x="14" y="11"/>
                      <a:pt x="14" y="11"/>
                      <a:pt x="13" y="11"/>
                    </a:cubicBezTo>
                    <a:cubicBezTo>
                      <a:pt x="17" y="11"/>
                      <a:pt x="12" y="9"/>
                      <a:pt x="15" y="9"/>
                    </a:cubicBezTo>
                    <a:cubicBezTo>
                      <a:pt x="15" y="9"/>
                      <a:pt x="15" y="9"/>
                      <a:pt x="15" y="9"/>
                    </a:cubicBezTo>
                    <a:cubicBezTo>
                      <a:pt x="15" y="9"/>
                      <a:pt x="15" y="9"/>
                      <a:pt x="15" y="9"/>
                    </a:cubicBezTo>
                    <a:cubicBezTo>
                      <a:pt x="14" y="9"/>
                      <a:pt x="14" y="9"/>
                      <a:pt x="14" y="9"/>
                    </a:cubicBezTo>
                    <a:cubicBezTo>
                      <a:pt x="13" y="8"/>
                      <a:pt x="13" y="8"/>
                      <a:pt x="13" y="8"/>
                    </a:cubicBezTo>
                    <a:cubicBezTo>
                      <a:pt x="13" y="8"/>
                      <a:pt x="14" y="8"/>
                      <a:pt x="15" y="8"/>
                    </a:cubicBezTo>
                    <a:cubicBezTo>
                      <a:pt x="14" y="8"/>
                      <a:pt x="14" y="8"/>
                      <a:pt x="14" y="8"/>
                    </a:cubicBezTo>
                    <a:cubicBezTo>
                      <a:pt x="16" y="8"/>
                      <a:pt x="12" y="8"/>
                      <a:pt x="13" y="8"/>
                    </a:cubicBezTo>
                    <a:cubicBezTo>
                      <a:pt x="14" y="8"/>
                      <a:pt x="14" y="8"/>
                      <a:pt x="14" y="8"/>
                    </a:cubicBezTo>
                    <a:cubicBezTo>
                      <a:pt x="13" y="7"/>
                      <a:pt x="13" y="7"/>
                      <a:pt x="13" y="7"/>
                    </a:cubicBezTo>
                    <a:cubicBezTo>
                      <a:pt x="14" y="7"/>
                      <a:pt x="14" y="7"/>
                      <a:pt x="14" y="8"/>
                    </a:cubicBezTo>
                    <a:cubicBezTo>
                      <a:pt x="14" y="7"/>
                      <a:pt x="13" y="7"/>
                      <a:pt x="14" y="7"/>
                    </a:cubicBezTo>
                    <a:cubicBezTo>
                      <a:pt x="14" y="7"/>
                      <a:pt x="14" y="7"/>
                      <a:pt x="14" y="7"/>
                    </a:cubicBezTo>
                    <a:cubicBezTo>
                      <a:pt x="15" y="7"/>
                      <a:pt x="15" y="7"/>
                      <a:pt x="15" y="7"/>
                    </a:cubicBezTo>
                    <a:cubicBezTo>
                      <a:pt x="15" y="7"/>
                      <a:pt x="15" y="7"/>
                      <a:pt x="15" y="7"/>
                    </a:cubicBezTo>
                    <a:cubicBezTo>
                      <a:pt x="16" y="7"/>
                      <a:pt x="16" y="7"/>
                      <a:pt x="16" y="7"/>
                    </a:cubicBezTo>
                    <a:cubicBezTo>
                      <a:pt x="16" y="7"/>
                      <a:pt x="16" y="7"/>
                      <a:pt x="16" y="7"/>
                    </a:cubicBezTo>
                    <a:cubicBezTo>
                      <a:pt x="13" y="6"/>
                      <a:pt x="15" y="6"/>
                      <a:pt x="14" y="5"/>
                    </a:cubicBezTo>
                    <a:cubicBezTo>
                      <a:pt x="15" y="6"/>
                      <a:pt x="15" y="6"/>
                      <a:pt x="16" y="6"/>
                    </a:cubicBezTo>
                    <a:cubicBezTo>
                      <a:pt x="17" y="6"/>
                      <a:pt x="17" y="6"/>
                      <a:pt x="17" y="6"/>
                    </a:cubicBezTo>
                    <a:cubicBezTo>
                      <a:pt x="16" y="6"/>
                      <a:pt x="18" y="6"/>
                      <a:pt x="16" y="5"/>
                    </a:cubicBezTo>
                    <a:cubicBezTo>
                      <a:pt x="17" y="5"/>
                      <a:pt x="16" y="5"/>
                      <a:pt x="17" y="6"/>
                    </a:cubicBezTo>
                    <a:cubicBezTo>
                      <a:pt x="17" y="5"/>
                      <a:pt x="17" y="5"/>
                      <a:pt x="16" y="5"/>
                    </a:cubicBezTo>
                    <a:cubicBezTo>
                      <a:pt x="15" y="4"/>
                      <a:pt x="18" y="5"/>
                      <a:pt x="16" y="4"/>
                    </a:cubicBezTo>
                    <a:cubicBezTo>
                      <a:pt x="16" y="3"/>
                      <a:pt x="15" y="3"/>
                      <a:pt x="14" y="2"/>
                    </a:cubicBezTo>
                    <a:cubicBezTo>
                      <a:pt x="15" y="2"/>
                      <a:pt x="15" y="3"/>
                      <a:pt x="15" y="3"/>
                    </a:cubicBezTo>
                    <a:cubicBezTo>
                      <a:pt x="16" y="3"/>
                      <a:pt x="16" y="2"/>
                      <a:pt x="16" y="2"/>
                    </a:cubicBezTo>
                    <a:cubicBezTo>
                      <a:pt x="17" y="2"/>
                      <a:pt x="17" y="2"/>
                      <a:pt x="17" y="2"/>
                    </a:cubicBezTo>
                    <a:cubicBezTo>
                      <a:pt x="17" y="2"/>
                      <a:pt x="15" y="2"/>
                      <a:pt x="16" y="2"/>
                    </a:cubicBezTo>
                    <a:cubicBezTo>
                      <a:pt x="17" y="2"/>
                      <a:pt x="17" y="2"/>
                      <a:pt x="17" y="2"/>
                    </a:cubicBezTo>
                    <a:cubicBezTo>
                      <a:pt x="16" y="1"/>
                      <a:pt x="16" y="1"/>
                      <a:pt x="16" y="1"/>
                    </a:cubicBezTo>
                    <a:cubicBezTo>
                      <a:pt x="17" y="2"/>
                      <a:pt x="17" y="2"/>
                      <a:pt x="18" y="2"/>
                    </a:cubicBezTo>
                    <a:cubicBezTo>
                      <a:pt x="17" y="2"/>
                      <a:pt x="17" y="1"/>
                      <a:pt x="16" y="1"/>
                    </a:cubicBezTo>
                    <a:cubicBezTo>
                      <a:pt x="16" y="1"/>
                      <a:pt x="16" y="1"/>
                      <a:pt x="16" y="1"/>
                    </a:cubicBezTo>
                    <a:cubicBezTo>
                      <a:pt x="16" y="1"/>
                      <a:pt x="17" y="1"/>
                      <a:pt x="17" y="1"/>
                    </a:cubicBezTo>
                    <a:cubicBezTo>
                      <a:pt x="18" y="2"/>
                      <a:pt x="16" y="1"/>
                      <a:pt x="16" y="1"/>
                    </a:cubicBezTo>
                    <a:cubicBezTo>
                      <a:pt x="16" y="1"/>
                      <a:pt x="16" y="1"/>
                      <a:pt x="16" y="1"/>
                    </a:cubicBezTo>
                    <a:cubicBezTo>
                      <a:pt x="14" y="0"/>
                      <a:pt x="16" y="2"/>
                      <a:pt x="16" y="2"/>
                    </a:cubicBezTo>
                    <a:cubicBezTo>
                      <a:pt x="14" y="1"/>
                      <a:pt x="14" y="1"/>
                      <a:pt x="14" y="1"/>
                    </a:cubicBezTo>
                    <a:cubicBezTo>
                      <a:pt x="15" y="2"/>
                      <a:pt x="15" y="2"/>
                      <a:pt x="15" y="2"/>
                    </a:cubicBezTo>
                    <a:cubicBezTo>
                      <a:pt x="15" y="2"/>
                      <a:pt x="14" y="2"/>
                      <a:pt x="14" y="2"/>
                    </a:cubicBezTo>
                    <a:cubicBezTo>
                      <a:pt x="13" y="1"/>
                      <a:pt x="14" y="2"/>
                      <a:pt x="13" y="2"/>
                    </a:cubicBezTo>
                    <a:cubicBezTo>
                      <a:pt x="13" y="2"/>
                      <a:pt x="13" y="2"/>
                      <a:pt x="13" y="2"/>
                    </a:cubicBezTo>
                    <a:cubicBezTo>
                      <a:pt x="14" y="2"/>
                      <a:pt x="14" y="2"/>
                      <a:pt x="14" y="2"/>
                    </a:cubicBezTo>
                    <a:cubicBezTo>
                      <a:pt x="13" y="2"/>
                      <a:pt x="12" y="2"/>
                      <a:pt x="13" y="2"/>
                    </a:cubicBezTo>
                    <a:cubicBezTo>
                      <a:pt x="12" y="2"/>
                      <a:pt x="14" y="3"/>
                      <a:pt x="12" y="2"/>
                    </a:cubicBezTo>
                    <a:cubicBezTo>
                      <a:pt x="12" y="2"/>
                      <a:pt x="12" y="2"/>
                      <a:pt x="12" y="2"/>
                    </a:cubicBezTo>
                    <a:cubicBezTo>
                      <a:pt x="13" y="3"/>
                      <a:pt x="14" y="3"/>
                      <a:pt x="15" y="4"/>
                    </a:cubicBezTo>
                    <a:cubicBezTo>
                      <a:pt x="12" y="3"/>
                      <a:pt x="12" y="3"/>
                      <a:pt x="12" y="3"/>
                    </a:cubicBezTo>
                    <a:cubicBezTo>
                      <a:pt x="13" y="3"/>
                      <a:pt x="13" y="3"/>
                      <a:pt x="13" y="3"/>
                    </a:cubicBezTo>
                    <a:cubicBezTo>
                      <a:pt x="13" y="3"/>
                      <a:pt x="13" y="3"/>
                      <a:pt x="12" y="3"/>
                    </a:cubicBezTo>
                    <a:cubicBezTo>
                      <a:pt x="13" y="4"/>
                      <a:pt x="13" y="3"/>
                      <a:pt x="14" y="4"/>
                    </a:cubicBezTo>
                    <a:cubicBezTo>
                      <a:pt x="12" y="4"/>
                      <a:pt x="14" y="5"/>
                      <a:pt x="12" y="4"/>
                    </a:cubicBezTo>
                    <a:cubicBezTo>
                      <a:pt x="13" y="5"/>
                      <a:pt x="13" y="4"/>
                      <a:pt x="13" y="5"/>
                    </a:cubicBezTo>
                    <a:cubicBezTo>
                      <a:pt x="11" y="4"/>
                      <a:pt x="13" y="5"/>
                      <a:pt x="12" y="5"/>
                    </a:cubicBezTo>
                    <a:cubicBezTo>
                      <a:pt x="11" y="5"/>
                      <a:pt x="12" y="5"/>
                      <a:pt x="11" y="4"/>
                    </a:cubicBezTo>
                    <a:cubicBezTo>
                      <a:pt x="13" y="5"/>
                      <a:pt x="11" y="5"/>
                      <a:pt x="11" y="5"/>
                    </a:cubicBezTo>
                    <a:cubicBezTo>
                      <a:pt x="12" y="6"/>
                      <a:pt x="11" y="6"/>
                      <a:pt x="12" y="6"/>
                    </a:cubicBezTo>
                    <a:cubicBezTo>
                      <a:pt x="11" y="6"/>
                      <a:pt x="11" y="7"/>
                      <a:pt x="10" y="7"/>
                    </a:cubicBezTo>
                    <a:cubicBezTo>
                      <a:pt x="10" y="7"/>
                      <a:pt x="10" y="7"/>
                      <a:pt x="10" y="7"/>
                    </a:cubicBezTo>
                    <a:cubicBezTo>
                      <a:pt x="11" y="7"/>
                      <a:pt x="11" y="7"/>
                      <a:pt x="11" y="8"/>
                    </a:cubicBezTo>
                    <a:cubicBezTo>
                      <a:pt x="10" y="8"/>
                      <a:pt x="10" y="7"/>
                      <a:pt x="10" y="7"/>
                    </a:cubicBezTo>
                    <a:cubicBezTo>
                      <a:pt x="10" y="7"/>
                      <a:pt x="10" y="7"/>
                      <a:pt x="10" y="7"/>
                    </a:cubicBezTo>
                    <a:cubicBezTo>
                      <a:pt x="10" y="8"/>
                      <a:pt x="10" y="8"/>
                      <a:pt x="10" y="8"/>
                    </a:cubicBezTo>
                    <a:cubicBezTo>
                      <a:pt x="9" y="8"/>
                      <a:pt x="9" y="8"/>
                      <a:pt x="9" y="8"/>
                    </a:cubicBezTo>
                    <a:cubicBezTo>
                      <a:pt x="9" y="8"/>
                      <a:pt x="10" y="8"/>
                      <a:pt x="10" y="9"/>
                    </a:cubicBezTo>
                    <a:cubicBezTo>
                      <a:pt x="11" y="9"/>
                      <a:pt x="13" y="9"/>
                      <a:pt x="13" y="10"/>
                    </a:cubicBezTo>
                    <a:cubicBezTo>
                      <a:pt x="13" y="9"/>
                      <a:pt x="12" y="9"/>
                      <a:pt x="11" y="9"/>
                    </a:cubicBezTo>
                    <a:cubicBezTo>
                      <a:pt x="11" y="9"/>
                      <a:pt x="12" y="9"/>
                      <a:pt x="12" y="9"/>
                    </a:cubicBezTo>
                    <a:cubicBezTo>
                      <a:pt x="11" y="9"/>
                      <a:pt x="11" y="9"/>
                      <a:pt x="11" y="9"/>
                    </a:cubicBezTo>
                    <a:cubicBezTo>
                      <a:pt x="10" y="9"/>
                      <a:pt x="11" y="9"/>
                      <a:pt x="11" y="9"/>
                    </a:cubicBezTo>
                    <a:cubicBezTo>
                      <a:pt x="11" y="9"/>
                      <a:pt x="11" y="9"/>
                      <a:pt x="10" y="9"/>
                    </a:cubicBezTo>
                    <a:cubicBezTo>
                      <a:pt x="10" y="9"/>
                      <a:pt x="11" y="9"/>
                      <a:pt x="10" y="9"/>
                    </a:cubicBezTo>
                    <a:cubicBezTo>
                      <a:pt x="10" y="9"/>
                      <a:pt x="10" y="9"/>
                      <a:pt x="9" y="9"/>
                    </a:cubicBezTo>
                    <a:cubicBezTo>
                      <a:pt x="9" y="9"/>
                      <a:pt x="10" y="9"/>
                      <a:pt x="10" y="10"/>
                    </a:cubicBezTo>
                    <a:cubicBezTo>
                      <a:pt x="10" y="10"/>
                      <a:pt x="9" y="9"/>
                      <a:pt x="9" y="10"/>
                    </a:cubicBezTo>
                    <a:cubicBezTo>
                      <a:pt x="9" y="10"/>
                      <a:pt x="9" y="10"/>
                      <a:pt x="10" y="10"/>
                    </a:cubicBezTo>
                    <a:cubicBezTo>
                      <a:pt x="10" y="10"/>
                      <a:pt x="9" y="10"/>
                      <a:pt x="9" y="10"/>
                    </a:cubicBezTo>
                    <a:cubicBezTo>
                      <a:pt x="9" y="10"/>
                      <a:pt x="9"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1" y="12"/>
                      <a:pt x="9" y="12"/>
                      <a:pt x="10" y="12"/>
                    </a:cubicBezTo>
                    <a:cubicBezTo>
                      <a:pt x="9" y="12"/>
                      <a:pt x="9" y="12"/>
                      <a:pt x="9" y="12"/>
                    </a:cubicBezTo>
                    <a:cubicBezTo>
                      <a:pt x="10" y="13"/>
                      <a:pt x="10" y="13"/>
                      <a:pt x="10" y="13"/>
                    </a:cubicBezTo>
                    <a:cubicBezTo>
                      <a:pt x="10" y="13"/>
                      <a:pt x="10" y="13"/>
                      <a:pt x="9" y="13"/>
                    </a:cubicBezTo>
                    <a:cubicBezTo>
                      <a:pt x="9" y="14"/>
                      <a:pt x="10" y="14"/>
                      <a:pt x="9" y="14"/>
                    </a:cubicBezTo>
                    <a:cubicBezTo>
                      <a:pt x="8" y="14"/>
                      <a:pt x="8" y="14"/>
                      <a:pt x="9" y="14"/>
                    </a:cubicBezTo>
                    <a:cubicBezTo>
                      <a:pt x="8" y="14"/>
                      <a:pt x="8" y="14"/>
                      <a:pt x="9" y="14"/>
                    </a:cubicBezTo>
                    <a:cubicBezTo>
                      <a:pt x="8" y="14"/>
                      <a:pt x="7" y="14"/>
                      <a:pt x="8" y="14"/>
                    </a:cubicBezTo>
                    <a:cubicBezTo>
                      <a:pt x="8" y="14"/>
                      <a:pt x="8" y="14"/>
                      <a:pt x="8" y="14"/>
                    </a:cubicBezTo>
                    <a:cubicBezTo>
                      <a:pt x="8" y="15"/>
                      <a:pt x="8" y="15"/>
                      <a:pt x="8" y="15"/>
                    </a:cubicBezTo>
                    <a:cubicBezTo>
                      <a:pt x="7" y="15"/>
                      <a:pt x="7" y="15"/>
                      <a:pt x="7" y="15"/>
                    </a:cubicBezTo>
                    <a:cubicBezTo>
                      <a:pt x="5" y="15"/>
                      <a:pt x="9" y="16"/>
                      <a:pt x="7" y="16"/>
                    </a:cubicBezTo>
                    <a:cubicBezTo>
                      <a:pt x="8" y="16"/>
                      <a:pt x="7" y="16"/>
                      <a:pt x="8" y="16"/>
                    </a:cubicBezTo>
                    <a:cubicBezTo>
                      <a:pt x="8" y="16"/>
                      <a:pt x="6" y="16"/>
                      <a:pt x="6" y="17"/>
                    </a:cubicBezTo>
                    <a:cubicBezTo>
                      <a:pt x="5" y="17"/>
                      <a:pt x="8" y="17"/>
                      <a:pt x="8" y="18"/>
                    </a:cubicBezTo>
                    <a:cubicBezTo>
                      <a:pt x="8" y="18"/>
                      <a:pt x="9" y="18"/>
                      <a:pt x="10" y="18"/>
                    </a:cubicBezTo>
                    <a:cubicBezTo>
                      <a:pt x="9" y="18"/>
                      <a:pt x="8" y="18"/>
                      <a:pt x="7" y="18"/>
                    </a:cubicBezTo>
                    <a:cubicBezTo>
                      <a:pt x="8" y="18"/>
                      <a:pt x="8" y="18"/>
                      <a:pt x="8" y="18"/>
                    </a:cubicBezTo>
                    <a:cubicBezTo>
                      <a:pt x="7" y="18"/>
                      <a:pt x="7" y="18"/>
                      <a:pt x="7" y="18"/>
                    </a:cubicBezTo>
                    <a:cubicBezTo>
                      <a:pt x="7" y="18"/>
                      <a:pt x="7" y="18"/>
                      <a:pt x="7" y="18"/>
                    </a:cubicBezTo>
                    <a:cubicBezTo>
                      <a:pt x="7" y="18"/>
                      <a:pt x="7" y="18"/>
                      <a:pt x="6" y="18"/>
                    </a:cubicBezTo>
                    <a:cubicBezTo>
                      <a:pt x="6" y="18"/>
                      <a:pt x="7" y="18"/>
                      <a:pt x="7" y="18"/>
                    </a:cubicBezTo>
                    <a:cubicBezTo>
                      <a:pt x="6" y="18"/>
                      <a:pt x="7" y="19"/>
                      <a:pt x="6" y="19"/>
                    </a:cubicBezTo>
                    <a:cubicBezTo>
                      <a:pt x="7" y="19"/>
                      <a:pt x="7" y="19"/>
                      <a:pt x="7" y="19"/>
                    </a:cubicBezTo>
                    <a:cubicBezTo>
                      <a:pt x="6" y="19"/>
                      <a:pt x="8" y="19"/>
                      <a:pt x="8" y="20"/>
                    </a:cubicBezTo>
                    <a:cubicBezTo>
                      <a:pt x="7" y="20"/>
                      <a:pt x="6" y="19"/>
                      <a:pt x="7" y="20"/>
                    </a:cubicBezTo>
                    <a:cubicBezTo>
                      <a:pt x="6" y="20"/>
                      <a:pt x="6" y="20"/>
                      <a:pt x="5" y="20"/>
                    </a:cubicBezTo>
                    <a:cubicBezTo>
                      <a:pt x="6" y="20"/>
                      <a:pt x="5" y="20"/>
                      <a:pt x="4" y="20"/>
                    </a:cubicBezTo>
                    <a:cubicBezTo>
                      <a:pt x="4" y="20"/>
                      <a:pt x="4" y="20"/>
                      <a:pt x="4" y="20"/>
                    </a:cubicBezTo>
                    <a:cubicBezTo>
                      <a:pt x="4" y="20"/>
                      <a:pt x="4" y="20"/>
                      <a:pt x="4" y="20"/>
                    </a:cubicBezTo>
                    <a:cubicBezTo>
                      <a:pt x="5" y="20"/>
                      <a:pt x="5" y="20"/>
                      <a:pt x="5" y="20"/>
                    </a:cubicBezTo>
                    <a:cubicBezTo>
                      <a:pt x="5" y="21"/>
                      <a:pt x="5" y="21"/>
                      <a:pt x="5" y="21"/>
                    </a:cubicBezTo>
                    <a:cubicBezTo>
                      <a:pt x="5" y="21"/>
                      <a:pt x="6" y="21"/>
                      <a:pt x="7" y="21"/>
                    </a:cubicBezTo>
                    <a:cubicBezTo>
                      <a:pt x="6" y="21"/>
                      <a:pt x="7" y="22"/>
                      <a:pt x="6" y="21"/>
                    </a:cubicBezTo>
                    <a:cubicBezTo>
                      <a:pt x="7" y="21"/>
                      <a:pt x="5" y="21"/>
                      <a:pt x="5" y="21"/>
                    </a:cubicBezTo>
                    <a:cubicBezTo>
                      <a:pt x="5" y="21"/>
                      <a:pt x="5" y="21"/>
                      <a:pt x="5" y="21"/>
                    </a:cubicBezTo>
                    <a:cubicBezTo>
                      <a:pt x="4" y="21"/>
                      <a:pt x="4" y="21"/>
                      <a:pt x="4" y="21"/>
                    </a:cubicBezTo>
                    <a:cubicBezTo>
                      <a:pt x="3" y="21"/>
                      <a:pt x="6" y="21"/>
                      <a:pt x="6" y="22"/>
                    </a:cubicBezTo>
                    <a:cubicBezTo>
                      <a:pt x="5" y="22"/>
                      <a:pt x="4" y="22"/>
                      <a:pt x="4" y="22"/>
                    </a:cubicBezTo>
                    <a:cubicBezTo>
                      <a:pt x="5" y="22"/>
                      <a:pt x="6" y="22"/>
                      <a:pt x="6" y="22"/>
                    </a:cubicBezTo>
                    <a:cubicBezTo>
                      <a:pt x="6" y="22"/>
                      <a:pt x="7" y="23"/>
                      <a:pt x="6" y="23"/>
                    </a:cubicBezTo>
                    <a:cubicBezTo>
                      <a:pt x="7" y="23"/>
                      <a:pt x="7" y="23"/>
                      <a:pt x="7" y="23"/>
                    </a:cubicBezTo>
                    <a:cubicBezTo>
                      <a:pt x="7" y="23"/>
                      <a:pt x="7" y="23"/>
                      <a:pt x="8" y="23"/>
                    </a:cubicBezTo>
                    <a:cubicBezTo>
                      <a:pt x="7" y="23"/>
                      <a:pt x="7" y="23"/>
                      <a:pt x="7" y="23"/>
                    </a:cubicBezTo>
                    <a:cubicBezTo>
                      <a:pt x="8" y="23"/>
                      <a:pt x="6" y="23"/>
                      <a:pt x="6" y="24"/>
                    </a:cubicBezTo>
                    <a:cubicBezTo>
                      <a:pt x="6" y="24"/>
                      <a:pt x="5" y="23"/>
                      <a:pt x="5" y="24"/>
                    </a:cubicBezTo>
                    <a:cubicBezTo>
                      <a:pt x="6" y="24"/>
                      <a:pt x="4" y="24"/>
                      <a:pt x="4" y="24"/>
                    </a:cubicBezTo>
                    <a:cubicBezTo>
                      <a:pt x="5" y="24"/>
                      <a:pt x="5" y="24"/>
                      <a:pt x="6" y="25"/>
                    </a:cubicBezTo>
                    <a:cubicBezTo>
                      <a:pt x="5" y="24"/>
                      <a:pt x="5" y="24"/>
                      <a:pt x="5" y="24"/>
                    </a:cubicBezTo>
                    <a:cubicBezTo>
                      <a:pt x="7" y="24"/>
                      <a:pt x="7" y="24"/>
                      <a:pt x="7" y="24"/>
                    </a:cubicBezTo>
                    <a:cubicBezTo>
                      <a:pt x="7" y="24"/>
                      <a:pt x="6" y="24"/>
                      <a:pt x="6" y="24"/>
                    </a:cubicBezTo>
                    <a:cubicBezTo>
                      <a:pt x="7" y="24"/>
                      <a:pt x="7" y="24"/>
                      <a:pt x="8" y="24"/>
                    </a:cubicBezTo>
                    <a:cubicBezTo>
                      <a:pt x="6" y="24"/>
                      <a:pt x="8" y="25"/>
                      <a:pt x="7" y="25"/>
                    </a:cubicBezTo>
                    <a:cubicBezTo>
                      <a:pt x="5" y="25"/>
                      <a:pt x="5" y="25"/>
                      <a:pt x="5" y="25"/>
                    </a:cubicBezTo>
                    <a:cubicBezTo>
                      <a:pt x="4" y="25"/>
                      <a:pt x="6" y="26"/>
                      <a:pt x="6" y="26"/>
                    </a:cubicBezTo>
                    <a:cubicBezTo>
                      <a:pt x="6" y="26"/>
                      <a:pt x="6" y="26"/>
                      <a:pt x="6" y="26"/>
                    </a:cubicBezTo>
                    <a:cubicBezTo>
                      <a:pt x="7" y="26"/>
                      <a:pt x="6" y="26"/>
                      <a:pt x="6" y="26"/>
                    </a:cubicBezTo>
                    <a:cubicBezTo>
                      <a:pt x="6" y="26"/>
                      <a:pt x="5" y="26"/>
                      <a:pt x="5" y="26"/>
                    </a:cubicBezTo>
                    <a:cubicBezTo>
                      <a:pt x="5" y="27"/>
                      <a:pt x="5" y="27"/>
                      <a:pt x="6" y="27"/>
                    </a:cubicBezTo>
                    <a:cubicBezTo>
                      <a:pt x="5" y="27"/>
                      <a:pt x="5" y="27"/>
                      <a:pt x="5" y="27"/>
                    </a:cubicBezTo>
                    <a:cubicBezTo>
                      <a:pt x="5" y="28"/>
                      <a:pt x="7" y="28"/>
                      <a:pt x="7" y="28"/>
                    </a:cubicBezTo>
                    <a:cubicBezTo>
                      <a:pt x="6" y="28"/>
                      <a:pt x="6" y="28"/>
                      <a:pt x="5" y="28"/>
                    </a:cubicBezTo>
                    <a:cubicBezTo>
                      <a:pt x="5" y="28"/>
                      <a:pt x="5" y="28"/>
                      <a:pt x="5" y="28"/>
                    </a:cubicBezTo>
                    <a:cubicBezTo>
                      <a:pt x="5" y="28"/>
                      <a:pt x="6" y="29"/>
                      <a:pt x="6" y="29"/>
                    </a:cubicBezTo>
                    <a:cubicBezTo>
                      <a:pt x="6" y="29"/>
                      <a:pt x="7" y="29"/>
                      <a:pt x="7" y="29"/>
                    </a:cubicBezTo>
                    <a:cubicBezTo>
                      <a:pt x="6" y="29"/>
                      <a:pt x="6" y="29"/>
                      <a:pt x="6" y="29"/>
                    </a:cubicBezTo>
                    <a:cubicBezTo>
                      <a:pt x="7" y="29"/>
                      <a:pt x="7" y="29"/>
                      <a:pt x="8" y="29"/>
                    </a:cubicBezTo>
                    <a:cubicBezTo>
                      <a:pt x="5" y="30"/>
                      <a:pt x="8" y="31"/>
                      <a:pt x="6" y="31"/>
                    </a:cubicBezTo>
                    <a:cubicBezTo>
                      <a:pt x="6" y="32"/>
                      <a:pt x="6" y="32"/>
                      <a:pt x="6" y="32"/>
                    </a:cubicBezTo>
                    <a:cubicBezTo>
                      <a:pt x="6" y="32"/>
                      <a:pt x="6" y="32"/>
                      <a:pt x="6" y="32"/>
                    </a:cubicBezTo>
                    <a:cubicBezTo>
                      <a:pt x="5" y="32"/>
                      <a:pt x="8" y="32"/>
                      <a:pt x="7" y="33"/>
                    </a:cubicBezTo>
                    <a:cubicBezTo>
                      <a:pt x="6" y="33"/>
                      <a:pt x="7" y="32"/>
                      <a:pt x="6" y="32"/>
                    </a:cubicBezTo>
                    <a:cubicBezTo>
                      <a:pt x="3" y="32"/>
                      <a:pt x="6" y="33"/>
                      <a:pt x="5" y="33"/>
                    </a:cubicBezTo>
                    <a:cubicBezTo>
                      <a:pt x="5" y="33"/>
                      <a:pt x="5" y="33"/>
                      <a:pt x="5" y="33"/>
                    </a:cubicBezTo>
                    <a:cubicBezTo>
                      <a:pt x="4" y="33"/>
                      <a:pt x="6" y="34"/>
                      <a:pt x="5" y="34"/>
                    </a:cubicBezTo>
                    <a:cubicBezTo>
                      <a:pt x="5" y="34"/>
                      <a:pt x="5" y="34"/>
                      <a:pt x="5" y="34"/>
                    </a:cubicBezTo>
                    <a:cubicBezTo>
                      <a:pt x="6" y="34"/>
                      <a:pt x="7" y="35"/>
                      <a:pt x="7" y="35"/>
                    </a:cubicBezTo>
                    <a:cubicBezTo>
                      <a:pt x="6" y="35"/>
                      <a:pt x="6" y="35"/>
                      <a:pt x="5" y="35"/>
                    </a:cubicBezTo>
                    <a:cubicBezTo>
                      <a:pt x="6" y="35"/>
                      <a:pt x="7" y="35"/>
                      <a:pt x="7" y="35"/>
                    </a:cubicBezTo>
                    <a:cubicBezTo>
                      <a:pt x="7" y="35"/>
                      <a:pt x="6" y="36"/>
                      <a:pt x="5" y="36"/>
                    </a:cubicBezTo>
                    <a:cubicBezTo>
                      <a:pt x="5" y="35"/>
                      <a:pt x="5" y="35"/>
                      <a:pt x="5" y="35"/>
                    </a:cubicBezTo>
                    <a:cubicBezTo>
                      <a:pt x="4" y="35"/>
                      <a:pt x="5" y="36"/>
                      <a:pt x="5" y="36"/>
                    </a:cubicBezTo>
                    <a:cubicBezTo>
                      <a:pt x="4" y="36"/>
                      <a:pt x="4" y="36"/>
                      <a:pt x="4" y="36"/>
                    </a:cubicBezTo>
                    <a:cubicBezTo>
                      <a:pt x="4" y="36"/>
                      <a:pt x="6" y="36"/>
                      <a:pt x="6" y="37"/>
                    </a:cubicBezTo>
                    <a:cubicBezTo>
                      <a:pt x="6" y="37"/>
                      <a:pt x="6" y="37"/>
                      <a:pt x="6" y="37"/>
                    </a:cubicBezTo>
                    <a:cubicBezTo>
                      <a:pt x="8" y="37"/>
                      <a:pt x="5" y="37"/>
                      <a:pt x="7" y="37"/>
                    </a:cubicBezTo>
                    <a:cubicBezTo>
                      <a:pt x="5" y="37"/>
                      <a:pt x="5" y="37"/>
                      <a:pt x="5" y="37"/>
                    </a:cubicBezTo>
                    <a:cubicBezTo>
                      <a:pt x="5" y="38"/>
                      <a:pt x="6" y="38"/>
                      <a:pt x="7" y="38"/>
                    </a:cubicBezTo>
                    <a:cubicBezTo>
                      <a:pt x="6" y="38"/>
                      <a:pt x="5" y="38"/>
                      <a:pt x="4" y="37"/>
                    </a:cubicBezTo>
                    <a:cubicBezTo>
                      <a:pt x="4" y="38"/>
                      <a:pt x="4" y="38"/>
                      <a:pt x="5" y="38"/>
                    </a:cubicBezTo>
                    <a:cubicBezTo>
                      <a:pt x="5" y="38"/>
                      <a:pt x="5" y="38"/>
                      <a:pt x="5" y="38"/>
                    </a:cubicBezTo>
                    <a:cubicBezTo>
                      <a:pt x="6" y="38"/>
                      <a:pt x="7" y="39"/>
                      <a:pt x="7" y="39"/>
                    </a:cubicBezTo>
                    <a:cubicBezTo>
                      <a:pt x="4" y="39"/>
                      <a:pt x="6" y="40"/>
                      <a:pt x="3" y="40"/>
                    </a:cubicBezTo>
                    <a:cubicBezTo>
                      <a:pt x="4" y="41"/>
                      <a:pt x="3" y="41"/>
                      <a:pt x="3" y="42"/>
                    </a:cubicBezTo>
                    <a:cubicBezTo>
                      <a:pt x="5" y="42"/>
                      <a:pt x="3" y="42"/>
                      <a:pt x="5" y="42"/>
                    </a:cubicBezTo>
                    <a:cubicBezTo>
                      <a:pt x="6" y="42"/>
                      <a:pt x="5" y="42"/>
                      <a:pt x="5" y="42"/>
                    </a:cubicBezTo>
                    <a:cubicBezTo>
                      <a:pt x="4" y="43"/>
                      <a:pt x="4" y="43"/>
                      <a:pt x="4" y="43"/>
                    </a:cubicBezTo>
                    <a:cubicBezTo>
                      <a:pt x="3" y="43"/>
                      <a:pt x="3" y="43"/>
                      <a:pt x="3" y="43"/>
                    </a:cubicBezTo>
                    <a:cubicBezTo>
                      <a:pt x="3" y="43"/>
                      <a:pt x="2" y="43"/>
                      <a:pt x="1" y="43"/>
                    </a:cubicBezTo>
                    <a:cubicBezTo>
                      <a:pt x="2" y="43"/>
                      <a:pt x="2" y="43"/>
                      <a:pt x="2" y="43"/>
                    </a:cubicBezTo>
                    <a:cubicBezTo>
                      <a:pt x="3" y="43"/>
                      <a:pt x="3" y="43"/>
                      <a:pt x="3" y="43"/>
                    </a:cubicBezTo>
                    <a:cubicBezTo>
                      <a:pt x="4" y="44"/>
                      <a:pt x="1" y="43"/>
                      <a:pt x="2" y="44"/>
                    </a:cubicBezTo>
                    <a:cubicBezTo>
                      <a:pt x="1" y="44"/>
                      <a:pt x="1" y="44"/>
                      <a:pt x="1" y="44"/>
                    </a:cubicBezTo>
                    <a:cubicBezTo>
                      <a:pt x="2" y="44"/>
                      <a:pt x="1" y="45"/>
                      <a:pt x="3" y="45"/>
                    </a:cubicBezTo>
                    <a:cubicBezTo>
                      <a:pt x="3" y="45"/>
                      <a:pt x="2" y="45"/>
                      <a:pt x="2" y="45"/>
                    </a:cubicBezTo>
                    <a:cubicBezTo>
                      <a:pt x="2" y="46"/>
                      <a:pt x="4" y="47"/>
                      <a:pt x="3" y="47"/>
                    </a:cubicBezTo>
                    <a:cubicBezTo>
                      <a:pt x="2" y="47"/>
                      <a:pt x="2" y="47"/>
                      <a:pt x="2" y="47"/>
                    </a:cubicBezTo>
                    <a:cubicBezTo>
                      <a:pt x="3" y="47"/>
                      <a:pt x="3" y="47"/>
                      <a:pt x="3" y="47"/>
                    </a:cubicBezTo>
                    <a:cubicBezTo>
                      <a:pt x="3" y="47"/>
                      <a:pt x="2" y="47"/>
                      <a:pt x="2" y="47"/>
                    </a:cubicBezTo>
                    <a:cubicBezTo>
                      <a:pt x="2" y="47"/>
                      <a:pt x="3" y="48"/>
                      <a:pt x="3" y="48"/>
                    </a:cubicBezTo>
                    <a:cubicBezTo>
                      <a:pt x="2" y="48"/>
                      <a:pt x="2" y="48"/>
                      <a:pt x="2" y="48"/>
                    </a:cubicBezTo>
                    <a:cubicBezTo>
                      <a:pt x="1" y="48"/>
                      <a:pt x="4" y="49"/>
                      <a:pt x="4" y="49"/>
                    </a:cubicBezTo>
                    <a:cubicBezTo>
                      <a:pt x="2" y="49"/>
                      <a:pt x="2" y="50"/>
                      <a:pt x="2" y="50"/>
                    </a:cubicBezTo>
                    <a:cubicBezTo>
                      <a:pt x="1" y="50"/>
                      <a:pt x="1" y="50"/>
                      <a:pt x="1" y="50"/>
                    </a:cubicBezTo>
                    <a:cubicBezTo>
                      <a:pt x="1" y="51"/>
                      <a:pt x="3" y="51"/>
                      <a:pt x="3" y="52"/>
                    </a:cubicBezTo>
                    <a:cubicBezTo>
                      <a:pt x="1" y="52"/>
                      <a:pt x="2" y="53"/>
                      <a:pt x="1" y="54"/>
                    </a:cubicBezTo>
                    <a:cubicBezTo>
                      <a:pt x="2" y="54"/>
                      <a:pt x="3" y="54"/>
                      <a:pt x="3" y="54"/>
                    </a:cubicBezTo>
                    <a:cubicBezTo>
                      <a:pt x="3" y="54"/>
                      <a:pt x="4" y="55"/>
                      <a:pt x="2" y="55"/>
                    </a:cubicBezTo>
                    <a:cubicBezTo>
                      <a:pt x="3" y="54"/>
                      <a:pt x="3" y="54"/>
                      <a:pt x="3" y="54"/>
                    </a:cubicBezTo>
                    <a:cubicBezTo>
                      <a:pt x="1" y="55"/>
                      <a:pt x="1" y="55"/>
                      <a:pt x="1" y="55"/>
                    </a:cubicBezTo>
                    <a:cubicBezTo>
                      <a:pt x="3" y="55"/>
                      <a:pt x="3" y="55"/>
                      <a:pt x="3" y="55"/>
                    </a:cubicBezTo>
                    <a:cubicBezTo>
                      <a:pt x="0" y="56"/>
                      <a:pt x="4" y="57"/>
                      <a:pt x="2" y="57"/>
                    </a:cubicBezTo>
                    <a:cubicBezTo>
                      <a:pt x="2" y="57"/>
                      <a:pt x="2" y="58"/>
                      <a:pt x="3" y="58"/>
                    </a:cubicBezTo>
                    <a:cubicBezTo>
                      <a:pt x="2" y="58"/>
                      <a:pt x="2" y="58"/>
                      <a:pt x="2" y="58"/>
                    </a:cubicBezTo>
                    <a:cubicBezTo>
                      <a:pt x="1" y="58"/>
                      <a:pt x="1" y="58"/>
                      <a:pt x="1" y="59"/>
                    </a:cubicBezTo>
                    <a:cubicBezTo>
                      <a:pt x="1" y="59"/>
                      <a:pt x="1" y="59"/>
                      <a:pt x="1" y="59"/>
                    </a:cubicBezTo>
                    <a:cubicBezTo>
                      <a:pt x="0" y="59"/>
                      <a:pt x="4" y="59"/>
                      <a:pt x="4" y="60"/>
                    </a:cubicBezTo>
                    <a:cubicBezTo>
                      <a:pt x="2" y="60"/>
                      <a:pt x="2" y="60"/>
                      <a:pt x="2" y="60"/>
                    </a:cubicBezTo>
                    <a:cubicBezTo>
                      <a:pt x="2" y="60"/>
                      <a:pt x="1" y="61"/>
                      <a:pt x="2" y="61"/>
                    </a:cubicBezTo>
                    <a:cubicBezTo>
                      <a:pt x="2" y="61"/>
                      <a:pt x="1" y="61"/>
                      <a:pt x="1" y="61"/>
                    </a:cubicBezTo>
                    <a:cubicBezTo>
                      <a:pt x="1" y="61"/>
                      <a:pt x="0" y="62"/>
                      <a:pt x="3" y="62"/>
                    </a:cubicBezTo>
                    <a:cubicBezTo>
                      <a:pt x="1" y="62"/>
                      <a:pt x="2" y="63"/>
                      <a:pt x="3" y="63"/>
                    </a:cubicBezTo>
                    <a:cubicBezTo>
                      <a:pt x="2" y="63"/>
                      <a:pt x="2" y="63"/>
                      <a:pt x="2" y="63"/>
                    </a:cubicBezTo>
                    <a:cubicBezTo>
                      <a:pt x="3" y="63"/>
                      <a:pt x="4" y="63"/>
                      <a:pt x="4" y="64"/>
                    </a:cubicBezTo>
                    <a:cubicBezTo>
                      <a:pt x="4" y="64"/>
                      <a:pt x="3" y="64"/>
                      <a:pt x="3" y="64"/>
                    </a:cubicBezTo>
                    <a:cubicBezTo>
                      <a:pt x="3" y="64"/>
                      <a:pt x="5" y="64"/>
                      <a:pt x="4" y="64"/>
                    </a:cubicBezTo>
                    <a:cubicBezTo>
                      <a:pt x="3" y="64"/>
                      <a:pt x="3" y="64"/>
                      <a:pt x="3" y="64"/>
                    </a:cubicBezTo>
                    <a:cubicBezTo>
                      <a:pt x="3" y="64"/>
                      <a:pt x="3" y="64"/>
                      <a:pt x="4" y="64"/>
                    </a:cubicBezTo>
                    <a:cubicBezTo>
                      <a:pt x="5" y="65"/>
                      <a:pt x="4" y="65"/>
                      <a:pt x="3" y="65"/>
                    </a:cubicBezTo>
                    <a:cubicBezTo>
                      <a:pt x="4" y="65"/>
                      <a:pt x="4" y="65"/>
                      <a:pt x="4" y="65"/>
                    </a:cubicBezTo>
                    <a:cubicBezTo>
                      <a:pt x="3" y="65"/>
                      <a:pt x="3" y="65"/>
                      <a:pt x="3" y="65"/>
                    </a:cubicBezTo>
                    <a:cubicBezTo>
                      <a:pt x="3" y="66"/>
                      <a:pt x="5" y="66"/>
                      <a:pt x="4" y="66"/>
                    </a:cubicBezTo>
                    <a:cubicBezTo>
                      <a:pt x="3" y="66"/>
                      <a:pt x="3" y="66"/>
                      <a:pt x="3" y="66"/>
                    </a:cubicBezTo>
                    <a:cubicBezTo>
                      <a:pt x="3" y="66"/>
                      <a:pt x="3" y="66"/>
                      <a:pt x="3" y="66"/>
                    </a:cubicBezTo>
                    <a:cubicBezTo>
                      <a:pt x="2" y="66"/>
                      <a:pt x="2" y="66"/>
                      <a:pt x="0" y="66"/>
                    </a:cubicBezTo>
                    <a:cubicBezTo>
                      <a:pt x="1" y="66"/>
                      <a:pt x="3" y="66"/>
                      <a:pt x="2" y="67"/>
                    </a:cubicBezTo>
                    <a:cubicBezTo>
                      <a:pt x="2" y="67"/>
                      <a:pt x="2" y="67"/>
                      <a:pt x="2" y="67"/>
                    </a:cubicBezTo>
                    <a:cubicBezTo>
                      <a:pt x="2" y="67"/>
                      <a:pt x="2" y="67"/>
                      <a:pt x="2" y="67"/>
                    </a:cubicBezTo>
                    <a:cubicBezTo>
                      <a:pt x="2" y="67"/>
                      <a:pt x="2" y="67"/>
                      <a:pt x="2" y="67"/>
                    </a:cubicBezTo>
                    <a:cubicBezTo>
                      <a:pt x="2" y="67"/>
                      <a:pt x="2" y="67"/>
                      <a:pt x="2" y="67"/>
                    </a:cubicBezTo>
                    <a:cubicBezTo>
                      <a:pt x="1" y="67"/>
                      <a:pt x="1" y="67"/>
                      <a:pt x="1" y="68"/>
                    </a:cubicBezTo>
                    <a:cubicBezTo>
                      <a:pt x="2" y="68"/>
                      <a:pt x="2" y="68"/>
                      <a:pt x="3" y="68"/>
                    </a:cubicBezTo>
                    <a:cubicBezTo>
                      <a:pt x="3" y="67"/>
                      <a:pt x="3" y="67"/>
                      <a:pt x="3" y="67"/>
                    </a:cubicBezTo>
                    <a:cubicBezTo>
                      <a:pt x="3" y="67"/>
                      <a:pt x="3" y="67"/>
                      <a:pt x="3" y="67"/>
                    </a:cubicBezTo>
                    <a:cubicBezTo>
                      <a:pt x="3" y="67"/>
                      <a:pt x="3" y="67"/>
                      <a:pt x="3" y="67"/>
                    </a:cubicBezTo>
                    <a:cubicBezTo>
                      <a:pt x="3" y="67"/>
                      <a:pt x="3" y="67"/>
                      <a:pt x="3" y="67"/>
                    </a:cubicBezTo>
                    <a:cubicBezTo>
                      <a:pt x="3" y="67"/>
                      <a:pt x="4" y="67"/>
                      <a:pt x="3" y="67"/>
                    </a:cubicBezTo>
                    <a:cubicBezTo>
                      <a:pt x="4" y="68"/>
                      <a:pt x="5" y="68"/>
                      <a:pt x="5" y="68"/>
                    </a:cubicBezTo>
                    <a:cubicBezTo>
                      <a:pt x="4" y="68"/>
                      <a:pt x="3" y="68"/>
                      <a:pt x="2" y="68"/>
                    </a:cubicBezTo>
                    <a:cubicBezTo>
                      <a:pt x="2" y="69"/>
                      <a:pt x="2" y="69"/>
                      <a:pt x="4" y="70"/>
                    </a:cubicBezTo>
                    <a:cubicBezTo>
                      <a:pt x="5" y="70"/>
                      <a:pt x="4" y="70"/>
                      <a:pt x="3" y="70"/>
                    </a:cubicBezTo>
                    <a:cubicBezTo>
                      <a:pt x="3" y="70"/>
                      <a:pt x="3" y="70"/>
                      <a:pt x="3" y="70"/>
                    </a:cubicBezTo>
                    <a:cubicBezTo>
                      <a:pt x="3" y="70"/>
                      <a:pt x="3" y="70"/>
                      <a:pt x="4" y="70"/>
                    </a:cubicBezTo>
                    <a:cubicBezTo>
                      <a:pt x="4" y="71"/>
                      <a:pt x="3" y="70"/>
                      <a:pt x="3" y="71"/>
                    </a:cubicBezTo>
                    <a:cubicBezTo>
                      <a:pt x="3" y="71"/>
                      <a:pt x="3" y="71"/>
                      <a:pt x="3" y="71"/>
                    </a:cubicBezTo>
                    <a:cubicBezTo>
                      <a:pt x="1" y="72"/>
                      <a:pt x="7" y="72"/>
                      <a:pt x="4" y="73"/>
                    </a:cubicBezTo>
                    <a:cubicBezTo>
                      <a:pt x="4" y="73"/>
                      <a:pt x="4" y="73"/>
                      <a:pt x="4" y="73"/>
                    </a:cubicBezTo>
                    <a:cubicBezTo>
                      <a:pt x="3" y="74"/>
                      <a:pt x="5" y="75"/>
                      <a:pt x="3" y="76"/>
                    </a:cubicBezTo>
                    <a:cubicBezTo>
                      <a:pt x="3" y="77"/>
                      <a:pt x="4" y="77"/>
                      <a:pt x="4" y="77"/>
                    </a:cubicBezTo>
                    <a:cubicBezTo>
                      <a:pt x="3" y="77"/>
                      <a:pt x="3" y="77"/>
                      <a:pt x="3" y="77"/>
                    </a:cubicBezTo>
                    <a:cubicBezTo>
                      <a:pt x="5" y="77"/>
                      <a:pt x="5" y="77"/>
                      <a:pt x="5" y="77"/>
                    </a:cubicBezTo>
                    <a:cubicBezTo>
                      <a:pt x="6" y="78"/>
                      <a:pt x="2" y="78"/>
                      <a:pt x="4" y="79"/>
                    </a:cubicBezTo>
                    <a:cubicBezTo>
                      <a:pt x="4" y="79"/>
                      <a:pt x="4" y="79"/>
                      <a:pt x="4" y="79"/>
                    </a:cubicBezTo>
                    <a:cubicBezTo>
                      <a:pt x="4" y="79"/>
                      <a:pt x="5" y="79"/>
                      <a:pt x="4" y="79"/>
                    </a:cubicBezTo>
                    <a:cubicBezTo>
                      <a:pt x="4" y="79"/>
                      <a:pt x="5" y="79"/>
                      <a:pt x="4" y="79"/>
                    </a:cubicBezTo>
                    <a:cubicBezTo>
                      <a:pt x="4" y="79"/>
                      <a:pt x="4" y="79"/>
                      <a:pt x="4" y="79"/>
                    </a:cubicBezTo>
                    <a:cubicBezTo>
                      <a:pt x="5" y="80"/>
                      <a:pt x="5" y="80"/>
                      <a:pt x="5" y="80"/>
                    </a:cubicBezTo>
                    <a:cubicBezTo>
                      <a:pt x="4" y="80"/>
                      <a:pt x="2" y="80"/>
                      <a:pt x="2" y="80"/>
                    </a:cubicBezTo>
                    <a:cubicBezTo>
                      <a:pt x="2" y="81"/>
                      <a:pt x="4" y="81"/>
                      <a:pt x="4" y="81"/>
                    </a:cubicBezTo>
                    <a:cubicBezTo>
                      <a:pt x="5" y="81"/>
                      <a:pt x="5" y="81"/>
                      <a:pt x="6" y="81"/>
                    </a:cubicBezTo>
                    <a:cubicBezTo>
                      <a:pt x="6" y="81"/>
                      <a:pt x="6" y="81"/>
                      <a:pt x="6" y="81"/>
                    </a:cubicBezTo>
                    <a:cubicBezTo>
                      <a:pt x="8" y="81"/>
                      <a:pt x="10" y="81"/>
                      <a:pt x="11" y="81"/>
                    </a:cubicBezTo>
                    <a:cubicBezTo>
                      <a:pt x="10" y="80"/>
                      <a:pt x="10" y="80"/>
                      <a:pt x="10" y="80"/>
                    </a:cubicBezTo>
                    <a:cubicBezTo>
                      <a:pt x="11" y="80"/>
                      <a:pt x="11" y="80"/>
                      <a:pt x="11" y="80"/>
                    </a:cubicBezTo>
                    <a:cubicBezTo>
                      <a:pt x="11" y="80"/>
                      <a:pt x="11" y="80"/>
                      <a:pt x="11" y="80"/>
                    </a:cubicBezTo>
                    <a:cubicBezTo>
                      <a:pt x="12" y="80"/>
                      <a:pt x="11" y="80"/>
                      <a:pt x="10" y="80"/>
                    </a:cubicBezTo>
                    <a:cubicBezTo>
                      <a:pt x="11" y="80"/>
                      <a:pt x="11" y="80"/>
                      <a:pt x="11" y="80"/>
                    </a:cubicBezTo>
                    <a:cubicBezTo>
                      <a:pt x="10" y="80"/>
                      <a:pt x="10" y="80"/>
                      <a:pt x="10" y="80"/>
                    </a:cubicBezTo>
                    <a:cubicBezTo>
                      <a:pt x="10" y="80"/>
                      <a:pt x="11" y="80"/>
                      <a:pt x="11" y="80"/>
                    </a:cubicBezTo>
                    <a:cubicBezTo>
                      <a:pt x="11" y="79"/>
                      <a:pt x="10" y="80"/>
                      <a:pt x="9" y="79"/>
                    </a:cubicBezTo>
                    <a:cubicBezTo>
                      <a:pt x="10" y="79"/>
                      <a:pt x="11" y="79"/>
                      <a:pt x="10" y="79"/>
                    </a:cubicBezTo>
                    <a:cubicBezTo>
                      <a:pt x="11" y="79"/>
                      <a:pt x="11" y="79"/>
                      <a:pt x="11" y="79"/>
                    </a:cubicBezTo>
                    <a:cubicBezTo>
                      <a:pt x="10" y="79"/>
                      <a:pt x="11" y="79"/>
                      <a:pt x="10" y="79"/>
                    </a:cubicBezTo>
                    <a:cubicBezTo>
                      <a:pt x="11" y="79"/>
                      <a:pt x="9" y="78"/>
                      <a:pt x="11" y="78"/>
                    </a:cubicBezTo>
                    <a:cubicBezTo>
                      <a:pt x="11" y="78"/>
                      <a:pt x="10" y="78"/>
                      <a:pt x="10" y="78"/>
                    </a:cubicBezTo>
                    <a:cubicBezTo>
                      <a:pt x="12" y="78"/>
                      <a:pt x="10" y="77"/>
                      <a:pt x="12" y="77"/>
                    </a:cubicBezTo>
                    <a:cubicBezTo>
                      <a:pt x="10" y="77"/>
                      <a:pt x="11" y="76"/>
                      <a:pt x="10" y="76"/>
                    </a:cubicBezTo>
                    <a:cubicBezTo>
                      <a:pt x="10" y="76"/>
                      <a:pt x="11" y="76"/>
                      <a:pt x="11" y="76"/>
                    </a:cubicBezTo>
                    <a:cubicBezTo>
                      <a:pt x="11" y="76"/>
                      <a:pt x="11" y="76"/>
                      <a:pt x="12" y="76"/>
                    </a:cubicBezTo>
                    <a:cubicBezTo>
                      <a:pt x="10" y="76"/>
                      <a:pt x="10" y="75"/>
                      <a:pt x="9" y="75"/>
                    </a:cubicBezTo>
                    <a:cubicBezTo>
                      <a:pt x="10" y="75"/>
                      <a:pt x="11" y="75"/>
                      <a:pt x="12" y="75"/>
                    </a:cubicBezTo>
                    <a:cubicBezTo>
                      <a:pt x="11" y="75"/>
                      <a:pt x="11" y="75"/>
                      <a:pt x="10" y="75"/>
                    </a:cubicBezTo>
                    <a:cubicBezTo>
                      <a:pt x="11" y="75"/>
                      <a:pt x="10" y="75"/>
                      <a:pt x="12" y="75"/>
                    </a:cubicBezTo>
                    <a:cubicBezTo>
                      <a:pt x="10" y="75"/>
                      <a:pt x="11" y="75"/>
                      <a:pt x="10" y="74"/>
                    </a:cubicBezTo>
                    <a:cubicBezTo>
                      <a:pt x="11" y="74"/>
                      <a:pt x="12" y="74"/>
                      <a:pt x="11" y="74"/>
                    </a:cubicBezTo>
                    <a:cubicBezTo>
                      <a:pt x="12" y="74"/>
                      <a:pt x="13" y="74"/>
                      <a:pt x="13" y="74"/>
                    </a:cubicBezTo>
                    <a:close/>
                    <a:moveTo>
                      <a:pt x="9" y="67"/>
                    </a:moveTo>
                    <a:cubicBezTo>
                      <a:pt x="9" y="67"/>
                      <a:pt x="9" y="67"/>
                      <a:pt x="9" y="67"/>
                    </a:cubicBezTo>
                    <a:cubicBezTo>
                      <a:pt x="9" y="67"/>
                      <a:pt x="9" y="67"/>
                      <a:pt x="9" y="67"/>
                    </a:cubicBezTo>
                    <a:close/>
                    <a:moveTo>
                      <a:pt x="9" y="66"/>
                    </a:moveTo>
                    <a:cubicBezTo>
                      <a:pt x="9" y="66"/>
                      <a:pt x="9" y="66"/>
                      <a:pt x="9" y="66"/>
                    </a:cubicBezTo>
                    <a:cubicBezTo>
                      <a:pt x="9" y="66"/>
                      <a:pt x="9" y="66"/>
                      <a:pt x="9" y="66"/>
                    </a:cubicBezTo>
                    <a:close/>
                    <a:moveTo>
                      <a:pt x="2" y="67"/>
                    </a:moveTo>
                    <a:cubicBezTo>
                      <a:pt x="1" y="67"/>
                      <a:pt x="2" y="67"/>
                      <a:pt x="2" y="67"/>
                    </a:cubicBezTo>
                    <a:cubicBezTo>
                      <a:pt x="2" y="67"/>
                      <a:pt x="2" y="67"/>
                      <a:pt x="2" y="67"/>
                    </a:cubicBezTo>
                    <a:cubicBezTo>
                      <a:pt x="2" y="67"/>
                      <a:pt x="2" y="67"/>
                      <a:pt x="2" y="67"/>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7" name="Rectangle 1019"/>
              <p:cNvSpPr>
                <a:spLocks noChangeArrowheads="1"/>
              </p:cNvSpPr>
              <p:nvPr/>
            </p:nvSpPr>
            <p:spPr bwMode="auto">
              <a:xfrm>
                <a:off x="4892" y="227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8" name="Rectangle 1020"/>
              <p:cNvSpPr>
                <a:spLocks noChangeArrowheads="1"/>
              </p:cNvSpPr>
              <p:nvPr/>
            </p:nvSpPr>
            <p:spPr bwMode="auto">
              <a:xfrm>
                <a:off x="4908" y="214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9" name="Rectangle 1021"/>
              <p:cNvSpPr>
                <a:spLocks noChangeArrowheads="1"/>
              </p:cNvSpPr>
              <p:nvPr/>
            </p:nvSpPr>
            <p:spPr bwMode="auto">
              <a:xfrm>
                <a:off x="4913" y="225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0" name="Freeform 1022"/>
              <p:cNvSpPr>
                <a:spLocks/>
              </p:cNvSpPr>
              <p:nvPr/>
            </p:nvSpPr>
            <p:spPr bwMode="auto">
              <a:xfrm>
                <a:off x="4919" y="21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1" name="Freeform 1023"/>
              <p:cNvSpPr>
                <a:spLocks/>
              </p:cNvSpPr>
              <p:nvPr/>
            </p:nvSpPr>
            <p:spPr bwMode="auto">
              <a:xfrm>
                <a:off x="4919" y="2138"/>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2" name="Rectangle 1024"/>
              <p:cNvSpPr>
                <a:spLocks noChangeArrowheads="1"/>
              </p:cNvSpPr>
              <p:nvPr/>
            </p:nvSpPr>
            <p:spPr bwMode="auto">
              <a:xfrm>
                <a:off x="4922" y="213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3" name="Freeform 1025"/>
              <p:cNvSpPr>
                <a:spLocks/>
              </p:cNvSpPr>
              <p:nvPr/>
            </p:nvSpPr>
            <p:spPr bwMode="auto">
              <a:xfrm>
                <a:off x="4917" y="21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4" name="Freeform 1026"/>
              <p:cNvSpPr>
                <a:spLocks/>
              </p:cNvSpPr>
              <p:nvPr/>
            </p:nvSpPr>
            <p:spPr bwMode="auto">
              <a:xfrm>
                <a:off x="4913" y="2163"/>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5" name="Rectangle 1027"/>
              <p:cNvSpPr>
                <a:spLocks noChangeArrowheads="1"/>
              </p:cNvSpPr>
              <p:nvPr/>
            </p:nvSpPr>
            <p:spPr bwMode="auto">
              <a:xfrm>
                <a:off x="4917" y="219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6" name="Freeform 1028"/>
              <p:cNvSpPr>
                <a:spLocks/>
              </p:cNvSpPr>
              <p:nvPr/>
            </p:nvSpPr>
            <p:spPr bwMode="auto">
              <a:xfrm>
                <a:off x="4913" y="2163"/>
                <a:ext cx="2" cy="2"/>
              </a:xfrm>
              <a:custGeom>
                <a:avLst/>
                <a:gdLst/>
                <a:ahLst/>
                <a:cxnLst>
                  <a:cxn ang="0">
                    <a:pos x="1" y="1"/>
                  </a:cxn>
                  <a:cxn ang="0">
                    <a:pos x="1" y="0"/>
                  </a:cxn>
                  <a:cxn ang="0">
                    <a:pos x="1" y="1"/>
                  </a:cxn>
                </a:cxnLst>
                <a:rect l="0" t="0" r="r" b="b"/>
                <a:pathLst>
                  <a:path w="1" h="1">
                    <a:moveTo>
                      <a:pt x="1" y="1"/>
                    </a:moveTo>
                    <a:cubicBezTo>
                      <a:pt x="1" y="1"/>
                      <a:pt x="1" y="0"/>
                      <a:pt x="1" y="0"/>
                    </a:cubicBezTo>
                    <a:cubicBezTo>
                      <a:pt x="1" y="0"/>
                      <a:pt x="0"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7" name="Rectangle 1029"/>
              <p:cNvSpPr>
                <a:spLocks noChangeArrowheads="1"/>
              </p:cNvSpPr>
              <p:nvPr/>
            </p:nvSpPr>
            <p:spPr bwMode="auto">
              <a:xfrm>
                <a:off x="4926" y="212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8" name="Freeform 1030"/>
              <p:cNvSpPr>
                <a:spLocks/>
              </p:cNvSpPr>
              <p:nvPr/>
            </p:nvSpPr>
            <p:spPr bwMode="auto">
              <a:xfrm>
                <a:off x="4926" y="21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9" name="Freeform 1031"/>
              <p:cNvSpPr>
                <a:spLocks/>
              </p:cNvSpPr>
              <p:nvPr/>
            </p:nvSpPr>
            <p:spPr bwMode="auto">
              <a:xfrm>
                <a:off x="4926" y="2125"/>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0" name="Freeform 1032"/>
              <p:cNvSpPr>
                <a:spLocks/>
              </p:cNvSpPr>
              <p:nvPr/>
            </p:nvSpPr>
            <p:spPr bwMode="auto">
              <a:xfrm>
                <a:off x="4924" y="212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1" name="Freeform 1033"/>
              <p:cNvSpPr>
                <a:spLocks/>
              </p:cNvSpPr>
              <p:nvPr/>
            </p:nvSpPr>
            <p:spPr bwMode="auto">
              <a:xfrm>
                <a:off x="4922" y="2129"/>
                <a:ext cx="4" cy="0"/>
              </a:xfrm>
              <a:custGeom>
                <a:avLst/>
                <a:gdLst/>
                <a:ahLst/>
                <a:cxnLst>
                  <a:cxn ang="0">
                    <a:pos x="1" y="0"/>
                  </a:cxn>
                  <a:cxn ang="0">
                    <a:pos x="2" y="0"/>
                  </a:cxn>
                  <a:cxn ang="0">
                    <a:pos x="1" y="0"/>
                  </a:cxn>
                  <a:cxn ang="0">
                    <a:pos x="1" y="0"/>
                  </a:cxn>
                </a:cxnLst>
                <a:rect l="0" t="0" r="r" b="b"/>
                <a:pathLst>
                  <a:path w="2">
                    <a:moveTo>
                      <a:pt x="1" y="0"/>
                    </a:moveTo>
                    <a:cubicBezTo>
                      <a:pt x="1" y="0"/>
                      <a:pt x="2" y="0"/>
                      <a:pt x="2" y="0"/>
                    </a:cubicBezTo>
                    <a:cubicBezTo>
                      <a:pt x="1" y="0"/>
                      <a:pt x="1" y="0"/>
                      <a:pt x="1" y="0"/>
                    </a:cubicBezTo>
                    <a:cubicBezTo>
                      <a:pt x="2"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2" name="Freeform 1034"/>
              <p:cNvSpPr>
                <a:spLocks/>
              </p:cNvSpPr>
              <p:nvPr/>
            </p:nvSpPr>
            <p:spPr bwMode="auto">
              <a:xfrm>
                <a:off x="4908" y="2129"/>
                <a:ext cx="5" cy="2"/>
              </a:xfrm>
              <a:custGeom>
                <a:avLst/>
                <a:gdLst/>
                <a:ahLst/>
                <a:cxnLst>
                  <a:cxn ang="0">
                    <a:pos x="2" y="1"/>
                  </a:cxn>
                  <a:cxn ang="0">
                    <a:pos x="2" y="0"/>
                  </a:cxn>
                  <a:cxn ang="0">
                    <a:pos x="1" y="0"/>
                  </a:cxn>
                  <a:cxn ang="0">
                    <a:pos x="2" y="1"/>
                  </a:cxn>
                </a:cxnLst>
                <a:rect l="0" t="0" r="r" b="b"/>
                <a:pathLst>
                  <a:path w="2" h="1">
                    <a:moveTo>
                      <a:pt x="2" y="1"/>
                    </a:moveTo>
                    <a:cubicBezTo>
                      <a:pt x="2" y="0"/>
                      <a:pt x="2" y="0"/>
                      <a:pt x="2" y="0"/>
                    </a:cubicBezTo>
                    <a:cubicBezTo>
                      <a:pt x="2" y="0"/>
                      <a:pt x="1" y="0"/>
                      <a:pt x="1" y="0"/>
                    </a:cubicBezTo>
                    <a:cubicBezTo>
                      <a:pt x="0" y="0"/>
                      <a:pt x="2" y="0"/>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3" name="Freeform 1035"/>
              <p:cNvSpPr>
                <a:spLocks/>
              </p:cNvSpPr>
              <p:nvPr/>
            </p:nvSpPr>
            <p:spPr bwMode="auto">
              <a:xfrm>
                <a:off x="4908" y="2131"/>
                <a:ext cx="2" cy="3"/>
              </a:xfrm>
              <a:custGeom>
                <a:avLst/>
                <a:gdLst/>
                <a:ahLst/>
                <a:cxnLst>
                  <a:cxn ang="0">
                    <a:pos x="1" y="1"/>
                  </a:cxn>
                  <a:cxn ang="0">
                    <a:pos x="0" y="0"/>
                  </a:cxn>
                  <a:cxn ang="0">
                    <a:pos x="1" y="1"/>
                  </a:cxn>
                </a:cxnLst>
                <a:rect l="0" t="0" r="r" b="b"/>
                <a:pathLst>
                  <a:path w="1" h="1">
                    <a:moveTo>
                      <a:pt x="1" y="1"/>
                    </a:moveTo>
                    <a:cubicBezTo>
                      <a:pt x="1" y="0"/>
                      <a:pt x="0" y="1"/>
                      <a:pt x="0" y="0"/>
                    </a:cubicBezTo>
                    <a:cubicBezTo>
                      <a:pt x="0" y="1"/>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4" name="Freeform 1036"/>
              <p:cNvSpPr>
                <a:spLocks/>
              </p:cNvSpPr>
              <p:nvPr/>
            </p:nvSpPr>
            <p:spPr bwMode="auto">
              <a:xfrm>
                <a:off x="4904" y="2152"/>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5" name="Freeform 1037"/>
              <p:cNvSpPr>
                <a:spLocks/>
              </p:cNvSpPr>
              <p:nvPr/>
            </p:nvSpPr>
            <p:spPr bwMode="auto">
              <a:xfrm>
                <a:off x="4915" y="2158"/>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6" name="Rectangle 1038"/>
              <p:cNvSpPr>
                <a:spLocks noChangeArrowheads="1"/>
              </p:cNvSpPr>
              <p:nvPr/>
            </p:nvSpPr>
            <p:spPr bwMode="auto">
              <a:xfrm>
                <a:off x="4899" y="215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7" name="Freeform 1039"/>
              <p:cNvSpPr>
                <a:spLocks/>
              </p:cNvSpPr>
              <p:nvPr/>
            </p:nvSpPr>
            <p:spPr bwMode="auto">
              <a:xfrm>
                <a:off x="4895" y="2190"/>
                <a:ext cx="4" cy="0"/>
              </a:xfrm>
              <a:custGeom>
                <a:avLst/>
                <a:gdLst/>
                <a:ahLst/>
                <a:cxnLst>
                  <a:cxn ang="0">
                    <a:pos x="0" y="0"/>
                  </a:cxn>
                  <a:cxn ang="0">
                    <a:pos x="2" y="0"/>
                  </a:cxn>
                  <a:cxn ang="0">
                    <a:pos x="0" y="0"/>
                  </a:cxn>
                </a:cxnLst>
                <a:rect l="0" t="0" r="r" b="b"/>
                <a:pathLst>
                  <a:path w="2">
                    <a:moveTo>
                      <a:pt x="0" y="0"/>
                    </a:moveTo>
                    <a:cubicBezTo>
                      <a:pt x="2" y="0"/>
                      <a:pt x="2" y="0"/>
                      <a:pt x="2" y="0"/>
                    </a:cubicBezTo>
                    <a:cubicBezTo>
                      <a:pt x="2"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8" name="Freeform 1040"/>
              <p:cNvSpPr>
                <a:spLocks/>
              </p:cNvSpPr>
              <p:nvPr/>
            </p:nvSpPr>
            <p:spPr bwMode="auto">
              <a:xfrm>
                <a:off x="4895" y="2206"/>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9" name="Freeform 1041"/>
              <p:cNvSpPr>
                <a:spLocks/>
              </p:cNvSpPr>
              <p:nvPr/>
            </p:nvSpPr>
            <p:spPr bwMode="auto">
              <a:xfrm>
                <a:off x="4888" y="2246"/>
                <a:ext cx="2" cy="2"/>
              </a:xfrm>
              <a:custGeom>
                <a:avLst/>
                <a:gdLst/>
                <a:ahLst/>
                <a:cxnLst>
                  <a:cxn ang="0">
                    <a:pos x="2" y="0"/>
                  </a:cxn>
                  <a:cxn ang="0">
                    <a:pos x="0" y="0"/>
                  </a:cxn>
                  <a:cxn ang="0">
                    <a:pos x="2" y="2"/>
                  </a:cxn>
                  <a:cxn ang="0">
                    <a:pos x="2" y="0"/>
                  </a:cxn>
                </a:cxnLst>
                <a:rect l="0" t="0" r="r" b="b"/>
                <a:pathLst>
                  <a:path w="2" h="2">
                    <a:moveTo>
                      <a:pt x="2" y="0"/>
                    </a:moveTo>
                    <a:lnTo>
                      <a:pt x="0" y="0"/>
                    </a:lnTo>
                    <a:lnTo>
                      <a:pt x="2" y="2"/>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0" name="Freeform 1042"/>
              <p:cNvSpPr>
                <a:spLocks/>
              </p:cNvSpPr>
              <p:nvPr/>
            </p:nvSpPr>
            <p:spPr bwMode="auto">
              <a:xfrm>
                <a:off x="4989" y="2134"/>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1" name="Freeform 1043"/>
              <p:cNvSpPr>
                <a:spLocks/>
              </p:cNvSpPr>
              <p:nvPr/>
            </p:nvSpPr>
            <p:spPr bwMode="auto">
              <a:xfrm>
                <a:off x="4985" y="2134"/>
                <a:ext cx="6" cy="2"/>
              </a:xfrm>
              <a:custGeom>
                <a:avLst/>
                <a:gdLst/>
                <a:ahLst/>
                <a:cxnLst>
                  <a:cxn ang="0">
                    <a:pos x="0" y="0"/>
                  </a:cxn>
                  <a:cxn ang="0">
                    <a:pos x="3" y="1"/>
                  </a:cxn>
                  <a:cxn ang="0">
                    <a:pos x="1" y="0"/>
                  </a:cxn>
                  <a:cxn ang="0">
                    <a:pos x="2" y="0"/>
                  </a:cxn>
                  <a:cxn ang="0">
                    <a:pos x="1" y="0"/>
                  </a:cxn>
                  <a:cxn ang="0">
                    <a:pos x="1" y="0"/>
                  </a:cxn>
                  <a:cxn ang="0">
                    <a:pos x="0" y="0"/>
                  </a:cxn>
                </a:cxnLst>
                <a:rect l="0" t="0" r="r" b="b"/>
                <a:pathLst>
                  <a:path w="3" h="1">
                    <a:moveTo>
                      <a:pt x="0" y="0"/>
                    </a:moveTo>
                    <a:cubicBezTo>
                      <a:pt x="1" y="0"/>
                      <a:pt x="2" y="1"/>
                      <a:pt x="3" y="1"/>
                    </a:cubicBezTo>
                    <a:cubicBezTo>
                      <a:pt x="2" y="1"/>
                      <a:pt x="2" y="1"/>
                      <a:pt x="1" y="0"/>
                    </a:cubicBezTo>
                    <a:cubicBezTo>
                      <a:pt x="1" y="0"/>
                      <a:pt x="1" y="0"/>
                      <a:pt x="2" y="0"/>
                    </a:cubicBezTo>
                    <a:cubicBezTo>
                      <a:pt x="1" y="0"/>
                      <a:pt x="2" y="0"/>
                      <a:pt x="1" y="0"/>
                    </a:cubicBezTo>
                    <a:cubicBezTo>
                      <a:pt x="0" y="0"/>
                      <a:pt x="0"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2" name="Freeform 1044"/>
              <p:cNvSpPr>
                <a:spLocks/>
              </p:cNvSpPr>
              <p:nvPr/>
            </p:nvSpPr>
            <p:spPr bwMode="auto">
              <a:xfrm>
                <a:off x="4973" y="21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3" name="Freeform 1045"/>
              <p:cNvSpPr>
                <a:spLocks/>
              </p:cNvSpPr>
              <p:nvPr/>
            </p:nvSpPr>
            <p:spPr bwMode="auto">
              <a:xfrm>
                <a:off x="4967" y="2176"/>
                <a:ext cx="0" cy="3"/>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4" name="Freeform 1046"/>
              <p:cNvSpPr>
                <a:spLocks/>
              </p:cNvSpPr>
              <p:nvPr/>
            </p:nvSpPr>
            <p:spPr bwMode="auto">
              <a:xfrm>
                <a:off x="4962" y="2179"/>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5" name="Freeform 1047"/>
              <p:cNvSpPr>
                <a:spLocks/>
              </p:cNvSpPr>
              <p:nvPr/>
            </p:nvSpPr>
            <p:spPr bwMode="auto">
              <a:xfrm>
                <a:off x="4971" y="2161"/>
                <a:ext cx="2"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6" name="Freeform 1048"/>
              <p:cNvSpPr>
                <a:spLocks/>
              </p:cNvSpPr>
              <p:nvPr/>
            </p:nvSpPr>
            <p:spPr bwMode="auto">
              <a:xfrm>
                <a:off x="4989" y="2138"/>
                <a:ext cx="2" cy="2"/>
              </a:xfrm>
              <a:custGeom>
                <a:avLst/>
                <a:gdLst/>
                <a:ahLst/>
                <a:cxnLst>
                  <a:cxn ang="0">
                    <a:pos x="2" y="2"/>
                  </a:cxn>
                  <a:cxn ang="0">
                    <a:pos x="0" y="0"/>
                  </a:cxn>
                  <a:cxn ang="0">
                    <a:pos x="0" y="2"/>
                  </a:cxn>
                  <a:cxn ang="0">
                    <a:pos x="2" y="2"/>
                  </a:cxn>
                </a:cxnLst>
                <a:rect l="0" t="0" r="r" b="b"/>
                <a:pathLst>
                  <a:path w="2" h="2">
                    <a:moveTo>
                      <a:pt x="2" y="2"/>
                    </a:moveTo>
                    <a:lnTo>
                      <a:pt x="0" y="0"/>
                    </a:lnTo>
                    <a:lnTo>
                      <a:pt x="0" y="2"/>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7" name="Freeform 1049"/>
              <p:cNvSpPr>
                <a:spLocks/>
              </p:cNvSpPr>
              <p:nvPr/>
            </p:nvSpPr>
            <p:spPr bwMode="auto">
              <a:xfrm>
                <a:off x="4971" y="2152"/>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8" name="Freeform 1050"/>
              <p:cNvSpPr>
                <a:spLocks/>
              </p:cNvSpPr>
              <p:nvPr/>
            </p:nvSpPr>
            <p:spPr bwMode="auto">
              <a:xfrm>
                <a:off x="4973" y="2147"/>
                <a:ext cx="5" cy="0"/>
              </a:xfrm>
              <a:custGeom>
                <a:avLst/>
                <a:gdLst/>
                <a:ahLst/>
                <a:cxnLst>
                  <a:cxn ang="0">
                    <a:pos x="0" y="0"/>
                  </a:cxn>
                  <a:cxn ang="0">
                    <a:pos x="2" y="0"/>
                  </a:cxn>
                  <a:cxn ang="0">
                    <a:pos x="1" y="0"/>
                  </a:cxn>
                  <a:cxn ang="0">
                    <a:pos x="0" y="0"/>
                  </a:cxn>
                </a:cxnLst>
                <a:rect l="0" t="0" r="r" b="b"/>
                <a:pathLst>
                  <a:path w="2">
                    <a:moveTo>
                      <a:pt x="0" y="0"/>
                    </a:moveTo>
                    <a:cubicBezTo>
                      <a:pt x="0" y="0"/>
                      <a:pt x="1" y="0"/>
                      <a:pt x="2" y="0"/>
                    </a:cubicBezTo>
                    <a:cubicBezTo>
                      <a:pt x="1" y="0"/>
                      <a:pt x="1"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9" name="Freeform 1051"/>
              <p:cNvSpPr>
                <a:spLocks/>
              </p:cNvSpPr>
              <p:nvPr/>
            </p:nvSpPr>
            <p:spPr bwMode="auto">
              <a:xfrm>
                <a:off x="4980" y="21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0" name="Freeform 1052"/>
              <p:cNvSpPr>
                <a:spLocks/>
              </p:cNvSpPr>
              <p:nvPr/>
            </p:nvSpPr>
            <p:spPr bwMode="auto">
              <a:xfrm>
                <a:off x="4969" y="2156"/>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1" name="Freeform 1053"/>
              <p:cNvSpPr>
                <a:spLocks/>
              </p:cNvSpPr>
              <p:nvPr/>
            </p:nvSpPr>
            <p:spPr bwMode="auto">
              <a:xfrm>
                <a:off x="4958" y="23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2" name="Rectangle 1054"/>
              <p:cNvSpPr>
                <a:spLocks noChangeArrowheads="1"/>
              </p:cNvSpPr>
              <p:nvPr/>
            </p:nvSpPr>
            <p:spPr bwMode="auto">
              <a:xfrm>
                <a:off x="4944" y="233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3" name="Freeform 1055"/>
              <p:cNvSpPr>
                <a:spLocks/>
              </p:cNvSpPr>
              <p:nvPr/>
            </p:nvSpPr>
            <p:spPr bwMode="auto">
              <a:xfrm>
                <a:off x="4958" y="218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4" name="Freeform 1056"/>
              <p:cNvSpPr>
                <a:spLocks/>
              </p:cNvSpPr>
              <p:nvPr/>
            </p:nvSpPr>
            <p:spPr bwMode="auto">
              <a:xfrm>
                <a:off x="4949" y="2235"/>
                <a:ext cx="6" cy="2"/>
              </a:xfrm>
              <a:custGeom>
                <a:avLst/>
                <a:gdLst/>
                <a:ahLst/>
                <a:cxnLst>
                  <a:cxn ang="0">
                    <a:pos x="0" y="0"/>
                  </a:cxn>
                  <a:cxn ang="0">
                    <a:pos x="3" y="1"/>
                  </a:cxn>
                  <a:cxn ang="0">
                    <a:pos x="0" y="0"/>
                  </a:cxn>
                </a:cxnLst>
                <a:rect l="0" t="0" r="r" b="b"/>
                <a:pathLst>
                  <a:path w="3" h="1">
                    <a:moveTo>
                      <a:pt x="0" y="0"/>
                    </a:moveTo>
                    <a:cubicBezTo>
                      <a:pt x="1" y="0"/>
                      <a:pt x="1" y="1"/>
                      <a:pt x="3" y="1"/>
                    </a:cubicBezTo>
                    <a:cubicBezTo>
                      <a:pt x="2"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5" name="Freeform 1057"/>
              <p:cNvSpPr>
                <a:spLocks/>
              </p:cNvSpPr>
              <p:nvPr/>
            </p:nvSpPr>
            <p:spPr bwMode="auto">
              <a:xfrm>
                <a:off x="4989" y="21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6" name="Rectangle 1058"/>
              <p:cNvSpPr>
                <a:spLocks noChangeArrowheads="1"/>
              </p:cNvSpPr>
              <p:nvPr/>
            </p:nvSpPr>
            <p:spPr bwMode="auto">
              <a:xfrm>
                <a:off x="4955" y="223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7" name="Freeform 1059"/>
              <p:cNvSpPr>
                <a:spLocks/>
              </p:cNvSpPr>
              <p:nvPr/>
            </p:nvSpPr>
            <p:spPr bwMode="auto">
              <a:xfrm>
                <a:off x="4958" y="2197"/>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8" name="Freeform 1060"/>
              <p:cNvSpPr>
                <a:spLocks/>
              </p:cNvSpPr>
              <p:nvPr/>
            </p:nvSpPr>
            <p:spPr bwMode="auto">
              <a:xfrm>
                <a:off x="4962"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9" name="Freeform 1061"/>
              <p:cNvSpPr>
                <a:spLocks/>
              </p:cNvSpPr>
              <p:nvPr/>
            </p:nvSpPr>
            <p:spPr bwMode="auto">
              <a:xfrm>
                <a:off x="4958" y="2203"/>
                <a:ext cx="2" cy="0"/>
              </a:xfrm>
              <a:custGeom>
                <a:avLst/>
                <a:gdLst/>
                <a:ahLst/>
                <a:cxnLst>
                  <a:cxn ang="0">
                    <a:pos x="1" y="0"/>
                  </a:cxn>
                  <a:cxn ang="0">
                    <a:pos x="1" y="0"/>
                  </a:cxn>
                  <a:cxn ang="0">
                    <a:pos x="1" y="0"/>
                  </a:cxn>
                  <a:cxn ang="0">
                    <a:pos x="1" y="0"/>
                  </a:cxn>
                </a:cxnLst>
                <a:rect l="0" t="0" r="r" b="b"/>
                <a:pathLst>
                  <a:path w="1">
                    <a:moveTo>
                      <a:pt x="1" y="0"/>
                    </a:moveTo>
                    <a:cubicBezTo>
                      <a:pt x="1" y="0"/>
                      <a:pt x="0" y="0"/>
                      <a:pt x="1" y="0"/>
                    </a:cubicBezTo>
                    <a:cubicBezTo>
                      <a:pt x="1" y="0"/>
                      <a:pt x="1" y="0"/>
                      <a:pt x="1" y="0"/>
                    </a:cubicBezTo>
                    <a:cubicBezTo>
                      <a:pt x="1"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0" name="Rectangle 1062"/>
              <p:cNvSpPr>
                <a:spLocks noChangeArrowheads="1"/>
              </p:cNvSpPr>
              <p:nvPr/>
            </p:nvSpPr>
            <p:spPr bwMode="auto">
              <a:xfrm>
                <a:off x="4958" y="220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1" name="Freeform 1063"/>
              <p:cNvSpPr>
                <a:spLocks/>
              </p:cNvSpPr>
              <p:nvPr/>
            </p:nvSpPr>
            <p:spPr bwMode="auto">
              <a:xfrm>
                <a:off x="4955" y="2311"/>
                <a:ext cx="3" cy="0"/>
              </a:xfrm>
              <a:custGeom>
                <a:avLst/>
                <a:gdLst/>
                <a:ahLst/>
                <a:cxnLst>
                  <a:cxn ang="0">
                    <a:pos x="1" y="0"/>
                  </a:cxn>
                  <a:cxn ang="0">
                    <a:pos x="0" y="0"/>
                  </a:cxn>
                  <a:cxn ang="0">
                    <a:pos x="1" y="0"/>
                  </a:cxn>
                </a:cxnLst>
                <a:rect l="0" t="0" r="r" b="b"/>
                <a:pathLst>
                  <a:path w="1">
                    <a:moveTo>
                      <a:pt x="1" y="0"/>
                    </a:moveTo>
                    <a:cubicBezTo>
                      <a:pt x="0" y="0"/>
                      <a:pt x="0"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2" name="Rectangle 1064"/>
              <p:cNvSpPr>
                <a:spLocks noChangeArrowheads="1"/>
              </p:cNvSpPr>
              <p:nvPr/>
            </p:nvSpPr>
            <p:spPr bwMode="auto">
              <a:xfrm>
                <a:off x="4989" y="2138"/>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3" name="Freeform 1065"/>
              <p:cNvSpPr>
                <a:spLocks/>
              </p:cNvSpPr>
              <p:nvPr/>
            </p:nvSpPr>
            <p:spPr bwMode="auto">
              <a:xfrm>
                <a:off x="4978" y="22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4" name="Freeform 1066"/>
              <p:cNvSpPr>
                <a:spLocks/>
              </p:cNvSpPr>
              <p:nvPr/>
            </p:nvSpPr>
            <p:spPr bwMode="auto">
              <a:xfrm>
                <a:off x="4964" y="2273"/>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5" name="Freeform 1067"/>
              <p:cNvSpPr>
                <a:spLocks/>
              </p:cNvSpPr>
              <p:nvPr/>
            </p:nvSpPr>
            <p:spPr bwMode="auto">
              <a:xfrm>
                <a:off x="4976" y="2210"/>
                <a:ext cx="2" cy="2"/>
              </a:xfrm>
              <a:custGeom>
                <a:avLst/>
                <a:gdLst/>
                <a:ahLst/>
                <a:cxnLst>
                  <a:cxn ang="0">
                    <a:pos x="2" y="0"/>
                  </a:cxn>
                  <a:cxn ang="0">
                    <a:pos x="0" y="0"/>
                  </a:cxn>
                  <a:cxn ang="0">
                    <a:pos x="0" y="2"/>
                  </a:cxn>
                  <a:cxn ang="0">
                    <a:pos x="2" y="0"/>
                  </a:cxn>
                </a:cxnLst>
                <a:rect l="0" t="0" r="r" b="b"/>
                <a:pathLst>
                  <a:path w="2" h="2">
                    <a:moveTo>
                      <a:pt x="2" y="0"/>
                    </a:moveTo>
                    <a:lnTo>
                      <a:pt x="0" y="0"/>
                    </a:lnTo>
                    <a:lnTo>
                      <a:pt x="0" y="2"/>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6" name="Freeform 1068"/>
              <p:cNvSpPr>
                <a:spLocks/>
              </p:cNvSpPr>
              <p:nvPr/>
            </p:nvSpPr>
            <p:spPr bwMode="auto">
              <a:xfrm>
                <a:off x="4955" y="23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7" name="Freeform 1069"/>
              <p:cNvSpPr>
                <a:spLocks noEditPoints="1"/>
              </p:cNvSpPr>
              <p:nvPr/>
            </p:nvSpPr>
            <p:spPr bwMode="auto">
              <a:xfrm>
                <a:off x="4935" y="2136"/>
                <a:ext cx="56" cy="198"/>
              </a:xfrm>
              <a:custGeom>
                <a:avLst/>
                <a:gdLst/>
                <a:ahLst/>
                <a:cxnLst>
                  <a:cxn ang="0">
                    <a:pos x="9" y="78"/>
                  </a:cxn>
                  <a:cxn ang="0">
                    <a:pos x="10" y="77"/>
                  </a:cxn>
                  <a:cxn ang="0">
                    <a:pos x="11" y="75"/>
                  </a:cxn>
                  <a:cxn ang="0">
                    <a:pos x="12" y="70"/>
                  </a:cxn>
                  <a:cxn ang="0">
                    <a:pos x="10" y="67"/>
                  </a:cxn>
                  <a:cxn ang="0">
                    <a:pos x="12" y="62"/>
                  </a:cxn>
                  <a:cxn ang="0">
                    <a:pos x="14" y="60"/>
                  </a:cxn>
                  <a:cxn ang="0">
                    <a:pos x="12" y="57"/>
                  </a:cxn>
                  <a:cxn ang="0">
                    <a:pos x="13" y="54"/>
                  </a:cxn>
                  <a:cxn ang="0">
                    <a:pos x="14" y="51"/>
                  </a:cxn>
                  <a:cxn ang="0">
                    <a:pos x="16" y="44"/>
                  </a:cxn>
                  <a:cxn ang="0">
                    <a:pos x="18" y="36"/>
                  </a:cxn>
                  <a:cxn ang="0">
                    <a:pos x="17" y="33"/>
                  </a:cxn>
                  <a:cxn ang="0">
                    <a:pos x="18" y="27"/>
                  </a:cxn>
                  <a:cxn ang="0">
                    <a:pos x="20" y="24"/>
                  </a:cxn>
                  <a:cxn ang="0">
                    <a:pos x="18" y="21"/>
                  </a:cxn>
                  <a:cxn ang="0">
                    <a:pos x="19" y="20"/>
                  </a:cxn>
                  <a:cxn ang="0">
                    <a:pos x="20" y="18"/>
                  </a:cxn>
                  <a:cxn ang="0">
                    <a:pos x="20" y="14"/>
                  </a:cxn>
                  <a:cxn ang="0">
                    <a:pos x="20" y="11"/>
                  </a:cxn>
                  <a:cxn ang="0">
                    <a:pos x="21" y="8"/>
                  </a:cxn>
                  <a:cxn ang="0">
                    <a:pos x="22" y="7"/>
                  </a:cxn>
                  <a:cxn ang="0">
                    <a:pos x="23" y="5"/>
                  </a:cxn>
                  <a:cxn ang="0">
                    <a:pos x="24" y="1"/>
                  </a:cxn>
                  <a:cxn ang="0">
                    <a:pos x="24" y="0"/>
                  </a:cxn>
                  <a:cxn ang="0">
                    <a:pos x="20" y="1"/>
                  </a:cxn>
                  <a:cxn ang="0">
                    <a:pos x="19" y="2"/>
                  </a:cxn>
                  <a:cxn ang="0">
                    <a:pos x="18" y="4"/>
                  </a:cxn>
                  <a:cxn ang="0">
                    <a:pos x="17" y="7"/>
                  </a:cxn>
                  <a:cxn ang="0">
                    <a:pos x="18" y="9"/>
                  </a:cxn>
                  <a:cxn ang="0">
                    <a:pos x="17" y="10"/>
                  </a:cxn>
                  <a:cxn ang="0">
                    <a:pos x="16" y="13"/>
                  </a:cxn>
                  <a:cxn ang="0">
                    <a:pos x="14" y="15"/>
                  </a:cxn>
                  <a:cxn ang="0">
                    <a:pos x="14" y="18"/>
                  </a:cxn>
                  <a:cxn ang="0">
                    <a:pos x="13" y="19"/>
                  </a:cxn>
                  <a:cxn ang="0">
                    <a:pos x="10" y="21"/>
                  </a:cxn>
                  <a:cxn ang="0">
                    <a:pos x="11" y="22"/>
                  </a:cxn>
                  <a:cxn ang="0">
                    <a:pos x="13" y="24"/>
                  </a:cxn>
                  <a:cxn ang="0">
                    <a:pos x="12" y="26"/>
                  </a:cxn>
                  <a:cxn ang="0">
                    <a:pos x="12" y="28"/>
                  </a:cxn>
                  <a:cxn ang="0">
                    <a:pos x="11" y="30"/>
                  </a:cxn>
                  <a:cxn ang="0">
                    <a:pos x="12" y="34"/>
                  </a:cxn>
                  <a:cxn ang="0">
                    <a:pos x="10" y="37"/>
                  </a:cxn>
                  <a:cxn ang="0">
                    <a:pos x="10" y="39"/>
                  </a:cxn>
                  <a:cxn ang="0">
                    <a:pos x="10" y="41"/>
                  </a:cxn>
                  <a:cxn ang="0">
                    <a:pos x="4" y="45"/>
                  </a:cxn>
                  <a:cxn ang="0">
                    <a:pos x="6" y="50"/>
                  </a:cxn>
                  <a:cxn ang="0">
                    <a:pos x="4" y="53"/>
                  </a:cxn>
                  <a:cxn ang="0">
                    <a:pos x="3" y="58"/>
                  </a:cxn>
                  <a:cxn ang="0">
                    <a:pos x="5" y="64"/>
                  </a:cxn>
                  <a:cxn ang="0">
                    <a:pos x="5" y="68"/>
                  </a:cxn>
                  <a:cxn ang="0">
                    <a:pos x="4" y="70"/>
                  </a:cxn>
                  <a:cxn ang="0">
                    <a:pos x="2" y="71"/>
                  </a:cxn>
                  <a:cxn ang="0">
                    <a:pos x="3" y="72"/>
                  </a:cxn>
                  <a:cxn ang="0">
                    <a:pos x="3" y="74"/>
                  </a:cxn>
                  <a:cxn ang="0">
                    <a:pos x="3" y="83"/>
                  </a:cxn>
                  <a:cxn ang="0">
                    <a:pos x="2" y="85"/>
                  </a:cxn>
                  <a:cxn ang="0">
                    <a:pos x="8" y="87"/>
                  </a:cxn>
                  <a:cxn ang="0">
                    <a:pos x="8" y="86"/>
                  </a:cxn>
                  <a:cxn ang="0">
                    <a:pos x="9" y="82"/>
                  </a:cxn>
                  <a:cxn ang="0">
                    <a:pos x="9" y="80"/>
                  </a:cxn>
                  <a:cxn ang="0">
                    <a:pos x="9" y="72"/>
                  </a:cxn>
                </a:cxnLst>
                <a:rect l="0" t="0" r="r" b="b"/>
                <a:pathLst>
                  <a:path w="25" h="88">
                    <a:moveTo>
                      <a:pt x="12" y="80"/>
                    </a:moveTo>
                    <a:cubicBezTo>
                      <a:pt x="12" y="80"/>
                      <a:pt x="10" y="80"/>
                      <a:pt x="9" y="80"/>
                    </a:cubicBezTo>
                    <a:cubicBezTo>
                      <a:pt x="9" y="79"/>
                      <a:pt x="11" y="80"/>
                      <a:pt x="11" y="80"/>
                    </a:cubicBezTo>
                    <a:cubicBezTo>
                      <a:pt x="11" y="80"/>
                      <a:pt x="10" y="79"/>
                      <a:pt x="10" y="79"/>
                    </a:cubicBezTo>
                    <a:cubicBezTo>
                      <a:pt x="10" y="79"/>
                      <a:pt x="10" y="79"/>
                      <a:pt x="10" y="79"/>
                    </a:cubicBezTo>
                    <a:cubicBezTo>
                      <a:pt x="9" y="79"/>
                      <a:pt x="10" y="78"/>
                      <a:pt x="9" y="78"/>
                    </a:cubicBezTo>
                    <a:cubicBezTo>
                      <a:pt x="9" y="78"/>
                      <a:pt x="9" y="78"/>
                      <a:pt x="9" y="78"/>
                    </a:cubicBezTo>
                    <a:cubicBezTo>
                      <a:pt x="7" y="78"/>
                      <a:pt x="7" y="78"/>
                      <a:pt x="7" y="78"/>
                    </a:cubicBezTo>
                    <a:cubicBezTo>
                      <a:pt x="7" y="77"/>
                      <a:pt x="6" y="77"/>
                      <a:pt x="7" y="77"/>
                    </a:cubicBezTo>
                    <a:cubicBezTo>
                      <a:pt x="7" y="77"/>
                      <a:pt x="8" y="77"/>
                      <a:pt x="8" y="77"/>
                    </a:cubicBezTo>
                    <a:cubicBezTo>
                      <a:pt x="8" y="77"/>
                      <a:pt x="8" y="77"/>
                      <a:pt x="8" y="77"/>
                    </a:cubicBezTo>
                    <a:cubicBezTo>
                      <a:pt x="9" y="77"/>
                      <a:pt x="8" y="77"/>
                      <a:pt x="9" y="78"/>
                    </a:cubicBezTo>
                    <a:cubicBezTo>
                      <a:pt x="9" y="77"/>
                      <a:pt x="8" y="77"/>
                      <a:pt x="8" y="77"/>
                    </a:cubicBezTo>
                    <a:cubicBezTo>
                      <a:pt x="9" y="77"/>
                      <a:pt x="8" y="77"/>
                      <a:pt x="10" y="77"/>
                    </a:cubicBezTo>
                    <a:cubicBezTo>
                      <a:pt x="9" y="77"/>
                      <a:pt x="9" y="77"/>
                      <a:pt x="9" y="77"/>
                    </a:cubicBezTo>
                    <a:cubicBezTo>
                      <a:pt x="11" y="77"/>
                      <a:pt x="9" y="78"/>
                      <a:pt x="11" y="78"/>
                    </a:cubicBezTo>
                    <a:cubicBezTo>
                      <a:pt x="12" y="77"/>
                      <a:pt x="11" y="77"/>
                      <a:pt x="11" y="76"/>
                    </a:cubicBezTo>
                    <a:cubicBezTo>
                      <a:pt x="9" y="76"/>
                      <a:pt x="9" y="76"/>
                      <a:pt x="9" y="76"/>
                    </a:cubicBezTo>
                    <a:cubicBezTo>
                      <a:pt x="8" y="75"/>
                      <a:pt x="13" y="76"/>
                      <a:pt x="11" y="75"/>
                    </a:cubicBezTo>
                    <a:cubicBezTo>
                      <a:pt x="10" y="75"/>
                      <a:pt x="8" y="75"/>
                      <a:pt x="9" y="75"/>
                    </a:cubicBezTo>
                    <a:cubicBezTo>
                      <a:pt x="11" y="75"/>
                      <a:pt x="11" y="75"/>
                      <a:pt x="11" y="75"/>
                    </a:cubicBezTo>
                    <a:cubicBezTo>
                      <a:pt x="11" y="74"/>
                      <a:pt x="9" y="74"/>
                      <a:pt x="10" y="74"/>
                    </a:cubicBezTo>
                    <a:cubicBezTo>
                      <a:pt x="10" y="74"/>
                      <a:pt x="10" y="74"/>
                      <a:pt x="10" y="74"/>
                    </a:cubicBezTo>
                    <a:cubicBezTo>
                      <a:pt x="12" y="74"/>
                      <a:pt x="10" y="74"/>
                      <a:pt x="10" y="74"/>
                    </a:cubicBezTo>
                    <a:cubicBezTo>
                      <a:pt x="11" y="74"/>
                      <a:pt x="11" y="74"/>
                      <a:pt x="11" y="74"/>
                    </a:cubicBezTo>
                    <a:cubicBezTo>
                      <a:pt x="11" y="73"/>
                      <a:pt x="10" y="73"/>
                      <a:pt x="10" y="72"/>
                    </a:cubicBezTo>
                    <a:cubicBezTo>
                      <a:pt x="11" y="72"/>
                      <a:pt x="11" y="72"/>
                      <a:pt x="11" y="72"/>
                    </a:cubicBezTo>
                    <a:cubicBezTo>
                      <a:pt x="10" y="71"/>
                      <a:pt x="11" y="71"/>
                      <a:pt x="12" y="70"/>
                    </a:cubicBezTo>
                    <a:cubicBezTo>
                      <a:pt x="11" y="70"/>
                      <a:pt x="11" y="70"/>
                      <a:pt x="11" y="70"/>
                    </a:cubicBezTo>
                    <a:cubicBezTo>
                      <a:pt x="11" y="70"/>
                      <a:pt x="12" y="70"/>
                      <a:pt x="12" y="70"/>
                    </a:cubicBezTo>
                    <a:cubicBezTo>
                      <a:pt x="12" y="70"/>
                      <a:pt x="11" y="70"/>
                      <a:pt x="11" y="69"/>
                    </a:cubicBezTo>
                    <a:cubicBezTo>
                      <a:pt x="11" y="69"/>
                      <a:pt x="11" y="69"/>
                      <a:pt x="12" y="70"/>
                    </a:cubicBezTo>
                    <a:cubicBezTo>
                      <a:pt x="11" y="69"/>
                      <a:pt x="10" y="68"/>
                      <a:pt x="11" y="68"/>
                    </a:cubicBezTo>
                    <a:cubicBezTo>
                      <a:pt x="12" y="68"/>
                      <a:pt x="12" y="68"/>
                      <a:pt x="12" y="68"/>
                    </a:cubicBezTo>
                    <a:cubicBezTo>
                      <a:pt x="12" y="67"/>
                      <a:pt x="9" y="67"/>
                      <a:pt x="10" y="67"/>
                    </a:cubicBezTo>
                    <a:cubicBezTo>
                      <a:pt x="11" y="67"/>
                      <a:pt x="11" y="67"/>
                      <a:pt x="11" y="67"/>
                    </a:cubicBezTo>
                    <a:cubicBezTo>
                      <a:pt x="11" y="66"/>
                      <a:pt x="10" y="65"/>
                      <a:pt x="12" y="65"/>
                    </a:cubicBezTo>
                    <a:cubicBezTo>
                      <a:pt x="10" y="64"/>
                      <a:pt x="13" y="64"/>
                      <a:pt x="11" y="63"/>
                    </a:cubicBezTo>
                    <a:cubicBezTo>
                      <a:pt x="12" y="63"/>
                      <a:pt x="12" y="63"/>
                      <a:pt x="13" y="63"/>
                    </a:cubicBezTo>
                    <a:cubicBezTo>
                      <a:pt x="13" y="63"/>
                      <a:pt x="12" y="62"/>
                      <a:pt x="12" y="62"/>
                    </a:cubicBezTo>
                    <a:cubicBezTo>
                      <a:pt x="13" y="62"/>
                      <a:pt x="13" y="62"/>
                      <a:pt x="13" y="62"/>
                    </a:cubicBezTo>
                    <a:cubicBezTo>
                      <a:pt x="12" y="62"/>
                      <a:pt x="12" y="62"/>
                      <a:pt x="12" y="62"/>
                    </a:cubicBezTo>
                    <a:cubicBezTo>
                      <a:pt x="13" y="62"/>
                      <a:pt x="13" y="62"/>
                      <a:pt x="13" y="62"/>
                    </a:cubicBezTo>
                    <a:cubicBezTo>
                      <a:pt x="13" y="62"/>
                      <a:pt x="13" y="62"/>
                      <a:pt x="13" y="62"/>
                    </a:cubicBezTo>
                    <a:cubicBezTo>
                      <a:pt x="13" y="62"/>
                      <a:pt x="12" y="62"/>
                      <a:pt x="12" y="62"/>
                    </a:cubicBezTo>
                    <a:cubicBezTo>
                      <a:pt x="11" y="61"/>
                      <a:pt x="13" y="61"/>
                      <a:pt x="13" y="61"/>
                    </a:cubicBezTo>
                    <a:cubicBezTo>
                      <a:pt x="13" y="60"/>
                      <a:pt x="13" y="60"/>
                      <a:pt x="13" y="60"/>
                    </a:cubicBezTo>
                    <a:cubicBezTo>
                      <a:pt x="13" y="60"/>
                      <a:pt x="13" y="60"/>
                      <a:pt x="13" y="60"/>
                    </a:cubicBezTo>
                    <a:cubicBezTo>
                      <a:pt x="12" y="60"/>
                      <a:pt x="15" y="61"/>
                      <a:pt x="14" y="60"/>
                    </a:cubicBezTo>
                    <a:cubicBezTo>
                      <a:pt x="13" y="60"/>
                      <a:pt x="13" y="60"/>
                      <a:pt x="13" y="60"/>
                    </a:cubicBezTo>
                    <a:cubicBezTo>
                      <a:pt x="13" y="60"/>
                      <a:pt x="14" y="59"/>
                      <a:pt x="13" y="59"/>
                    </a:cubicBezTo>
                    <a:cubicBezTo>
                      <a:pt x="14" y="59"/>
                      <a:pt x="14" y="59"/>
                      <a:pt x="14" y="59"/>
                    </a:cubicBezTo>
                    <a:cubicBezTo>
                      <a:pt x="14" y="59"/>
                      <a:pt x="14" y="58"/>
                      <a:pt x="14" y="57"/>
                    </a:cubicBezTo>
                    <a:cubicBezTo>
                      <a:pt x="14" y="57"/>
                      <a:pt x="12" y="57"/>
                      <a:pt x="12" y="57"/>
                    </a:cubicBezTo>
                    <a:cubicBezTo>
                      <a:pt x="13" y="57"/>
                      <a:pt x="13" y="57"/>
                      <a:pt x="13" y="57"/>
                    </a:cubicBezTo>
                    <a:cubicBezTo>
                      <a:pt x="13" y="57"/>
                      <a:pt x="13" y="57"/>
                      <a:pt x="12" y="57"/>
                    </a:cubicBezTo>
                    <a:cubicBezTo>
                      <a:pt x="12" y="57"/>
                      <a:pt x="13" y="57"/>
                      <a:pt x="14" y="57"/>
                    </a:cubicBezTo>
                    <a:cubicBezTo>
                      <a:pt x="13" y="57"/>
                      <a:pt x="13" y="57"/>
                      <a:pt x="13" y="57"/>
                    </a:cubicBezTo>
                    <a:cubicBezTo>
                      <a:pt x="14" y="57"/>
                      <a:pt x="14" y="57"/>
                      <a:pt x="14" y="57"/>
                    </a:cubicBezTo>
                    <a:cubicBezTo>
                      <a:pt x="14" y="57"/>
                      <a:pt x="16" y="57"/>
                      <a:pt x="14" y="56"/>
                    </a:cubicBezTo>
                    <a:cubicBezTo>
                      <a:pt x="15" y="56"/>
                      <a:pt x="15" y="56"/>
                      <a:pt x="15" y="56"/>
                    </a:cubicBezTo>
                    <a:cubicBezTo>
                      <a:pt x="15" y="56"/>
                      <a:pt x="15" y="55"/>
                      <a:pt x="15" y="55"/>
                    </a:cubicBezTo>
                    <a:cubicBezTo>
                      <a:pt x="13" y="55"/>
                      <a:pt x="14" y="54"/>
                      <a:pt x="13" y="54"/>
                    </a:cubicBezTo>
                    <a:cubicBezTo>
                      <a:pt x="13" y="54"/>
                      <a:pt x="14" y="54"/>
                      <a:pt x="14" y="53"/>
                    </a:cubicBezTo>
                    <a:cubicBezTo>
                      <a:pt x="14" y="53"/>
                      <a:pt x="13" y="53"/>
                      <a:pt x="13" y="53"/>
                    </a:cubicBezTo>
                    <a:cubicBezTo>
                      <a:pt x="14" y="53"/>
                      <a:pt x="14" y="52"/>
                      <a:pt x="14" y="53"/>
                    </a:cubicBezTo>
                    <a:cubicBezTo>
                      <a:pt x="14" y="52"/>
                      <a:pt x="14" y="52"/>
                      <a:pt x="14" y="51"/>
                    </a:cubicBezTo>
                    <a:cubicBezTo>
                      <a:pt x="13" y="51"/>
                      <a:pt x="13" y="51"/>
                      <a:pt x="13" y="51"/>
                    </a:cubicBezTo>
                    <a:cubicBezTo>
                      <a:pt x="13" y="51"/>
                      <a:pt x="13" y="51"/>
                      <a:pt x="14" y="51"/>
                    </a:cubicBezTo>
                    <a:cubicBezTo>
                      <a:pt x="14" y="51"/>
                      <a:pt x="14" y="51"/>
                      <a:pt x="14" y="51"/>
                    </a:cubicBezTo>
                    <a:cubicBezTo>
                      <a:pt x="12" y="50"/>
                      <a:pt x="17" y="50"/>
                      <a:pt x="15" y="49"/>
                    </a:cubicBezTo>
                    <a:cubicBezTo>
                      <a:pt x="15" y="49"/>
                      <a:pt x="15" y="49"/>
                      <a:pt x="15" y="49"/>
                    </a:cubicBezTo>
                    <a:cubicBezTo>
                      <a:pt x="14" y="48"/>
                      <a:pt x="14" y="48"/>
                      <a:pt x="14" y="48"/>
                    </a:cubicBezTo>
                    <a:cubicBezTo>
                      <a:pt x="14" y="48"/>
                      <a:pt x="15" y="48"/>
                      <a:pt x="16" y="48"/>
                    </a:cubicBezTo>
                    <a:cubicBezTo>
                      <a:pt x="14" y="47"/>
                      <a:pt x="16" y="47"/>
                      <a:pt x="15" y="46"/>
                    </a:cubicBezTo>
                    <a:cubicBezTo>
                      <a:pt x="18" y="46"/>
                      <a:pt x="15" y="45"/>
                      <a:pt x="17" y="44"/>
                    </a:cubicBezTo>
                    <a:cubicBezTo>
                      <a:pt x="16" y="44"/>
                      <a:pt x="16" y="44"/>
                      <a:pt x="16" y="44"/>
                    </a:cubicBezTo>
                    <a:cubicBezTo>
                      <a:pt x="16" y="44"/>
                      <a:pt x="17" y="44"/>
                      <a:pt x="17" y="44"/>
                    </a:cubicBezTo>
                    <a:cubicBezTo>
                      <a:pt x="16" y="44"/>
                      <a:pt x="16" y="44"/>
                      <a:pt x="16" y="44"/>
                    </a:cubicBezTo>
                    <a:cubicBezTo>
                      <a:pt x="15" y="42"/>
                      <a:pt x="17" y="41"/>
                      <a:pt x="18" y="40"/>
                    </a:cubicBezTo>
                    <a:cubicBezTo>
                      <a:pt x="19" y="40"/>
                      <a:pt x="15" y="39"/>
                      <a:pt x="17" y="39"/>
                    </a:cubicBezTo>
                    <a:cubicBezTo>
                      <a:pt x="18" y="39"/>
                      <a:pt x="18" y="39"/>
                      <a:pt x="18" y="39"/>
                    </a:cubicBezTo>
                    <a:cubicBezTo>
                      <a:pt x="17" y="38"/>
                      <a:pt x="18" y="37"/>
                      <a:pt x="17" y="36"/>
                    </a:cubicBezTo>
                    <a:cubicBezTo>
                      <a:pt x="18" y="36"/>
                      <a:pt x="18" y="36"/>
                      <a:pt x="18" y="36"/>
                    </a:cubicBezTo>
                    <a:cubicBezTo>
                      <a:pt x="19" y="36"/>
                      <a:pt x="18" y="36"/>
                      <a:pt x="17" y="35"/>
                    </a:cubicBezTo>
                    <a:cubicBezTo>
                      <a:pt x="17" y="35"/>
                      <a:pt x="18" y="36"/>
                      <a:pt x="18" y="36"/>
                    </a:cubicBezTo>
                    <a:cubicBezTo>
                      <a:pt x="19" y="36"/>
                      <a:pt x="17" y="35"/>
                      <a:pt x="18" y="35"/>
                    </a:cubicBezTo>
                    <a:cubicBezTo>
                      <a:pt x="19" y="35"/>
                      <a:pt x="19" y="35"/>
                      <a:pt x="19" y="35"/>
                    </a:cubicBezTo>
                    <a:cubicBezTo>
                      <a:pt x="18" y="35"/>
                      <a:pt x="19" y="34"/>
                      <a:pt x="18" y="34"/>
                    </a:cubicBezTo>
                    <a:cubicBezTo>
                      <a:pt x="18" y="34"/>
                      <a:pt x="17" y="34"/>
                      <a:pt x="18" y="33"/>
                    </a:cubicBezTo>
                    <a:cubicBezTo>
                      <a:pt x="17" y="33"/>
                      <a:pt x="19" y="33"/>
                      <a:pt x="17" y="33"/>
                    </a:cubicBezTo>
                    <a:cubicBezTo>
                      <a:pt x="19" y="33"/>
                      <a:pt x="19" y="32"/>
                      <a:pt x="18" y="32"/>
                    </a:cubicBezTo>
                    <a:cubicBezTo>
                      <a:pt x="19" y="32"/>
                      <a:pt x="19" y="32"/>
                      <a:pt x="19" y="32"/>
                    </a:cubicBezTo>
                    <a:cubicBezTo>
                      <a:pt x="19" y="32"/>
                      <a:pt x="19" y="31"/>
                      <a:pt x="18" y="31"/>
                    </a:cubicBezTo>
                    <a:cubicBezTo>
                      <a:pt x="20" y="31"/>
                      <a:pt x="17" y="30"/>
                      <a:pt x="19" y="30"/>
                    </a:cubicBezTo>
                    <a:cubicBezTo>
                      <a:pt x="19" y="29"/>
                      <a:pt x="18" y="28"/>
                      <a:pt x="18" y="28"/>
                    </a:cubicBezTo>
                    <a:cubicBezTo>
                      <a:pt x="20" y="28"/>
                      <a:pt x="18" y="28"/>
                      <a:pt x="20" y="29"/>
                    </a:cubicBezTo>
                    <a:cubicBezTo>
                      <a:pt x="19" y="28"/>
                      <a:pt x="18" y="27"/>
                      <a:pt x="18" y="27"/>
                    </a:cubicBezTo>
                    <a:cubicBezTo>
                      <a:pt x="19" y="27"/>
                      <a:pt x="19" y="27"/>
                      <a:pt x="19" y="27"/>
                    </a:cubicBezTo>
                    <a:cubicBezTo>
                      <a:pt x="19" y="26"/>
                      <a:pt x="20" y="26"/>
                      <a:pt x="19" y="25"/>
                    </a:cubicBezTo>
                    <a:cubicBezTo>
                      <a:pt x="19" y="25"/>
                      <a:pt x="19" y="25"/>
                      <a:pt x="19" y="25"/>
                    </a:cubicBezTo>
                    <a:cubicBezTo>
                      <a:pt x="19" y="25"/>
                      <a:pt x="20" y="25"/>
                      <a:pt x="19" y="25"/>
                    </a:cubicBezTo>
                    <a:cubicBezTo>
                      <a:pt x="19" y="25"/>
                      <a:pt x="19" y="25"/>
                      <a:pt x="19" y="25"/>
                    </a:cubicBezTo>
                    <a:cubicBezTo>
                      <a:pt x="18" y="25"/>
                      <a:pt x="17" y="24"/>
                      <a:pt x="16" y="24"/>
                    </a:cubicBezTo>
                    <a:cubicBezTo>
                      <a:pt x="18" y="25"/>
                      <a:pt x="17" y="23"/>
                      <a:pt x="20" y="24"/>
                    </a:cubicBezTo>
                    <a:cubicBezTo>
                      <a:pt x="20" y="24"/>
                      <a:pt x="19" y="24"/>
                      <a:pt x="19" y="24"/>
                    </a:cubicBezTo>
                    <a:cubicBezTo>
                      <a:pt x="19" y="24"/>
                      <a:pt x="19" y="24"/>
                      <a:pt x="20" y="24"/>
                    </a:cubicBezTo>
                    <a:cubicBezTo>
                      <a:pt x="20" y="24"/>
                      <a:pt x="19" y="24"/>
                      <a:pt x="19" y="23"/>
                    </a:cubicBezTo>
                    <a:cubicBezTo>
                      <a:pt x="20" y="24"/>
                      <a:pt x="20" y="24"/>
                      <a:pt x="20" y="24"/>
                    </a:cubicBezTo>
                    <a:cubicBezTo>
                      <a:pt x="19" y="23"/>
                      <a:pt x="18" y="23"/>
                      <a:pt x="19" y="23"/>
                    </a:cubicBezTo>
                    <a:cubicBezTo>
                      <a:pt x="19" y="23"/>
                      <a:pt x="19" y="23"/>
                      <a:pt x="19" y="23"/>
                    </a:cubicBezTo>
                    <a:cubicBezTo>
                      <a:pt x="19" y="22"/>
                      <a:pt x="17" y="21"/>
                      <a:pt x="18" y="21"/>
                    </a:cubicBezTo>
                    <a:cubicBezTo>
                      <a:pt x="20" y="22"/>
                      <a:pt x="19" y="21"/>
                      <a:pt x="20" y="21"/>
                    </a:cubicBezTo>
                    <a:cubicBezTo>
                      <a:pt x="20" y="21"/>
                      <a:pt x="20" y="21"/>
                      <a:pt x="20" y="21"/>
                    </a:cubicBezTo>
                    <a:cubicBezTo>
                      <a:pt x="19" y="21"/>
                      <a:pt x="19" y="21"/>
                      <a:pt x="19" y="21"/>
                    </a:cubicBezTo>
                    <a:cubicBezTo>
                      <a:pt x="19" y="20"/>
                      <a:pt x="18" y="20"/>
                      <a:pt x="19" y="20"/>
                    </a:cubicBezTo>
                    <a:cubicBezTo>
                      <a:pt x="19" y="20"/>
                      <a:pt x="19" y="20"/>
                      <a:pt x="19" y="20"/>
                    </a:cubicBezTo>
                    <a:cubicBezTo>
                      <a:pt x="19" y="20"/>
                      <a:pt x="19" y="20"/>
                      <a:pt x="19" y="20"/>
                    </a:cubicBezTo>
                    <a:cubicBezTo>
                      <a:pt x="19" y="20"/>
                      <a:pt x="19" y="20"/>
                      <a:pt x="19" y="20"/>
                    </a:cubicBezTo>
                    <a:cubicBezTo>
                      <a:pt x="18" y="19"/>
                      <a:pt x="17" y="19"/>
                      <a:pt x="17" y="19"/>
                    </a:cubicBezTo>
                    <a:cubicBezTo>
                      <a:pt x="17" y="19"/>
                      <a:pt x="17" y="19"/>
                      <a:pt x="18" y="19"/>
                    </a:cubicBezTo>
                    <a:cubicBezTo>
                      <a:pt x="18" y="19"/>
                      <a:pt x="18" y="19"/>
                      <a:pt x="18" y="19"/>
                    </a:cubicBezTo>
                    <a:cubicBezTo>
                      <a:pt x="18" y="19"/>
                      <a:pt x="17" y="18"/>
                      <a:pt x="18" y="18"/>
                    </a:cubicBezTo>
                    <a:cubicBezTo>
                      <a:pt x="18" y="18"/>
                      <a:pt x="19" y="19"/>
                      <a:pt x="20" y="19"/>
                    </a:cubicBezTo>
                    <a:cubicBezTo>
                      <a:pt x="19" y="18"/>
                      <a:pt x="20" y="18"/>
                      <a:pt x="18" y="17"/>
                    </a:cubicBezTo>
                    <a:cubicBezTo>
                      <a:pt x="19" y="18"/>
                      <a:pt x="19" y="18"/>
                      <a:pt x="20" y="18"/>
                    </a:cubicBezTo>
                    <a:cubicBezTo>
                      <a:pt x="19" y="17"/>
                      <a:pt x="19" y="17"/>
                      <a:pt x="19" y="17"/>
                    </a:cubicBezTo>
                    <a:cubicBezTo>
                      <a:pt x="19" y="17"/>
                      <a:pt x="19" y="17"/>
                      <a:pt x="20" y="18"/>
                    </a:cubicBezTo>
                    <a:cubicBezTo>
                      <a:pt x="20" y="17"/>
                      <a:pt x="18" y="17"/>
                      <a:pt x="19" y="17"/>
                    </a:cubicBezTo>
                    <a:cubicBezTo>
                      <a:pt x="19" y="17"/>
                      <a:pt x="19" y="17"/>
                      <a:pt x="19" y="17"/>
                    </a:cubicBezTo>
                    <a:cubicBezTo>
                      <a:pt x="20" y="17"/>
                      <a:pt x="19" y="16"/>
                      <a:pt x="19" y="16"/>
                    </a:cubicBezTo>
                    <a:cubicBezTo>
                      <a:pt x="21" y="16"/>
                      <a:pt x="20" y="16"/>
                      <a:pt x="21" y="16"/>
                    </a:cubicBezTo>
                    <a:cubicBezTo>
                      <a:pt x="21" y="16"/>
                      <a:pt x="19" y="15"/>
                      <a:pt x="20" y="14"/>
                    </a:cubicBezTo>
                    <a:cubicBezTo>
                      <a:pt x="20" y="14"/>
                      <a:pt x="20" y="14"/>
                      <a:pt x="20" y="14"/>
                    </a:cubicBezTo>
                    <a:cubicBezTo>
                      <a:pt x="18" y="14"/>
                      <a:pt x="21" y="14"/>
                      <a:pt x="20" y="14"/>
                    </a:cubicBezTo>
                    <a:cubicBezTo>
                      <a:pt x="20" y="14"/>
                      <a:pt x="21" y="14"/>
                      <a:pt x="21" y="14"/>
                    </a:cubicBezTo>
                    <a:cubicBezTo>
                      <a:pt x="21" y="14"/>
                      <a:pt x="21" y="13"/>
                      <a:pt x="20" y="12"/>
                    </a:cubicBezTo>
                    <a:cubicBezTo>
                      <a:pt x="21" y="12"/>
                      <a:pt x="21" y="12"/>
                      <a:pt x="21" y="12"/>
                    </a:cubicBezTo>
                    <a:cubicBezTo>
                      <a:pt x="21" y="12"/>
                      <a:pt x="21" y="12"/>
                      <a:pt x="21" y="12"/>
                    </a:cubicBezTo>
                    <a:cubicBezTo>
                      <a:pt x="21" y="11"/>
                      <a:pt x="21" y="11"/>
                      <a:pt x="20" y="11"/>
                    </a:cubicBezTo>
                    <a:cubicBezTo>
                      <a:pt x="23" y="11"/>
                      <a:pt x="19" y="9"/>
                      <a:pt x="22" y="9"/>
                    </a:cubicBezTo>
                    <a:cubicBezTo>
                      <a:pt x="22" y="9"/>
                      <a:pt x="22" y="9"/>
                      <a:pt x="22" y="9"/>
                    </a:cubicBezTo>
                    <a:cubicBezTo>
                      <a:pt x="22" y="9"/>
                      <a:pt x="22" y="9"/>
                      <a:pt x="22" y="9"/>
                    </a:cubicBezTo>
                    <a:cubicBezTo>
                      <a:pt x="21" y="8"/>
                      <a:pt x="21" y="9"/>
                      <a:pt x="20" y="8"/>
                    </a:cubicBezTo>
                    <a:cubicBezTo>
                      <a:pt x="20" y="8"/>
                      <a:pt x="20" y="8"/>
                      <a:pt x="20" y="8"/>
                    </a:cubicBezTo>
                    <a:cubicBezTo>
                      <a:pt x="20" y="8"/>
                      <a:pt x="21" y="8"/>
                      <a:pt x="22" y="8"/>
                    </a:cubicBezTo>
                    <a:cubicBezTo>
                      <a:pt x="21" y="8"/>
                      <a:pt x="21" y="8"/>
                      <a:pt x="21" y="8"/>
                    </a:cubicBezTo>
                    <a:cubicBezTo>
                      <a:pt x="22" y="8"/>
                      <a:pt x="19" y="7"/>
                      <a:pt x="20" y="7"/>
                    </a:cubicBezTo>
                    <a:cubicBezTo>
                      <a:pt x="21" y="7"/>
                      <a:pt x="21" y="7"/>
                      <a:pt x="21" y="7"/>
                    </a:cubicBezTo>
                    <a:cubicBezTo>
                      <a:pt x="20" y="7"/>
                      <a:pt x="20" y="7"/>
                      <a:pt x="20" y="7"/>
                    </a:cubicBezTo>
                    <a:cubicBezTo>
                      <a:pt x="21" y="7"/>
                      <a:pt x="20" y="7"/>
                      <a:pt x="21" y="7"/>
                    </a:cubicBezTo>
                    <a:cubicBezTo>
                      <a:pt x="21" y="7"/>
                      <a:pt x="19" y="6"/>
                      <a:pt x="21" y="6"/>
                    </a:cubicBezTo>
                    <a:cubicBezTo>
                      <a:pt x="21" y="7"/>
                      <a:pt x="21" y="7"/>
                      <a:pt x="21" y="7"/>
                    </a:cubicBezTo>
                    <a:cubicBezTo>
                      <a:pt x="22" y="7"/>
                      <a:pt x="22" y="7"/>
                      <a:pt x="22" y="7"/>
                    </a:cubicBezTo>
                    <a:cubicBezTo>
                      <a:pt x="22" y="7"/>
                      <a:pt x="22" y="7"/>
                      <a:pt x="22" y="7"/>
                    </a:cubicBezTo>
                    <a:cubicBezTo>
                      <a:pt x="23" y="6"/>
                      <a:pt x="23" y="6"/>
                      <a:pt x="23" y="6"/>
                    </a:cubicBezTo>
                    <a:cubicBezTo>
                      <a:pt x="22" y="6"/>
                      <a:pt x="22" y="6"/>
                      <a:pt x="22" y="6"/>
                    </a:cubicBezTo>
                    <a:cubicBezTo>
                      <a:pt x="20" y="5"/>
                      <a:pt x="22" y="6"/>
                      <a:pt x="21" y="5"/>
                    </a:cubicBezTo>
                    <a:cubicBezTo>
                      <a:pt x="22" y="6"/>
                      <a:pt x="21" y="5"/>
                      <a:pt x="23" y="5"/>
                    </a:cubicBezTo>
                    <a:cubicBezTo>
                      <a:pt x="24" y="6"/>
                      <a:pt x="24" y="6"/>
                      <a:pt x="24" y="6"/>
                    </a:cubicBezTo>
                    <a:cubicBezTo>
                      <a:pt x="23" y="5"/>
                      <a:pt x="25" y="5"/>
                      <a:pt x="23" y="5"/>
                    </a:cubicBezTo>
                    <a:cubicBezTo>
                      <a:pt x="24" y="5"/>
                      <a:pt x="23" y="5"/>
                      <a:pt x="24" y="5"/>
                    </a:cubicBezTo>
                    <a:cubicBezTo>
                      <a:pt x="24" y="5"/>
                      <a:pt x="24" y="5"/>
                      <a:pt x="23" y="5"/>
                    </a:cubicBezTo>
                    <a:cubicBezTo>
                      <a:pt x="22" y="4"/>
                      <a:pt x="25" y="4"/>
                      <a:pt x="23" y="3"/>
                    </a:cubicBezTo>
                    <a:cubicBezTo>
                      <a:pt x="23" y="2"/>
                      <a:pt x="22" y="2"/>
                      <a:pt x="21" y="1"/>
                    </a:cubicBezTo>
                    <a:cubicBezTo>
                      <a:pt x="22" y="1"/>
                      <a:pt x="22" y="2"/>
                      <a:pt x="22" y="2"/>
                    </a:cubicBezTo>
                    <a:cubicBezTo>
                      <a:pt x="23" y="2"/>
                      <a:pt x="23" y="2"/>
                      <a:pt x="23" y="1"/>
                    </a:cubicBezTo>
                    <a:cubicBezTo>
                      <a:pt x="24" y="1"/>
                      <a:pt x="24" y="1"/>
                      <a:pt x="24" y="1"/>
                    </a:cubicBezTo>
                    <a:cubicBezTo>
                      <a:pt x="24" y="1"/>
                      <a:pt x="22" y="1"/>
                      <a:pt x="23" y="1"/>
                    </a:cubicBezTo>
                    <a:cubicBezTo>
                      <a:pt x="24" y="1"/>
                      <a:pt x="24" y="1"/>
                      <a:pt x="24" y="1"/>
                    </a:cubicBezTo>
                    <a:cubicBezTo>
                      <a:pt x="23" y="0"/>
                      <a:pt x="23" y="0"/>
                      <a:pt x="23" y="0"/>
                    </a:cubicBezTo>
                    <a:cubicBezTo>
                      <a:pt x="24" y="0"/>
                      <a:pt x="24" y="1"/>
                      <a:pt x="24" y="1"/>
                    </a:cubicBezTo>
                    <a:cubicBezTo>
                      <a:pt x="24" y="1"/>
                      <a:pt x="24" y="0"/>
                      <a:pt x="23" y="0"/>
                    </a:cubicBezTo>
                    <a:cubicBezTo>
                      <a:pt x="23" y="0"/>
                      <a:pt x="23" y="0"/>
                      <a:pt x="23" y="0"/>
                    </a:cubicBezTo>
                    <a:cubicBezTo>
                      <a:pt x="23" y="0"/>
                      <a:pt x="24" y="0"/>
                      <a:pt x="24" y="0"/>
                    </a:cubicBezTo>
                    <a:cubicBezTo>
                      <a:pt x="24" y="1"/>
                      <a:pt x="23" y="0"/>
                      <a:pt x="23" y="0"/>
                    </a:cubicBezTo>
                    <a:cubicBezTo>
                      <a:pt x="23" y="0"/>
                      <a:pt x="23" y="0"/>
                      <a:pt x="23" y="0"/>
                    </a:cubicBezTo>
                    <a:cubicBezTo>
                      <a:pt x="20" y="0"/>
                      <a:pt x="23" y="1"/>
                      <a:pt x="23" y="1"/>
                    </a:cubicBezTo>
                    <a:cubicBezTo>
                      <a:pt x="21" y="0"/>
                      <a:pt x="21" y="0"/>
                      <a:pt x="21" y="0"/>
                    </a:cubicBezTo>
                    <a:cubicBezTo>
                      <a:pt x="22" y="1"/>
                      <a:pt x="22" y="1"/>
                      <a:pt x="22" y="1"/>
                    </a:cubicBezTo>
                    <a:cubicBezTo>
                      <a:pt x="22" y="1"/>
                      <a:pt x="21" y="1"/>
                      <a:pt x="21" y="1"/>
                    </a:cubicBezTo>
                    <a:cubicBezTo>
                      <a:pt x="20" y="1"/>
                      <a:pt x="21" y="1"/>
                      <a:pt x="20" y="1"/>
                    </a:cubicBezTo>
                    <a:cubicBezTo>
                      <a:pt x="20" y="1"/>
                      <a:pt x="20" y="1"/>
                      <a:pt x="20" y="1"/>
                    </a:cubicBezTo>
                    <a:cubicBezTo>
                      <a:pt x="21" y="1"/>
                      <a:pt x="21" y="1"/>
                      <a:pt x="21" y="1"/>
                    </a:cubicBezTo>
                    <a:cubicBezTo>
                      <a:pt x="20" y="1"/>
                      <a:pt x="19" y="1"/>
                      <a:pt x="20" y="1"/>
                    </a:cubicBezTo>
                    <a:cubicBezTo>
                      <a:pt x="19" y="1"/>
                      <a:pt x="21" y="2"/>
                      <a:pt x="19" y="2"/>
                    </a:cubicBezTo>
                    <a:cubicBezTo>
                      <a:pt x="19" y="2"/>
                      <a:pt x="19" y="2"/>
                      <a:pt x="19" y="2"/>
                    </a:cubicBezTo>
                    <a:cubicBezTo>
                      <a:pt x="20" y="2"/>
                      <a:pt x="20" y="2"/>
                      <a:pt x="22" y="3"/>
                    </a:cubicBezTo>
                    <a:cubicBezTo>
                      <a:pt x="19" y="2"/>
                      <a:pt x="19" y="2"/>
                      <a:pt x="19" y="2"/>
                    </a:cubicBezTo>
                    <a:cubicBezTo>
                      <a:pt x="20" y="3"/>
                      <a:pt x="20" y="3"/>
                      <a:pt x="20" y="3"/>
                    </a:cubicBezTo>
                    <a:cubicBezTo>
                      <a:pt x="20" y="3"/>
                      <a:pt x="20" y="3"/>
                      <a:pt x="19" y="3"/>
                    </a:cubicBezTo>
                    <a:cubicBezTo>
                      <a:pt x="20" y="3"/>
                      <a:pt x="20" y="3"/>
                      <a:pt x="21" y="3"/>
                    </a:cubicBezTo>
                    <a:cubicBezTo>
                      <a:pt x="19" y="3"/>
                      <a:pt x="21" y="4"/>
                      <a:pt x="19" y="4"/>
                    </a:cubicBezTo>
                    <a:cubicBezTo>
                      <a:pt x="20" y="4"/>
                      <a:pt x="20" y="4"/>
                      <a:pt x="20" y="4"/>
                    </a:cubicBezTo>
                    <a:cubicBezTo>
                      <a:pt x="18" y="4"/>
                      <a:pt x="20" y="4"/>
                      <a:pt x="19" y="4"/>
                    </a:cubicBezTo>
                    <a:cubicBezTo>
                      <a:pt x="18" y="4"/>
                      <a:pt x="19" y="4"/>
                      <a:pt x="18" y="4"/>
                    </a:cubicBezTo>
                    <a:cubicBezTo>
                      <a:pt x="20" y="5"/>
                      <a:pt x="18" y="4"/>
                      <a:pt x="18" y="5"/>
                    </a:cubicBezTo>
                    <a:cubicBezTo>
                      <a:pt x="19" y="5"/>
                      <a:pt x="18" y="5"/>
                      <a:pt x="19" y="6"/>
                    </a:cubicBezTo>
                    <a:cubicBezTo>
                      <a:pt x="18" y="6"/>
                      <a:pt x="18" y="6"/>
                      <a:pt x="17" y="7"/>
                    </a:cubicBezTo>
                    <a:cubicBezTo>
                      <a:pt x="17" y="6"/>
                      <a:pt x="17" y="6"/>
                      <a:pt x="17" y="6"/>
                    </a:cubicBezTo>
                    <a:cubicBezTo>
                      <a:pt x="18" y="7"/>
                      <a:pt x="18" y="7"/>
                      <a:pt x="18" y="8"/>
                    </a:cubicBezTo>
                    <a:cubicBezTo>
                      <a:pt x="17" y="7"/>
                      <a:pt x="17" y="7"/>
                      <a:pt x="17" y="7"/>
                    </a:cubicBezTo>
                    <a:cubicBezTo>
                      <a:pt x="17" y="7"/>
                      <a:pt x="17" y="7"/>
                      <a:pt x="17" y="7"/>
                    </a:cubicBezTo>
                    <a:cubicBezTo>
                      <a:pt x="17" y="7"/>
                      <a:pt x="17" y="7"/>
                      <a:pt x="17" y="8"/>
                    </a:cubicBezTo>
                    <a:cubicBezTo>
                      <a:pt x="16" y="7"/>
                      <a:pt x="16" y="7"/>
                      <a:pt x="16" y="7"/>
                    </a:cubicBezTo>
                    <a:cubicBezTo>
                      <a:pt x="16" y="8"/>
                      <a:pt x="17" y="8"/>
                      <a:pt x="17" y="9"/>
                    </a:cubicBezTo>
                    <a:cubicBezTo>
                      <a:pt x="17" y="9"/>
                      <a:pt x="19" y="9"/>
                      <a:pt x="20" y="10"/>
                    </a:cubicBezTo>
                    <a:cubicBezTo>
                      <a:pt x="19" y="9"/>
                      <a:pt x="18" y="9"/>
                      <a:pt x="18" y="9"/>
                    </a:cubicBezTo>
                    <a:cubicBezTo>
                      <a:pt x="18" y="9"/>
                      <a:pt x="19" y="9"/>
                      <a:pt x="18" y="9"/>
                    </a:cubicBezTo>
                    <a:cubicBezTo>
                      <a:pt x="18" y="9"/>
                      <a:pt x="18" y="9"/>
                      <a:pt x="18" y="9"/>
                    </a:cubicBezTo>
                    <a:cubicBezTo>
                      <a:pt x="17" y="9"/>
                      <a:pt x="18" y="9"/>
                      <a:pt x="18" y="9"/>
                    </a:cubicBezTo>
                    <a:cubicBezTo>
                      <a:pt x="17" y="9"/>
                      <a:pt x="18" y="9"/>
                      <a:pt x="17" y="9"/>
                    </a:cubicBezTo>
                    <a:cubicBezTo>
                      <a:pt x="17" y="9"/>
                      <a:pt x="17" y="9"/>
                      <a:pt x="17" y="9"/>
                    </a:cubicBezTo>
                    <a:cubicBezTo>
                      <a:pt x="17" y="9"/>
                      <a:pt x="16" y="9"/>
                      <a:pt x="16" y="9"/>
                    </a:cubicBezTo>
                    <a:cubicBezTo>
                      <a:pt x="16" y="9"/>
                      <a:pt x="17" y="9"/>
                      <a:pt x="17" y="9"/>
                    </a:cubicBezTo>
                    <a:cubicBezTo>
                      <a:pt x="17" y="10"/>
                      <a:pt x="16" y="9"/>
                      <a:pt x="15" y="9"/>
                    </a:cubicBezTo>
                    <a:cubicBezTo>
                      <a:pt x="16" y="10"/>
                      <a:pt x="15" y="10"/>
                      <a:pt x="17" y="10"/>
                    </a:cubicBezTo>
                    <a:cubicBezTo>
                      <a:pt x="16" y="10"/>
                      <a:pt x="16" y="10"/>
                      <a:pt x="16" y="10"/>
                    </a:cubicBezTo>
                    <a:cubicBezTo>
                      <a:pt x="16" y="10"/>
                      <a:pt x="16" y="11"/>
                      <a:pt x="17" y="11"/>
                    </a:cubicBezTo>
                    <a:cubicBezTo>
                      <a:pt x="17" y="11"/>
                      <a:pt x="17" y="11"/>
                      <a:pt x="17" y="11"/>
                    </a:cubicBezTo>
                    <a:cubicBezTo>
                      <a:pt x="17" y="11"/>
                      <a:pt x="17" y="11"/>
                      <a:pt x="17" y="11"/>
                    </a:cubicBezTo>
                    <a:cubicBezTo>
                      <a:pt x="17" y="11"/>
                      <a:pt x="17" y="11"/>
                      <a:pt x="17" y="11"/>
                    </a:cubicBezTo>
                    <a:cubicBezTo>
                      <a:pt x="17" y="11"/>
                      <a:pt x="17" y="11"/>
                      <a:pt x="17" y="11"/>
                    </a:cubicBezTo>
                    <a:cubicBezTo>
                      <a:pt x="18" y="12"/>
                      <a:pt x="16" y="12"/>
                      <a:pt x="16" y="13"/>
                    </a:cubicBezTo>
                    <a:cubicBezTo>
                      <a:pt x="16" y="12"/>
                      <a:pt x="16" y="12"/>
                      <a:pt x="16" y="12"/>
                    </a:cubicBezTo>
                    <a:cubicBezTo>
                      <a:pt x="16" y="13"/>
                      <a:pt x="16" y="13"/>
                      <a:pt x="17" y="14"/>
                    </a:cubicBezTo>
                    <a:cubicBezTo>
                      <a:pt x="17" y="14"/>
                      <a:pt x="16" y="14"/>
                      <a:pt x="16" y="14"/>
                    </a:cubicBezTo>
                    <a:cubicBezTo>
                      <a:pt x="16" y="14"/>
                      <a:pt x="16" y="14"/>
                      <a:pt x="16" y="14"/>
                    </a:cubicBezTo>
                    <a:cubicBezTo>
                      <a:pt x="15" y="14"/>
                      <a:pt x="15" y="14"/>
                      <a:pt x="15" y="14"/>
                    </a:cubicBezTo>
                    <a:cubicBezTo>
                      <a:pt x="15" y="14"/>
                      <a:pt x="14" y="14"/>
                      <a:pt x="15" y="15"/>
                    </a:cubicBezTo>
                    <a:cubicBezTo>
                      <a:pt x="14" y="14"/>
                      <a:pt x="14" y="15"/>
                      <a:pt x="14" y="15"/>
                    </a:cubicBezTo>
                    <a:cubicBezTo>
                      <a:pt x="15" y="15"/>
                      <a:pt x="15" y="15"/>
                      <a:pt x="15" y="15"/>
                    </a:cubicBezTo>
                    <a:cubicBezTo>
                      <a:pt x="15" y="15"/>
                      <a:pt x="15" y="15"/>
                      <a:pt x="15" y="15"/>
                    </a:cubicBezTo>
                    <a:cubicBezTo>
                      <a:pt x="13" y="15"/>
                      <a:pt x="13" y="15"/>
                      <a:pt x="13" y="15"/>
                    </a:cubicBezTo>
                    <a:cubicBezTo>
                      <a:pt x="12" y="15"/>
                      <a:pt x="16" y="17"/>
                      <a:pt x="13" y="16"/>
                    </a:cubicBezTo>
                    <a:cubicBezTo>
                      <a:pt x="14" y="17"/>
                      <a:pt x="14" y="16"/>
                      <a:pt x="15" y="17"/>
                    </a:cubicBezTo>
                    <a:cubicBezTo>
                      <a:pt x="14" y="17"/>
                      <a:pt x="13" y="17"/>
                      <a:pt x="13" y="17"/>
                    </a:cubicBezTo>
                    <a:cubicBezTo>
                      <a:pt x="12" y="17"/>
                      <a:pt x="14" y="18"/>
                      <a:pt x="14" y="18"/>
                    </a:cubicBezTo>
                    <a:cubicBezTo>
                      <a:pt x="14" y="18"/>
                      <a:pt x="15" y="18"/>
                      <a:pt x="16" y="19"/>
                    </a:cubicBezTo>
                    <a:cubicBezTo>
                      <a:pt x="16" y="19"/>
                      <a:pt x="14" y="19"/>
                      <a:pt x="13" y="18"/>
                    </a:cubicBezTo>
                    <a:cubicBezTo>
                      <a:pt x="14" y="18"/>
                      <a:pt x="14" y="18"/>
                      <a:pt x="14" y="18"/>
                    </a:cubicBezTo>
                    <a:cubicBezTo>
                      <a:pt x="14" y="18"/>
                      <a:pt x="13" y="18"/>
                      <a:pt x="13" y="18"/>
                    </a:cubicBezTo>
                    <a:cubicBezTo>
                      <a:pt x="13" y="18"/>
                      <a:pt x="13" y="18"/>
                      <a:pt x="13" y="18"/>
                    </a:cubicBezTo>
                    <a:cubicBezTo>
                      <a:pt x="13" y="18"/>
                      <a:pt x="13" y="19"/>
                      <a:pt x="12" y="18"/>
                    </a:cubicBezTo>
                    <a:cubicBezTo>
                      <a:pt x="12" y="19"/>
                      <a:pt x="13" y="19"/>
                      <a:pt x="13" y="19"/>
                    </a:cubicBezTo>
                    <a:cubicBezTo>
                      <a:pt x="12" y="19"/>
                      <a:pt x="13" y="19"/>
                      <a:pt x="12" y="19"/>
                    </a:cubicBezTo>
                    <a:cubicBezTo>
                      <a:pt x="13" y="19"/>
                      <a:pt x="13" y="20"/>
                      <a:pt x="13" y="20"/>
                    </a:cubicBezTo>
                    <a:cubicBezTo>
                      <a:pt x="12" y="20"/>
                      <a:pt x="14" y="20"/>
                      <a:pt x="14" y="21"/>
                    </a:cubicBezTo>
                    <a:cubicBezTo>
                      <a:pt x="13" y="21"/>
                      <a:pt x="12" y="20"/>
                      <a:pt x="13" y="21"/>
                    </a:cubicBezTo>
                    <a:cubicBezTo>
                      <a:pt x="12" y="21"/>
                      <a:pt x="12" y="20"/>
                      <a:pt x="11" y="20"/>
                    </a:cubicBezTo>
                    <a:cubicBezTo>
                      <a:pt x="12" y="21"/>
                      <a:pt x="11" y="21"/>
                      <a:pt x="10" y="21"/>
                    </a:cubicBezTo>
                    <a:cubicBezTo>
                      <a:pt x="10" y="21"/>
                      <a:pt x="10" y="21"/>
                      <a:pt x="10" y="21"/>
                    </a:cubicBezTo>
                    <a:cubicBezTo>
                      <a:pt x="10" y="21"/>
                      <a:pt x="10" y="21"/>
                      <a:pt x="10" y="21"/>
                    </a:cubicBezTo>
                    <a:cubicBezTo>
                      <a:pt x="11" y="21"/>
                      <a:pt x="11" y="21"/>
                      <a:pt x="11" y="21"/>
                    </a:cubicBezTo>
                    <a:cubicBezTo>
                      <a:pt x="11" y="21"/>
                      <a:pt x="11" y="21"/>
                      <a:pt x="11" y="21"/>
                    </a:cubicBezTo>
                    <a:cubicBezTo>
                      <a:pt x="11" y="21"/>
                      <a:pt x="12" y="21"/>
                      <a:pt x="13" y="22"/>
                    </a:cubicBezTo>
                    <a:cubicBezTo>
                      <a:pt x="12" y="22"/>
                      <a:pt x="13" y="22"/>
                      <a:pt x="12" y="22"/>
                    </a:cubicBezTo>
                    <a:cubicBezTo>
                      <a:pt x="13" y="22"/>
                      <a:pt x="11" y="22"/>
                      <a:pt x="11" y="21"/>
                    </a:cubicBezTo>
                    <a:cubicBezTo>
                      <a:pt x="11" y="22"/>
                      <a:pt x="11" y="22"/>
                      <a:pt x="11" y="22"/>
                    </a:cubicBezTo>
                    <a:cubicBezTo>
                      <a:pt x="10" y="22"/>
                      <a:pt x="10" y="22"/>
                      <a:pt x="10" y="22"/>
                    </a:cubicBezTo>
                    <a:cubicBezTo>
                      <a:pt x="9" y="22"/>
                      <a:pt x="12" y="22"/>
                      <a:pt x="11" y="23"/>
                    </a:cubicBezTo>
                    <a:cubicBezTo>
                      <a:pt x="11" y="22"/>
                      <a:pt x="10" y="22"/>
                      <a:pt x="10" y="23"/>
                    </a:cubicBezTo>
                    <a:cubicBezTo>
                      <a:pt x="10" y="22"/>
                      <a:pt x="11" y="23"/>
                      <a:pt x="12" y="23"/>
                    </a:cubicBezTo>
                    <a:cubicBezTo>
                      <a:pt x="11" y="23"/>
                      <a:pt x="12" y="23"/>
                      <a:pt x="12" y="24"/>
                    </a:cubicBezTo>
                    <a:cubicBezTo>
                      <a:pt x="12" y="23"/>
                      <a:pt x="12" y="23"/>
                      <a:pt x="12" y="23"/>
                    </a:cubicBezTo>
                    <a:cubicBezTo>
                      <a:pt x="13" y="24"/>
                      <a:pt x="13" y="24"/>
                      <a:pt x="13" y="24"/>
                    </a:cubicBezTo>
                    <a:cubicBezTo>
                      <a:pt x="13" y="24"/>
                      <a:pt x="13" y="24"/>
                      <a:pt x="13" y="24"/>
                    </a:cubicBezTo>
                    <a:cubicBezTo>
                      <a:pt x="14" y="24"/>
                      <a:pt x="11" y="24"/>
                      <a:pt x="12" y="25"/>
                    </a:cubicBezTo>
                    <a:cubicBezTo>
                      <a:pt x="11" y="25"/>
                      <a:pt x="11" y="24"/>
                      <a:pt x="10" y="24"/>
                    </a:cubicBezTo>
                    <a:cubicBezTo>
                      <a:pt x="11" y="25"/>
                      <a:pt x="9" y="25"/>
                      <a:pt x="10" y="25"/>
                    </a:cubicBezTo>
                    <a:cubicBezTo>
                      <a:pt x="11" y="25"/>
                      <a:pt x="11" y="25"/>
                      <a:pt x="11" y="26"/>
                    </a:cubicBezTo>
                    <a:cubicBezTo>
                      <a:pt x="11" y="25"/>
                      <a:pt x="11" y="25"/>
                      <a:pt x="11" y="25"/>
                    </a:cubicBezTo>
                    <a:cubicBezTo>
                      <a:pt x="12" y="26"/>
                      <a:pt x="12" y="26"/>
                      <a:pt x="12" y="26"/>
                    </a:cubicBezTo>
                    <a:cubicBezTo>
                      <a:pt x="12" y="25"/>
                      <a:pt x="12" y="25"/>
                      <a:pt x="12" y="25"/>
                    </a:cubicBezTo>
                    <a:cubicBezTo>
                      <a:pt x="13" y="25"/>
                      <a:pt x="12" y="25"/>
                      <a:pt x="13" y="25"/>
                    </a:cubicBezTo>
                    <a:cubicBezTo>
                      <a:pt x="12" y="25"/>
                      <a:pt x="14" y="26"/>
                      <a:pt x="13" y="26"/>
                    </a:cubicBezTo>
                    <a:cubicBezTo>
                      <a:pt x="11" y="26"/>
                      <a:pt x="11" y="26"/>
                      <a:pt x="11" y="26"/>
                    </a:cubicBezTo>
                    <a:cubicBezTo>
                      <a:pt x="9" y="26"/>
                      <a:pt x="12" y="27"/>
                      <a:pt x="11" y="27"/>
                    </a:cubicBezTo>
                    <a:cubicBezTo>
                      <a:pt x="11" y="27"/>
                      <a:pt x="11" y="27"/>
                      <a:pt x="11" y="27"/>
                    </a:cubicBezTo>
                    <a:cubicBezTo>
                      <a:pt x="12" y="27"/>
                      <a:pt x="11" y="27"/>
                      <a:pt x="12" y="28"/>
                    </a:cubicBezTo>
                    <a:cubicBezTo>
                      <a:pt x="11" y="27"/>
                      <a:pt x="11" y="28"/>
                      <a:pt x="10" y="28"/>
                    </a:cubicBezTo>
                    <a:cubicBezTo>
                      <a:pt x="11" y="28"/>
                      <a:pt x="10" y="28"/>
                      <a:pt x="11" y="28"/>
                    </a:cubicBezTo>
                    <a:cubicBezTo>
                      <a:pt x="10" y="28"/>
                      <a:pt x="10" y="28"/>
                      <a:pt x="10" y="28"/>
                    </a:cubicBezTo>
                    <a:cubicBezTo>
                      <a:pt x="10" y="29"/>
                      <a:pt x="12" y="29"/>
                      <a:pt x="12" y="30"/>
                    </a:cubicBezTo>
                    <a:cubicBezTo>
                      <a:pt x="11" y="29"/>
                      <a:pt x="11" y="30"/>
                      <a:pt x="10" y="29"/>
                    </a:cubicBezTo>
                    <a:cubicBezTo>
                      <a:pt x="10" y="29"/>
                      <a:pt x="10" y="29"/>
                      <a:pt x="10" y="30"/>
                    </a:cubicBezTo>
                    <a:cubicBezTo>
                      <a:pt x="10" y="29"/>
                      <a:pt x="11" y="30"/>
                      <a:pt x="11" y="30"/>
                    </a:cubicBezTo>
                    <a:cubicBezTo>
                      <a:pt x="11" y="30"/>
                      <a:pt x="12" y="30"/>
                      <a:pt x="12" y="31"/>
                    </a:cubicBezTo>
                    <a:cubicBezTo>
                      <a:pt x="11" y="31"/>
                      <a:pt x="11" y="31"/>
                      <a:pt x="11" y="31"/>
                    </a:cubicBezTo>
                    <a:cubicBezTo>
                      <a:pt x="12" y="31"/>
                      <a:pt x="12" y="31"/>
                      <a:pt x="13" y="31"/>
                    </a:cubicBezTo>
                    <a:cubicBezTo>
                      <a:pt x="10" y="31"/>
                      <a:pt x="13" y="32"/>
                      <a:pt x="10" y="32"/>
                    </a:cubicBezTo>
                    <a:cubicBezTo>
                      <a:pt x="11" y="33"/>
                      <a:pt x="11" y="33"/>
                      <a:pt x="11" y="33"/>
                    </a:cubicBezTo>
                    <a:cubicBezTo>
                      <a:pt x="11" y="33"/>
                      <a:pt x="10" y="33"/>
                      <a:pt x="10" y="33"/>
                    </a:cubicBezTo>
                    <a:cubicBezTo>
                      <a:pt x="10" y="34"/>
                      <a:pt x="13" y="34"/>
                      <a:pt x="12" y="34"/>
                    </a:cubicBezTo>
                    <a:cubicBezTo>
                      <a:pt x="10" y="34"/>
                      <a:pt x="11" y="34"/>
                      <a:pt x="11" y="34"/>
                    </a:cubicBezTo>
                    <a:cubicBezTo>
                      <a:pt x="8" y="34"/>
                      <a:pt x="11" y="35"/>
                      <a:pt x="9" y="35"/>
                    </a:cubicBezTo>
                    <a:cubicBezTo>
                      <a:pt x="9" y="35"/>
                      <a:pt x="9" y="35"/>
                      <a:pt x="9" y="35"/>
                    </a:cubicBezTo>
                    <a:cubicBezTo>
                      <a:pt x="8" y="35"/>
                      <a:pt x="10" y="35"/>
                      <a:pt x="10" y="36"/>
                    </a:cubicBezTo>
                    <a:cubicBezTo>
                      <a:pt x="9" y="36"/>
                      <a:pt x="9" y="36"/>
                      <a:pt x="9" y="36"/>
                    </a:cubicBezTo>
                    <a:cubicBezTo>
                      <a:pt x="11" y="36"/>
                      <a:pt x="11" y="37"/>
                      <a:pt x="11" y="37"/>
                    </a:cubicBezTo>
                    <a:cubicBezTo>
                      <a:pt x="10" y="37"/>
                      <a:pt x="11" y="37"/>
                      <a:pt x="10" y="37"/>
                    </a:cubicBezTo>
                    <a:cubicBezTo>
                      <a:pt x="10" y="37"/>
                      <a:pt x="11" y="37"/>
                      <a:pt x="11" y="38"/>
                    </a:cubicBezTo>
                    <a:cubicBezTo>
                      <a:pt x="11" y="38"/>
                      <a:pt x="10" y="38"/>
                      <a:pt x="9" y="37"/>
                    </a:cubicBezTo>
                    <a:cubicBezTo>
                      <a:pt x="9" y="37"/>
                      <a:pt x="9" y="37"/>
                      <a:pt x="9" y="37"/>
                    </a:cubicBezTo>
                    <a:cubicBezTo>
                      <a:pt x="8" y="37"/>
                      <a:pt x="9" y="38"/>
                      <a:pt x="9" y="38"/>
                    </a:cubicBezTo>
                    <a:cubicBezTo>
                      <a:pt x="8" y="38"/>
                      <a:pt x="8" y="38"/>
                      <a:pt x="8" y="38"/>
                    </a:cubicBezTo>
                    <a:cubicBezTo>
                      <a:pt x="8" y="38"/>
                      <a:pt x="10" y="38"/>
                      <a:pt x="10" y="39"/>
                    </a:cubicBezTo>
                    <a:cubicBezTo>
                      <a:pt x="10" y="39"/>
                      <a:pt x="10" y="39"/>
                      <a:pt x="10" y="39"/>
                    </a:cubicBezTo>
                    <a:cubicBezTo>
                      <a:pt x="12" y="40"/>
                      <a:pt x="9" y="39"/>
                      <a:pt x="10" y="40"/>
                    </a:cubicBezTo>
                    <a:cubicBezTo>
                      <a:pt x="9" y="39"/>
                      <a:pt x="9" y="39"/>
                      <a:pt x="9" y="39"/>
                    </a:cubicBezTo>
                    <a:cubicBezTo>
                      <a:pt x="9" y="40"/>
                      <a:pt x="10" y="40"/>
                      <a:pt x="10" y="41"/>
                    </a:cubicBezTo>
                    <a:cubicBezTo>
                      <a:pt x="9" y="40"/>
                      <a:pt x="9" y="40"/>
                      <a:pt x="8" y="39"/>
                    </a:cubicBezTo>
                    <a:cubicBezTo>
                      <a:pt x="8" y="40"/>
                      <a:pt x="8" y="40"/>
                      <a:pt x="9" y="40"/>
                    </a:cubicBezTo>
                    <a:cubicBezTo>
                      <a:pt x="9" y="40"/>
                      <a:pt x="8" y="40"/>
                      <a:pt x="9" y="40"/>
                    </a:cubicBezTo>
                    <a:cubicBezTo>
                      <a:pt x="10" y="40"/>
                      <a:pt x="10" y="41"/>
                      <a:pt x="10" y="41"/>
                    </a:cubicBezTo>
                    <a:cubicBezTo>
                      <a:pt x="7" y="41"/>
                      <a:pt x="9" y="42"/>
                      <a:pt x="7" y="42"/>
                    </a:cubicBezTo>
                    <a:cubicBezTo>
                      <a:pt x="8" y="43"/>
                      <a:pt x="6" y="43"/>
                      <a:pt x="6" y="44"/>
                    </a:cubicBezTo>
                    <a:cubicBezTo>
                      <a:pt x="9" y="44"/>
                      <a:pt x="6" y="44"/>
                      <a:pt x="9" y="45"/>
                    </a:cubicBezTo>
                    <a:cubicBezTo>
                      <a:pt x="9" y="45"/>
                      <a:pt x="9" y="45"/>
                      <a:pt x="9" y="45"/>
                    </a:cubicBezTo>
                    <a:cubicBezTo>
                      <a:pt x="7" y="45"/>
                      <a:pt x="7" y="45"/>
                      <a:pt x="7" y="45"/>
                    </a:cubicBezTo>
                    <a:cubicBezTo>
                      <a:pt x="6" y="45"/>
                      <a:pt x="7" y="45"/>
                      <a:pt x="6" y="45"/>
                    </a:cubicBezTo>
                    <a:cubicBezTo>
                      <a:pt x="6" y="45"/>
                      <a:pt x="5" y="45"/>
                      <a:pt x="4" y="45"/>
                    </a:cubicBezTo>
                    <a:cubicBezTo>
                      <a:pt x="5" y="45"/>
                      <a:pt x="5" y="45"/>
                      <a:pt x="5" y="46"/>
                    </a:cubicBezTo>
                    <a:cubicBezTo>
                      <a:pt x="6" y="45"/>
                      <a:pt x="6" y="45"/>
                      <a:pt x="6" y="45"/>
                    </a:cubicBezTo>
                    <a:cubicBezTo>
                      <a:pt x="7" y="46"/>
                      <a:pt x="4" y="46"/>
                      <a:pt x="5" y="46"/>
                    </a:cubicBezTo>
                    <a:cubicBezTo>
                      <a:pt x="5" y="46"/>
                      <a:pt x="5" y="46"/>
                      <a:pt x="5" y="46"/>
                    </a:cubicBezTo>
                    <a:cubicBezTo>
                      <a:pt x="5" y="46"/>
                      <a:pt x="4" y="47"/>
                      <a:pt x="6" y="48"/>
                    </a:cubicBezTo>
                    <a:cubicBezTo>
                      <a:pt x="6" y="48"/>
                      <a:pt x="5" y="48"/>
                      <a:pt x="5" y="48"/>
                    </a:cubicBezTo>
                    <a:cubicBezTo>
                      <a:pt x="5" y="48"/>
                      <a:pt x="7" y="49"/>
                      <a:pt x="6" y="50"/>
                    </a:cubicBezTo>
                    <a:cubicBezTo>
                      <a:pt x="5" y="50"/>
                      <a:pt x="5" y="50"/>
                      <a:pt x="5" y="50"/>
                    </a:cubicBezTo>
                    <a:cubicBezTo>
                      <a:pt x="5" y="50"/>
                      <a:pt x="6" y="50"/>
                      <a:pt x="6" y="50"/>
                    </a:cubicBezTo>
                    <a:cubicBezTo>
                      <a:pt x="5" y="50"/>
                      <a:pt x="5" y="50"/>
                      <a:pt x="5" y="50"/>
                    </a:cubicBezTo>
                    <a:cubicBezTo>
                      <a:pt x="5" y="50"/>
                      <a:pt x="6" y="51"/>
                      <a:pt x="5" y="51"/>
                    </a:cubicBezTo>
                    <a:cubicBezTo>
                      <a:pt x="5" y="50"/>
                      <a:pt x="5" y="50"/>
                      <a:pt x="5" y="50"/>
                    </a:cubicBezTo>
                    <a:cubicBezTo>
                      <a:pt x="4" y="51"/>
                      <a:pt x="6" y="52"/>
                      <a:pt x="7" y="52"/>
                    </a:cubicBezTo>
                    <a:cubicBezTo>
                      <a:pt x="5" y="52"/>
                      <a:pt x="4" y="52"/>
                      <a:pt x="4" y="53"/>
                    </a:cubicBezTo>
                    <a:cubicBezTo>
                      <a:pt x="4" y="53"/>
                      <a:pt x="4" y="53"/>
                      <a:pt x="4" y="53"/>
                    </a:cubicBezTo>
                    <a:cubicBezTo>
                      <a:pt x="3" y="53"/>
                      <a:pt x="5" y="54"/>
                      <a:pt x="5" y="55"/>
                    </a:cubicBezTo>
                    <a:cubicBezTo>
                      <a:pt x="3" y="55"/>
                      <a:pt x="4" y="57"/>
                      <a:pt x="3" y="57"/>
                    </a:cubicBezTo>
                    <a:cubicBezTo>
                      <a:pt x="3" y="57"/>
                      <a:pt x="4" y="57"/>
                      <a:pt x="5" y="57"/>
                    </a:cubicBezTo>
                    <a:cubicBezTo>
                      <a:pt x="4" y="58"/>
                      <a:pt x="6" y="58"/>
                      <a:pt x="4" y="58"/>
                    </a:cubicBezTo>
                    <a:cubicBezTo>
                      <a:pt x="4" y="58"/>
                      <a:pt x="4" y="58"/>
                      <a:pt x="4" y="58"/>
                    </a:cubicBezTo>
                    <a:cubicBezTo>
                      <a:pt x="3" y="58"/>
                      <a:pt x="3" y="58"/>
                      <a:pt x="3" y="58"/>
                    </a:cubicBezTo>
                    <a:cubicBezTo>
                      <a:pt x="5" y="59"/>
                      <a:pt x="5" y="59"/>
                      <a:pt x="5" y="59"/>
                    </a:cubicBezTo>
                    <a:cubicBezTo>
                      <a:pt x="2" y="59"/>
                      <a:pt x="6" y="61"/>
                      <a:pt x="3" y="61"/>
                    </a:cubicBezTo>
                    <a:cubicBezTo>
                      <a:pt x="4" y="61"/>
                      <a:pt x="3" y="61"/>
                      <a:pt x="4" y="62"/>
                    </a:cubicBezTo>
                    <a:cubicBezTo>
                      <a:pt x="3" y="61"/>
                      <a:pt x="3" y="61"/>
                      <a:pt x="3" y="61"/>
                    </a:cubicBezTo>
                    <a:cubicBezTo>
                      <a:pt x="2" y="62"/>
                      <a:pt x="2" y="62"/>
                      <a:pt x="2" y="63"/>
                    </a:cubicBezTo>
                    <a:cubicBezTo>
                      <a:pt x="2" y="62"/>
                      <a:pt x="2" y="62"/>
                      <a:pt x="2" y="62"/>
                    </a:cubicBezTo>
                    <a:cubicBezTo>
                      <a:pt x="2" y="63"/>
                      <a:pt x="5" y="63"/>
                      <a:pt x="5" y="64"/>
                    </a:cubicBezTo>
                    <a:cubicBezTo>
                      <a:pt x="3" y="63"/>
                      <a:pt x="3" y="63"/>
                      <a:pt x="3" y="63"/>
                    </a:cubicBezTo>
                    <a:cubicBezTo>
                      <a:pt x="3" y="64"/>
                      <a:pt x="2" y="64"/>
                      <a:pt x="3" y="65"/>
                    </a:cubicBezTo>
                    <a:cubicBezTo>
                      <a:pt x="3" y="65"/>
                      <a:pt x="2" y="65"/>
                      <a:pt x="2" y="65"/>
                    </a:cubicBezTo>
                    <a:cubicBezTo>
                      <a:pt x="2" y="65"/>
                      <a:pt x="1" y="66"/>
                      <a:pt x="3" y="66"/>
                    </a:cubicBezTo>
                    <a:cubicBezTo>
                      <a:pt x="2" y="66"/>
                      <a:pt x="3" y="67"/>
                      <a:pt x="4" y="67"/>
                    </a:cubicBezTo>
                    <a:cubicBezTo>
                      <a:pt x="3" y="67"/>
                      <a:pt x="3" y="67"/>
                      <a:pt x="3" y="67"/>
                    </a:cubicBezTo>
                    <a:cubicBezTo>
                      <a:pt x="4" y="67"/>
                      <a:pt x="4" y="68"/>
                      <a:pt x="5" y="68"/>
                    </a:cubicBezTo>
                    <a:cubicBezTo>
                      <a:pt x="4" y="68"/>
                      <a:pt x="4" y="68"/>
                      <a:pt x="4" y="68"/>
                    </a:cubicBezTo>
                    <a:cubicBezTo>
                      <a:pt x="3" y="68"/>
                      <a:pt x="5" y="68"/>
                      <a:pt x="4" y="68"/>
                    </a:cubicBezTo>
                    <a:cubicBezTo>
                      <a:pt x="4" y="68"/>
                      <a:pt x="4" y="68"/>
                      <a:pt x="4" y="68"/>
                    </a:cubicBezTo>
                    <a:cubicBezTo>
                      <a:pt x="4" y="69"/>
                      <a:pt x="4" y="69"/>
                      <a:pt x="5" y="69"/>
                    </a:cubicBezTo>
                    <a:cubicBezTo>
                      <a:pt x="5" y="69"/>
                      <a:pt x="4" y="69"/>
                      <a:pt x="3" y="69"/>
                    </a:cubicBezTo>
                    <a:cubicBezTo>
                      <a:pt x="4" y="69"/>
                      <a:pt x="5" y="70"/>
                      <a:pt x="4" y="70"/>
                    </a:cubicBezTo>
                    <a:cubicBezTo>
                      <a:pt x="4" y="70"/>
                      <a:pt x="4" y="70"/>
                      <a:pt x="4" y="70"/>
                    </a:cubicBezTo>
                    <a:cubicBezTo>
                      <a:pt x="3" y="70"/>
                      <a:pt x="5" y="71"/>
                      <a:pt x="4" y="71"/>
                    </a:cubicBezTo>
                    <a:cubicBezTo>
                      <a:pt x="3" y="71"/>
                      <a:pt x="3" y="71"/>
                      <a:pt x="3" y="71"/>
                    </a:cubicBezTo>
                    <a:cubicBezTo>
                      <a:pt x="3" y="70"/>
                      <a:pt x="3" y="70"/>
                      <a:pt x="3" y="70"/>
                    </a:cubicBezTo>
                    <a:cubicBezTo>
                      <a:pt x="2" y="70"/>
                      <a:pt x="2" y="70"/>
                      <a:pt x="1" y="70"/>
                    </a:cubicBezTo>
                    <a:cubicBezTo>
                      <a:pt x="1" y="70"/>
                      <a:pt x="3" y="71"/>
                      <a:pt x="3" y="71"/>
                    </a:cubicBezTo>
                    <a:cubicBezTo>
                      <a:pt x="2" y="71"/>
                      <a:pt x="2" y="71"/>
                      <a:pt x="2" y="71"/>
                    </a:cubicBezTo>
                    <a:cubicBezTo>
                      <a:pt x="2" y="71"/>
                      <a:pt x="2" y="71"/>
                      <a:pt x="2" y="71"/>
                    </a:cubicBezTo>
                    <a:cubicBezTo>
                      <a:pt x="2" y="71"/>
                      <a:pt x="2" y="71"/>
                      <a:pt x="2" y="71"/>
                    </a:cubicBezTo>
                    <a:cubicBezTo>
                      <a:pt x="2" y="71"/>
                      <a:pt x="2" y="71"/>
                      <a:pt x="2" y="71"/>
                    </a:cubicBezTo>
                    <a:cubicBezTo>
                      <a:pt x="1" y="71"/>
                      <a:pt x="1" y="72"/>
                      <a:pt x="1" y="72"/>
                    </a:cubicBezTo>
                    <a:cubicBezTo>
                      <a:pt x="2" y="72"/>
                      <a:pt x="2" y="72"/>
                      <a:pt x="3" y="72"/>
                    </a:cubicBezTo>
                    <a:cubicBezTo>
                      <a:pt x="3" y="72"/>
                      <a:pt x="3" y="72"/>
                      <a:pt x="3" y="72"/>
                    </a:cubicBezTo>
                    <a:cubicBezTo>
                      <a:pt x="3" y="72"/>
                      <a:pt x="3" y="72"/>
                      <a:pt x="3" y="72"/>
                    </a:cubicBezTo>
                    <a:cubicBezTo>
                      <a:pt x="3" y="72"/>
                      <a:pt x="3" y="72"/>
                      <a:pt x="3" y="72"/>
                    </a:cubicBezTo>
                    <a:cubicBezTo>
                      <a:pt x="3" y="72"/>
                      <a:pt x="3" y="72"/>
                      <a:pt x="3" y="72"/>
                    </a:cubicBezTo>
                    <a:cubicBezTo>
                      <a:pt x="4" y="72"/>
                      <a:pt x="4" y="72"/>
                      <a:pt x="3" y="72"/>
                    </a:cubicBezTo>
                    <a:cubicBezTo>
                      <a:pt x="4" y="72"/>
                      <a:pt x="5" y="72"/>
                      <a:pt x="5" y="73"/>
                    </a:cubicBezTo>
                    <a:cubicBezTo>
                      <a:pt x="4" y="73"/>
                      <a:pt x="3" y="73"/>
                      <a:pt x="2" y="73"/>
                    </a:cubicBezTo>
                    <a:cubicBezTo>
                      <a:pt x="2" y="73"/>
                      <a:pt x="2" y="74"/>
                      <a:pt x="4" y="75"/>
                    </a:cubicBezTo>
                    <a:cubicBezTo>
                      <a:pt x="4" y="75"/>
                      <a:pt x="3" y="75"/>
                      <a:pt x="3" y="75"/>
                    </a:cubicBezTo>
                    <a:cubicBezTo>
                      <a:pt x="3" y="74"/>
                      <a:pt x="3" y="74"/>
                      <a:pt x="3" y="74"/>
                    </a:cubicBezTo>
                    <a:cubicBezTo>
                      <a:pt x="3" y="75"/>
                      <a:pt x="3" y="75"/>
                      <a:pt x="4" y="76"/>
                    </a:cubicBezTo>
                    <a:cubicBezTo>
                      <a:pt x="3" y="76"/>
                      <a:pt x="3" y="75"/>
                      <a:pt x="3" y="76"/>
                    </a:cubicBezTo>
                    <a:cubicBezTo>
                      <a:pt x="3" y="76"/>
                      <a:pt x="3" y="76"/>
                      <a:pt x="3" y="76"/>
                    </a:cubicBezTo>
                    <a:cubicBezTo>
                      <a:pt x="0" y="76"/>
                      <a:pt x="6" y="78"/>
                      <a:pt x="3" y="78"/>
                    </a:cubicBezTo>
                    <a:cubicBezTo>
                      <a:pt x="3" y="78"/>
                      <a:pt x="3" y="78"/>
                      <a:pt x="3" y="78"/>
                    </a:cubicBezTo>
                    <a:cubicBezTo>
                      <a:pt x="2" y="79"/>
                      <a:pt x="4" y="81"/>
                      <a:pt x="2" y="82"/>
                    </a:cubicBezTo>
                    <a:cubicBezTo>
                      <a:pt x="2" y="82"/>
                      <a:pt x="3" y="82"/>
                      <a:pt x="3" y="83"/>
                    </a:cubicBezTo>
                    <a:cubicBezTo>
                      <a:pt x="2" y="83"/>
                      <a:pt x="2" y="83"/>
                      <a:pt x="2" y="83"/>
                    </a:cubicBezTo>
                    <a:cubicBezTo>
                      <a:pt x="3" y="83"/>
                      <a:pt x="3" y="83"/>
                      <a:pt x="3" y="83"/>
                    </a:cubicBezTo>
                    <a:cubicBezTo>
                      <a:pt x="4" y="84"/>
                      <a:pt x="0" y="84"/>
                      <a:pt x="2" y="85"/>
                    </a:cubicBezTo>
                    <a:cubicBezTo>
                      <a:pt x="3" y="85"/>
                      <a:pt x="3" y="85"/>
                      <a:pt x="3" y="85"/>
                    </a:cubicBezTo>
                    <a:cubicBezTo>
                      <a:pt x="3" y="85"/>
                      <a:pt x="3" y="85"/>
                      <a:pt x="3" y="85"/>
                    </a:cubicBezTo>
                    <a:cubicBezTo>
                      <a:pt x="3" y="85"/>
                      <a:pt x="3" y="85"/>
                      <a:pt x="3" y="85"/>
                    </a:cubicBezTo>
                    <a:cubicBezTo>
                      <a:pt x="2" y="85"/>
                      <a:pt x="2" y="85"/>
                      <a:pt x="2" y="85"/>
                    </a:cubicBezTo>
                    <a:cubicBezTo>
                      <a:pt x="3" y="86"/>
                      <a:pt x="3" y="86"/>
                      <a:pt x="3" y="86"/>
                    </a:cubicBezTo>
                    <a:cubicBezTo>
                      <a:pt x="3" y="86"/>
                      <a:pt x="1" y="86"/>
                      <a:pt x="1" y="86"/>
                    </a:cubicBezTo>
                    <a:cubicBezTo>
                      <a:pt x="1" y="87"/>
                      <a:pt x="2" y="87"/>
                      <a:pt x="3" y="87"/>
                    </a:cubicBezTo>
                    <a:cubicBezTo>
                      <a:pt x="3" y="87"/>
                      <a:pt x="3" y="87"/>
                      <a:pt x="4" y="87"/>
                    </a:cubicBezTo>
                    <a:cubicBezTo>
                      <a:pt x="4" y="87"/>
                      <a:pt x="4" y="87"/>
                      <a:pt x="4" y="87"/>
                    </a:cubicBezTo>
                    <a:cubicBezTo>
                      <a:pt x="6" y="87"/>
                      <a:pt x="8" y="88"/>
                      <a:pt x="9" y="87"/>
                    </a:cubicBezTo>
                    <a:cubicBezTo>
                      <a:pt x="8" y="87"/>
                      <a:pt x="8" y="87"/>
                      <a:pt x="8" y="87"/>
                    </a:cubicBezTo>
                    <a:cubicBezTo>
                      <a:pt x="9" y="87"/>
                      <a:pt x="9" y="87"/>
                      <a:pt x="9" y="87"/>
                    </a:cubicBezTo>
                    <a:cubicBezTo>
                      <a:pt x="9" y="87"/>
                      <a:pt x="9" y="87"/>
                      <a:pt x="9" y="87"/>
                    </a:cubicBezTo>
                    <a:cubicBezTo>
                      <a:pt x="10" y="87"/>
                      <a:pt x="9" y="87"/>
                      <a:pt x="9" y="87"/>
                    </a:cubicBezTo>
                    <a:cubicBezTo>
                      <a:pt x="10" y="87"/>
                      <a:pt x="10" y="87"/>
                      <a:pt x="10" y="87"/>
                    </a:cubicBezTo>
                    <a:cubicBezTo>
                      <a:pt x="8" y="86"/>
                      <a:pt x="8" y="86"/>
                      <a:pt x="8" y="86"/>
                    </a:cubicBezTo>
                    <a:cubicBezTo>
                      <a:pt x="9" y="86"/>
                      <a:pt x="9" y="86"/>
                      <a:pt x="10" y="86"/>
                    </a:cubicBezTo>
                    <a:cubicBezTo>
                      <a:pt x="9" y="86"/>
                      <a:pt x="8" y="86"/>
                      <a:pt x="8" y="86"/>
                    </a:cubicBezTo>
                    <a:cubicBezTo>
                      <a:pt x="9" y="86"/>
                      <a:pt x="9" y="86"/>
                      <a:pt x="9" y="86"/>
                    </a:cubicBezTo>
                    <a:cubicBezTo>
                      <a:pt x="9" y="86"/>
                      <a:pt x="9" y="86"/>
                      <a:pt x="10" y="86"/>
                    </a:cubicBezTo>
                    <a:cubicBezTo>
                      <a:pt x="9" y="86"/>
                      <a:pt x="9" y="85"/>
                      <a:pt x="8" y="85"/>
                    </a:cubicBezTo>
                    <a:cubicBezTo>
                      <a:pt x="9" y="85"/>
                      <a:pt x="8" y="85"/>
                      <a:pt x="10" y="85"/>
                    </a:cubicBezTo>
                    <a:cubicBezTo>
                      <a:pt x="10" y="85"/>
                      <a:pt x="9" y="84"/>
                      <a:pt x="9" y="84"/>
                    </a:cubicBezTo>
                    <a:cubicBezTo>
                      <a:pt x="11" y="85"/>
                      <a:pt x="9" y="83"/>
                      <a:pt x="11" y="84"/>
                    </a:cubicBezTo>
                    <a:cubicBezTo>
                      <a:pt x="9" y="83"/>
                      <a:pt x="10" y="83"/>
                      <a:pt x="9" y="82"/>
                    </a:cubicBezTo>
                    <a:cubicBezTo>
                      <a:pt x="9" y="82"/>
                      <a:pt x="10" y="82"/>
                      <a:pt x="10" y="82"/>
                    </a:cubicBezTo>
                    <a:cubicBezTo>
                      <a:pt x="10" y="82"/>
                      <a:pt x="10" y="82"/>
                      <a:pt x="11" y="82"/>
                    </a:cubicBezTo>
                    <a:cubicBezTo>
                      <a:pt x="9" y="82"/>
                      <a:pt x="9" y="82"/>
                      <a:pt x="8" y="81"/>
                    </a:cubicBezTo>
                    <a:cubicBezTo>
                      <a:pt x="9" y="81"/>
                      <a:pt x="10" y="82"/>
                      <a:pt x="11" y="82"/>
                    </a:cubicBezTo>
                    <a:cubicBezTo>
                      <a:pt x="10" y="82"/>
                      <a:pt x="10" y="81"/>
                      <a:pt x="9" y="81"/>
                    </a:cubicBezTo>
                    <a:cubicBezTo>
                      <a:pt x="10" y="81"/>
                      <a:pt x="9" y="81"/>
                      <a:pt x="11" y="81"/>
                    </a:cubicBezTo>
                    <a:cubicBezTo>
                      <a:pt x="9" y="81"/>
                      <a:pt x="10" y="81"/>
                      <a:pt x="9" y="80"/>
                    </a:cubicBezTo>
                    <a:cubicBezTo>
                      <a:pt x="10" y="80"/>
                      <a:pt x="11" y="81"/>
                      <a:pt x="10" y="80"/>
                    </a:cubicBezTo>
                    <a:cubicBezTo>
                      <a:pt x="11" y="80"/>
                      <a:pt x="12" y="80"/>
                      <a:pt x="12" y="80"/>
                    </a:cubicBezTo>
                    <a:close/>
                    <a:moveTo>
                      <a:pt x="9" y="72"/>
                    </a:moveTo>
                    <a:cubicBezTo>
                      <a:pt x="9" y="72"/>
                      <a:pt x="9" y="72"/>
                      <a:pt x="9" y="72"/>
                    </a:cubicBezTo>
                    <a:cubicBezTo>
                      <a:pt x="9" y="72"/>
                      <a:pt x="9" y="72"/>
                      <a:pt x="9" y="72"/>
                    </a:cubicBezTo>
                    <a:close/>
                    <a:moveTo>
                      <a:pt x="10" y="71"/>
                    </a:moveTo>
                    <a:cubicBezTo>
                      <a:pt x="9" y="72"/>
                      <a:pt x="9" y="72"/>
                      <a:pt x="9" y="72"/>
                    </a:cubicBezTo>
                    <a:cubicBezTo>
                      <a:pt x="9" y="72"/>
                      <a:pt x="9" y="71"/>
                      <a:pt x="9" y="71"/>
                    </a:cubicBezTo>
                    <a:lnTo>
                      <a:pt x="10" y="71"/>
                    </a:lnTo>
                    <a:close/>
                    <a:moveTo>
                      <a:pt x="2" y="72"/>
                    </a:moveTo>
                    <a:cubicBezTo>
                      <a:pt x="1" y="72"/>
                      <a:pt x="2" y="72"/>
                      <a:pt x="2" y="72"/>
                    </a:cubicBezTo>
                    <a:cubicBezTo>
                      <a:pt x="2" y="72"/>
                      <a:pt x="2" y="72"/>
                      <a:pt x="2" y="72"/>
                    </a:cubicBezTo>
                    <a:cubicBezTo>
                      <a:pt x="2" y="72"/>
                      <a:pt x="2" y="72"/>
                      <a:pt x="2" y="7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8" name="Rectangle 1070"/>
              <p:cNvSpPr>
                <a:spLocks noChangeArrowheads="1"/>
              </p:cNvSpPr>
              <p:nvPr/>
            </p:nvSpPr>
            <p:spPr bwMode="auto">
              <a:xfrm>
                <a:off x="4942" y="229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9" name="Rectangle 1071"/>
              <p:cNvSpPr>
                <a:spLocks noChangeArrowheads="1"/>
              </p:cNvSpPr>
              <p:nvPr/>
            </p:nvSpPr>
            <p:spPr bwMode="auto">
              <a:xfrm>
                <a:off x="4973" y="216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0" name="Rectangle 1072"/>
              <p:cNvSpPr>
                <a:spLocks noChangeArrowheads="1"/>
              </p:cNvSpPr>
              <p:nvPr/>
            </p:nvSpPr>
            <p:spPr bwMode="auto">
              <a:xfrm>
                <a:off x="4964" y="227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1" name="Freeform 1073"/>
              <p:cNvSpPr>
                <a:spLocks/>
              </p:cNvSpPr>
              <p:nvPr/>
            </p:nvSpPr>
            <p:spPr bwMode="auto">
              <a:xfrm>
                <a:off x="4985" y="21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2" name="Freeform 1074"/>
              <p:cNvSpPr>
                <a:spLocks/>
              </p:cNvSpPr>
              <p:nvPr/>
            </p:nvSpPr>
            <p:spPr bwMode="auto">
              <a:xfrm>
                <a:off x="4985" y="2152"/>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3" name="Rectangle 1075"/>
              <p:cNvSpPr>
                <a:spLocks noChangeArrowheads="1"/>
              </p:cNvSpPr>
              <p:nvPr/>
            </p:nvSpPr>
            <p:spPr bwMode="auto">
              <a:xfrm>
                <a:off x="4987" y="214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4" name="Freeform 1076"/>
              <p:cNvSpPr>
                <a:spLocks/>
              </p:cNvSpPr>
              <p:nvPr/>
            </p:nvSpPr>
            <p:spPr bwMode="auto">
              <a:xfrm>
                <a:off x="4978" y="2192"/>
                <a:ext cx="2" cy="0"/>
              </a:xfrm>
              <a:custGeom>
                <a:avLst/>
                <a:gdLst/>
                <a:ahLst/>
                <a:cxnLst>
                  <a:cxn ang="0">
                    <a:pos x="0" y="0"/>
                  </a:cxn>
                  <a:cxn ang="0">
                    <a:pos x="0" y="0"/>
                  </a:cxn>
                  <a:cxn ang="0">
                    <a:pos x="0" y="0"/>
                  </a:cxn>
                </a:cxnLst>
                <a:rect l="0" t="0" r="r" b="b"/>
                <a:pathLst>
                  <a:path w="1">
                    <a:moveTo>
                      <a:pt x="0" y="0"/>
                    </a:moveTo>
                    <a:cubicBezTo>
                      <a:pt x="0" y="0"/>
                      <a:pt x="0" y="0"/>
                      <a:pt x="0"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5" name="Freeform 1077"/>
              <p:cNvSpPr>
                <a:spLocks/>
              </p:cNvSpPr>
              <p:nvPr/>
            </p:nvSpPr>
            <p:spPr bwMode="auto">
              <a:xfrm>
                <a:off x="4976" y="2179"/>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6" name="Rectangle 1078"/>
              <p:cNvSpPr>
                <a:spLocks noChangeArrowheads="1"/>
              </p:cNvSpPr>
              <p:nvPr/>
            </p:nvSpPr>
            <p:spPr bwMode="auto">
              <a:xfrm>
                <a:off x="4978" y="220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7" name="Freeform 1079"/>
              <p:cNvSpPr>
                <a:spLocks/>
              </p:cNvSpPr>
              <p:nvPr/>
            </p:nvSpPr>
            <p:spPr bwMode="auto">
              <a:xfrm>
                <a:off x="4978" y="21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498" name="Freeform 1080"/>
              <p:cNvSpPr>
                <a:spLocks/>
              </p:cNvSpPr>
              <p:nvPr/>
            </p:nvSpPr>
            <p:spPr bwMode="auto">
              <a:xfrm>
                <a:off x="4991" y="2136"/>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9" name="Freeform 1081"/>
              <p:cNvSpPr>
                <a:spLocks/>
              </p:cNvSpPr>
              <p:nvPr/>
            </p:nvSpPr>
            <p:spPr bwMode="auto">
              <a:xfrm>
                <a:off x="4991" y="21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0" name="Freeform 1082"/>
              <p:cNvSpPr>
                <a:spLocks/>
              </p:cNvSpPr>
              <p:nvPr/>
            </p:nvSpPr>
            <p:spPr bwMode="auto">
              <a:xfrm>
                <a:off x="4991" y="213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501" name="Freeform 1083"/>
              <p:cNvSpPr>
                <a:spLocks/>
              </p:cNvSpPr>
              <p:nvPr/>
            </p:nvSpPr>
            <p:spPr bwMode="auto">
              <a:xfrm>
                <a:off x="4989" y="214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2" name="Freeform 1084"/>
              <p:cNvSpPr>
                <a:spLocks/>
              </p:cNvSpPr>
              <p:nvPr/>
            </p:nvSpPr>
            <p:spPr bwMode="auto">
              <a:xfrm>
                <a:off x="4987" y="2140"/>
                <a:ext cx="4" cy="3"/>
              </a:xfrm>
              <a:custGeom>
                <a:avLst/>
                <a:gdLst/>
                <a:ahLst/>
                <a:cxnLst>
                  <a:cxn ang="0">
                    <a:pos x="1" y="1"/>
                  </a:cxn>
                  <a:cxn ang="0">
                    <a:pos x="2" y="0"/>
                  </a:cxn>
                  <a:cxn ang="0">
                    <a:pos x="1" y="0"/>
                  </a:cxn>
                  <a:cxn ang="0">
                    <a:pos x="1" y="1"/>
                  </a:cxn>
                </a:cxnLst>
                <a:rect l="0" t="0" r="r" b="b"/>
                <a:pathLst>
                  <a:path w="2" h="1">
                    <a:moveTo>
                      <a:pt x="1" y="1"/>
                    </a:moveTo>
                    <a:cubicBezTo>
                      <a:pt x="1" y="0"/>
                      <a:pt x="2" y="0"/>
                      <a:pt x="2" y="0"/>
                    </a:cubicBezTo>
                    <a:cubicBezTo>
                      <a:pt x="1" y="0"/>
                      <a:pt x="1" y="0"/>
                      <a:pt x="1" y="0"/>
                    </a:cubicBezTo>
                    <a:cubicBezTo>
                      <a:pt x="2" y="0"/>
                      <a:pt x="0"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3" name="Freeform 1085"/>
              <p:cNvSpPr>
                <a:spLocks/>
              </p:cNvSpPr>
              <p:nvPr/>
            </p:nvSpPr>
            <p:spPr bwMode="auto">
              <a:xfrm>
                <a:off x="4973" y="2143"/>
                <a:ext cx="5" cy="0"/>
              </a:xfrm>
              <a:custGeom>
                <a:avLst/>
                <a:gdLst/>
                <a:ahLst/>
                <a:cxnLst>
                  <a:cxn ang="0">
                    <a:pos x="2" y="0"/>
                  </a:cxn>
                  <a:cxn ang="0">
                    <a:pos x="2" y="0"/>
                  </a:cxn>
                  <a:cxn ang="0">
                    <a:pos x="1" y="0"/>
                  </a:cxn>
                  <a:cxn ang="0">
                    <a:pos x="2" y="0"/>
                  </a:cxn>
                </a:cxnLst>
                <a:rect l="0" t="0" r="r" b="b"/>
                <a:pathLst>
                  <a:path w="2">
                    <a:moveTo>
                      <a:pt x="2" y="0"/>
                    </a:moveTo>
                    <a:cubicBezTo>
                      <a:pt x="2" y="0"/>
                      <a:pt x="2" y="0"/>
                      <a:pt x="2" y="0"/>
                    </a:cubicBezTo>
                    <a:cubicBezTo>
                      <a:pt x="2" y="0"/>
                      <a:pt x="1" y="0"/>
                      <a:pt x="1" y="0"/>
                    </a:cubicBezTo>
                    <a:cubicBezTo>
                      <a:pt x="0"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4" name="Freeform 1086"/>
              <p:cNvSpPr>
                <a:spLocks/>
              </p:cNvSpPr>
              <p:nvPr/>
            </p:nvSpPr>
            <p:spPr bwMode="auto">
              <a:xfrm>
                <a:off x="4973" y="2145"/>
                <a:ext cx="3" cy="0"/>
              </a:xfrm>
              <a:custGeom>
                <a:avLst/>
                <a:gdLst/>
                <a:ahLst/>
                <a:cxnLst>
                  <a:cxn ang="0">
                    <a:pos x="1" y="0"/>
                  </a:cxn>
                  <a:cxn ang="0">
                    <a:pos x="0" y="0"/>
                  </a:cxn>
                  <a:cxn ang="0">
                    <a:pos x="1" y="0"/>
                  </a:cxn>
                </a:cxnLst>
                <a:rect l="0" t="0" r="r" b="b"/>
                <a:pathLst>
                  <a:path w="1">
                    <a:moveTo>
                      <a:pt x="1" y="0"/>
                    </a:moveTo>
                    <a:cubicBezTo>
                      <a:pt x="1"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5" name="Freeform 1087"/>
              <p:cNvSpPr>
                <a:spLocks/>
              </p:cNvSpPr>
              <p:nvPr/>
            </p:nvSpPr>
            <p:spPr bwMode="auto">
              <a:xfrm>
                <a:off x="4967" y="2165"/>
                <a:ext cx="2" cy="2"/>
              </a:xfrm>
              <a:custGeom>
                <a:avLst/>
                <a:gdLst/>
                <a:ahLst/>
                <a:cxnLst>
                  <a:cxn ang="0">
                    <a:pos x="1" y="1"/>
                  </a:cxn>
                  <a:cxn ang="0">
                    <a:pos x="0" y="0"/>
                  </a:cxn>
                  <a:cxn ang="0">
                    <a:pos x="1" y="1"/>
                  </a:cxn>
                </a:cxnLst>
                <a:rect l="0" t="0" r="r" b="b"/>
                <a:pathLst>
                  <a:path w="1" h="1">
                    <a:moveTo>
                      <a:pt x="1" y="1"/>
                    </a:moveTo>
                    <a:cubicBezTo>
                      <a:pt x="0" y="0"/>
                      <a:pt x="0" y="0"/>
                      <a:pt x="0" y="0"/>
                    </a:cubicBezTo>
                    <a:cubicBezTo>
                      <a:pt x="0" y="0"/>
                      <a:pt x="1" y="0"/>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6" name="Freeform 1088"/>
              <p:cNvSpPr>
                <a:spLocks/>
              </p:cNvSpPr>
              <p:nvPr/>
            </p:nvSpPr>
            <p:spPr bwMode="auto">
              <a:xfrm>
                <a:off x="4980" y="2172"/>
                <a:ext cx="2" cy="2"/>
              </a:xfrm>
              <a:custGeom>
                <a:avLst/>
                <a:gdLst/>
                <a:ahLst/>
                <a:cxnLst>
                  <a:cxn ang="0">
                    <a:pos x="0" y="2"/>
                  </a:cxn>
                  <a:cxn ang="0">
                    <a:pos x="2" y="2"/>
                  </a:cxn>
                  <a:cxn ang="0">
                    <a:pos x="0" y="0"/>
                  </a:cxn>
                  <a:cxn ang="0">
                    <a:pos x="0" y="2"/>
                  </a:cxn>
                </a:cxnLst>
                <a:rect l="0" t="0" r="r" b="b"/>
                <a:pathLst>
                  <a:path w="2" h="2">
                    <a:moveTo>
                      <a:pt x="0" y="2"/>
                    </a:moveTo>
                    <a:lnTo>
                      <a:pt x="2"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7" name="Freeform 1089"/>
              <p:cNvSpPr>
                <a:spLocks/>
              </p:cNvSpPr>
              <p:nvPr/>
            </p:nvSpPr>
            <p:spPr bwMode="auto">
              <a:xfrm>
                <a:off x="4962" y="2172"/>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8" name="Freeform 1090"/>
              <p:cNvSpPr>
                <a:spLocks/>
              </p:cNvSpPr>
              <p:nvPr/>
            </p:nvSpPr>
            <p:spPr bwMode="auto">
              <a:xfrm>
                <a:off x="4955" y="2206"/>
                <a:ext cx="5" cy="2"/>
              </a:xfrm>
              <a:custGeom>
                <a:avLst/>
                <a:gdLst/>
                <a:ahLst/>
                <a:cxnLst>
                  <a:cxn ang="0">
                    <a:pos x="0" y="1"/>
                  </a:cxn>
                  <a:cxn ang="0">
                    <a:pos x="2" y="1"/>
                  </a:cxn>
                  <a:cxn ang="0">
                    <a:pos x="0" y="1"/>
                  </a:cxn>
                </a:cxnLst>
                <a:rect l="0" t="0" r="r" b="b"/>
                <a:pathLst>
                  <a:path w="2" h="1">
                    <a:moveTo>
                      <a:pt x="0" y="1"/>
                    </a:moveTo>
                    <a:cubicBezTo>
                      <a:pt x="2" y="1"/>
                      <a:pt x="2" y="1"/>
                      <a:pt x="2" y="1"/>
                    </a:cubicBezTo>
                    <a:cubicBezTo>
                      <a:pt x="1" y="1"/>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9" name="Freeform 1091"/>
              <p:cNvSpPr>
                <a:spLocks/>
              </p:cNvSpPr>
              <p:nvPr/>
            </p:nvSpPr>
            <p:spPr bwMode="auto">
              <a:xfrm>
                <a:off x="4953" y="2224"/>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0" name="Rectangle 1092"/>
              <p:cNvSpPr>
                <a:spLocks noChangeArrowheads="1"/>
              </p:cNvSpPr>
              <p:nvPr/>
            </p:nvSpPr>
            <p:spPr bwMode="auto">
              <a:xfrm>
                <a:off x="4942" y="226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1" name="Freeform 1093"/>
              <p:cNvSpPr>
                <a:spLocks/>
              </p:cNvSpPr>
              <p:nvPr/>
            </p:nvSpPr>
            <p:spPr bwMode="auto">
              <a:xfrm>
                <a:off x="5095" y="2194"/>
                <a:ext cx="2" cy="3"/>
              </a:xfrm>
              <a:custGeom>
                <a:avLst/>
                <a:gdLst/>
                <a:ahLst/>
                <a:cxnLst>
                  <a:cxn ang="0">
                    <a:pos x="1" y="1"/>
                  </a:cxn>
                  <a:cxn ang="0">
                    <a:pos x="0" y="1"/>
                  </a:cxn>
                  <a:cxn ang="0">
                    <a:pos x="1" y="1"/>
                  </a:cxn>
                </a:cxnLst>
                <a:rect l="0" t="0" r="r" b="b"/>
                <a:pathLst>
                  <a:path w="1" h="1">
                    <a:moveTo>
                      <a:pt x="1" y="1"/>
                    </a:moveTo>
                    <a:cubicBezTo>
                      <a:pt x="1" y="1"/>
                      <a:pt x="0" y="0"/>
                      <a:pt x="0" y="1"/>
                    </a:cubicBezTo>
                    <a:cubicBezTo>
                      <a:pt x="1"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2" name="Freeform 1094"/>
              <p:cNvSpPr>
                <a:spLocks/>
              </p:cNvSpPr>
              <p:nvPr/>
            </p:nvSpPr>
            <p:spPr bwMode="auto">
              <a:xfrm>
                <a:off x="5093" y="2194"/>
                <a:ext cx="4" cy="5"/>
              </a:xfrm>
              <a:custGeom>
                <a:avLst/>
                <a:gdLst/>
                <a:ahLst/>
                <a:cxnLst>
                  <a:cxn ang="0">
                    <a:pos x="0" y="1"/>
                  </a:cxn>
                  <a:cxn ang="0">
                    <a:pos x="2" y="2"/>
                  </a:cxn>
                  <a:cxn ang="0">
                    <a:pos x="0" y="1"/>
                  </a:cxn>
                  <a:cxn ang="0">
                    <a:pos x="1" y="1"/>
                  </a:cxn>
                  <a:cxn ang="0">
                    <a:pos x="1" y="1"/>
                  </a:cxn>
                  <a:cxn ang="0">
                    <a:pos x="0" y="1"/>
                  </a:cxn>
                </a:cxnLst>
                <a:rect l="0" t="0" r="r" b="b"/>
                <a:pathLst>
                  <a:path w="2" h="2">
                    <a:moveTo>
                      <a:pt x="0" y="1"/>
                    </a:moveTo>
                    <a:cubicBezTo>
                      <a:pt x="0" y="1"/>
                      <a:pt x="1" y="2"/>
                      <a:pt x="2" y="2"/>
                    </a:cubicBezTo>
                    <a:cubicBezTo>
                      <a:pt x="1" y="1"/>
                      <a:pt x="2" y="1"/>
                      <a:pt x="0" y="1"/>
                    </a:cubicBezTo>
                    <a:cubicBezTo>
                      <a:pt x="0" y="1"/>
                      <a:pt x="1" y="1"/>
                      <a:pt x="1" y="1"/>
                    </a:cubicBezTo>
                    <a:cubicBezTo>
                      <a:pt x="1" y="1"/>
                      <a:pt x="2" y="1"/>
                      <a:pt x="1"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3" name="Freeform 1095"/>
              <p:cNvSpPr>
                <a:spLocks/>
              </p:cNvSpPr>
              <p:nvPr/>
            </p:nvSpPr>
            <p:spPr bwMode="auto">
              <a:xfrm>
                <a:off x="5081" y="22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4" name="Freeform 1096"/>
              <p:cNvSpPr>
                <a:spLocks/>
              </p:cNvSpPr>
              <p:nvPr/>
            </p:nvSpPr>
            <p:spPr bwMode="auto">
              <a:xfrm>
                <a:off x="5077" y="22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5" name="Freeform 1097"/>
              <p:cNvSpPr>
                <a:spLocks/>
              </p:cNvSpPr>
              <p:nvPr/>
            </p:nvSpPr>
            <p:spPr bwMode="auto">
              <a:xfrm>
                <a:off x="5072" y="22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6" name="Freeform 1098"/>
              <p:cNvSpPr>
                <a:spLocks/>
              </p:cNvSpPr>
              <p:nvPr/>
            </p:nvSpPr>
            <p:spPr bwMode="auto">
              <a:xfrm>
                <a:off x="5081" y="2219"/>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7" name="Rectangle 1099"/>
              <p:cNvSpPr>
                <a:spLocks noChangeArrowheads="1"/>
              </p:cNvSpPr>
              <p:nvPr/>
            </p:nvSpPr>
            <p:spPr bwMode="auto">
              <a:xfrm>
                <a:off x="5097" y="220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8" name="Freeform 1100"/>
              <p:cNvSpPr>
                <a:spLocks/>
              </p:cNvSpPr>
              <p:nvPr/>
            </p:nvSpPr>
            <p:spPr bwMode="auto">
              <a:xfrm>
                <a:off x="5079" y="2212"/>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9" name="Freeform 1101"/>
              <p:cNvSpPr>
                <a:spLocks/>
              </p:cNvSpPr>
              <p:nvPr/>
            </p:nvSpPr>
            <p:spPr bwMode="auto">
              <a:xfrm>
                <a:off x="5081" y="2208"/>
                <a:ext cx="3" cy="0"/>
              </a:xfrm>
              <a:custGeom>
                <a:avLst/>
                <a:gdLst/>
                <a:ahLst/>
                <a:cxnLst>
                  <a:cxn ang="0">
                    <a:pos x="0" y="0"/>
                  </a:cxn>
                  <a:cxn ang="0">
                    <a:pos x="1" y="0"/>
                  </a:cxn>
                  <a:cxn ang="0">
                    <a:pos x="1" y="0"/>
                  </a:cxn>
                  <a:cxn ang="0">
                    <a:pos x="0" y="0"/>
                  </a:cxn>
                </a:cxnLst>
                <a:rect l="0" t="0" r="r" b="b"/>
                <a:pathLst>
                  <a:path w="1">
                    <a:moveTo>
                      <a:pt x="0" y="0"/>
                    </a:moveTo>
                    <a:cubicBezTo>
                      <a:pt x="0" y="0"/>
                      <a:pt x="1" y="0"/>
                      <a:pt x="1" y="0"/>
                    </a:cubicBezTo>
                    <a:cubicBezTo>
                      <a:pt x="1" y="0"/>
                      <a:pt x="1" y="0"/>
                      <a:pt x="1" y="0"/>
                    </a:cubicBez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0" name="Freeform 1102"/>
              <p:cNvSpPr>
                <a:spLocks/>
              </p:cNvSpPr>
              <p:nvPr/>
            </p:nvSpPr>
            <p:spPr bwMode="auto">
              <a:xfrm>
                <a:off x="5088" y="2199"/>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1" name="Freeform 1103"/>
              <p:cNvSpPr>
                <a:spLocks/>
              </p:cNvSpPr>
              <p:nvPr/>
            </p:nvSpPr>
            <p:spPr bwMode="auto">
              <a:xfrm>
                <a:off x="5079" y="22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2" name="Freeform 1104"/>
              <p:cNvSpPr>
                <a:spLocks/>
              </p:cNvSpPr>
              <p:nvPr/>
            </p:nvSpPr>
            <p:spPr bwMode="auto">
              <a:xfrm>
                <a:off x="5079" y="236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3" name="Rectangle 1105"/>
              <p:cNvSpPr>
                <a:spLocks noChangeArrowheads="1"/>
              </p:cNvSpPr>
              <p:nvPr/>
            </p:nvSpPr>
            <p:spPr bwMode="auto">
              <a:xfrm>
                <a:off x="5066" y="237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4" name="Freeform 1106"/>
              <p:cNvSpPr>
                <a:spLocks/>
              </p:cNvSpPr>
              <p:nvPr/>
            </p:nvSpPr>
            <p:spPr bwMode="auto">
              <a:xfrm>
                <a:off x="5070" y="224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5" name="Freeform 1107"/>
              <p:cNvSpPr>
                <a:spLocks/>
              </p:cNvSpPr>
              <p:nvPr/>
            </p:nvSpPr>
            <p:spPr bwMode="auto">
              <a:xfrm>
                <a:off x="5063" y="2287"/>
                <a:ext cx="7" cy="2"/>
              </a:xfrm>
              <a:custGeom>
                <a:avLst/>
                <a:gdLst/>
                <a:ahLst/>
                <a:cxnLst>
                  <a:cxn ang="0">
                    <a:pos x="0" y="0"/>
                  </a:cxn>
                  <a:cxn ang="0">
                    <a:pos x="3" y="1"/>
                  </a:cxn>
                  <a:cxn ang="0">
                    <a:pos x="0" y="0"/>
                  </a:cxn>
                </a:cxnLst>
                <a:rect l="0" t="0" r="r" b="b"/>
                <a:pathLst>
                  <a:path w="3" h="1">
                    <a:moveTo>
                      <a:pt x="0" y="0"/>
                    </a:moveTo>
                    <a:cubicBezTo>
                      <a:pt x="1" y="0"/>
                      <a:pt x="2" y="1"/>
                      <a:pt x="3" y="1"/>
                    </a:cubicBezTo>
                    <a:cubicBezTo>
                      <a:pt x="2"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6" name="Freeform 1108"/>
              <p:cNvSpPr>
                <a:spLocks/>
              </p:cNvSpPr>
              <p:nvPr/>
            </p:nvSpPr>
            <p:spPr bwMode="auto">
              <a:xfrm>
                <a:off x="5097" y="22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7" name="Rectangle 1109"/>
              <p:cNvSpPr>
                <a:spLocks noChangeArrowheads="1"/>
              </p:cNvSpPr>
              <p:nvPr/>
            </p:nvSpPr>
            <p:spPr bwMode="auto">
              <a:xfrm>
                <a:off x="5070" y="228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8" name="Freeform 1110"/>
              <p:cNvSpPr>
                <a:spLocks/>
              </p:cNvSpPr>
              <p:nvPr/>
            </p:nvSpPr>
            <p:spPr bwMode="auto">
              <a:xfrm>
                <a:off x="5068" y="2253"/>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9" name="Freeform 1111"/>
              <p:cNvSpPr>
                <a:spLocks/>
              </p:cNvSpPr>
              <p:nvPr/>
            </p:nvSpPr>
            <p:spPr bwMode="auto">
              <a:xfrm>
                <a:off x="5072" y="2246"/>
                <a:ext cx="3" cy="0"/>
              </a:xfrm>
              <a:custGeom>
                <a:avLst/>
                <a:gdLst/>
                <a:ahLst/>
                <a:cxnLst>
                  <a:cxn ang="0">
                    <a:pos x="3" y="0"/>
                  </a:cxn>
                  <a:cxn ang="0">
                    <a:pos x="0" y="0"/>
                  </a:cxn>
                  <a:cxn ang="0">
                    <a:pos x="3" y="0"/>
                  </a:cxn>
                </a:cxnLst>
                <a:rect l="0" t="0" r="r" b="b"/>
                <a:pathLst>
                  <a:path w="3">
                    <a:moveTo>
                      <a:pt x="3" y="0"/>
                    </a:moveTo>
                    <a:lnTo>
                      <a:pt x="0"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0" name="Freeform 1112"/>
              <p:cNvSpPr>
                <a:spLocks/>
              </p:cNvSpPr>
              <p:nvPr/>
            </p:nvSpPr>
            <p:spPr bwMode="auto">
              <a:xfrm>
                <a:off x="5070" y="2257"/>
                <a:ext cx="2" cy="3"/>
              </a:xfrm>
              <a:custGeom>
                <a:avLst/>
                <a:gdLst/>
                <a:ahLst/>
                <a:cxnLst>
                  <a:cxn ang="0">
                    <a:pos x="1" y="0"/>
                  </a:cxn>
                  <a:cxn ang="0">
                    <a:pos x="0" y="1"/>
                  </a:cxn>
                  <a:cxn ang="0">
                    <a:pos x="1" y="1"/>
                  </a:cxn>
                  <a:cxn ang="0">
                    <a:pos x="1" y="0"/>
                  </a:cxn>
                </a:cxnLst>
                <a:rect l="0" t="0" r="r" b="b"/>
                <a:pathLst>
                  <a:path w="1" h="1">
                    <a:moveTo>
                      <a:pt x="1" y="0"/>
                    </a:moveTo>
                    <a:cubicBezTo>
                      <a:pt x="0" y="0"/>
                      <a:pt x="0" y="0"/>
                      <a:pt x="0" y="1"/>
                    </a:cubicBezTo>
                    <a:cubicBezTo>
                      <a:pt x="1" y="1"/>
                      <a:pt x="1" y="1"/>
                      <a:pt x="1" y="1"/>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1" name="Freeform 1113"/>
              <p:cNvSpPr>
                <a:spLocks/>
              </p:cNvSpPr>
              <p:nvPr/>
            </p:nvSpPr>
            <p:spPr bwMode="auto">
              <a:xfrm>
                <a:off x="5070" y="2262"/>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2" name="Freeform 1114"/>
              <p:cNvSpPr>
                <a:spLocks/>
              </p:cNvSpPr>
              <p:nvPr/>
            </p:nvSpPr>
            <p:spPr bwMode="auto">
              <a:xfrm>
                <a:off x="5077" y="2352"/>
                <a:ext cx="2" cy="2"/>
              </a:xfrm>
              <a:custGeom>
                <a:avLst/>
                <a:gdLst/>
                <a:ahLst/>
                <a:cxnLst>
                  <a:cxn ang="0">
                    <a:pos x="1" y="0"/>
                  </a:cxn>
                  <a:cxn ang="0">
                    <a:pos x="0" y="0"/>
                  </a:cxn>
                  <a:cxn ang="0">
                    <a:pos x="1" y="0"/>
                  </a:cxn>
                </a:cxnLst>
                <a:rect l="0" t="0" r="r" b="b"/>
                <a:pathLst>
                  <a:path w="1" h="1">
                    <a:moveTo>
                      <a:pt x="1" y="0"/>
                    </a:moveTo>
                    <a:cubicBezTo>
                      <a:pt x="0" y="0"/>
                      <a:pt x="0" y="0"/>
                      <a:pt x="0" y="0"/>
                    </a:cubicBezTo>
                    <a:cubicBezTo>
                      <a:pt x="1"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3" name="Rectangle 1115"/>
              <p:cNvSpPr>
                <a:spLocks noChangeArrowheads="1"/>
              </p:cNvSpPr>
              <p:nvPr/>
            </p:nvSpPr>
            <p:spPr bwMode="auto">
              <a:xfrm>
                <a:off x="5097" y="220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4" name="Freeform 1116"/>
              <p:cNvSpPr>
                <a:spLocks/>
              </p:cNvSpPr>
              <p:nvPr/>
            </p:nvSpPr>
            <p:spPr bwMode="auto">
              <a:xfrm>
                <a:off x="5090" y="22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5" name="Freeform 1117"/>
              <p:cNvSpPr>
                <a:spLocks/>
              </p:cNvSpPr>
              <p:nvPr/>
            </p:nvSpPr>
            <p:spPr bwMode="auto">
              <a:xfrm>
                <a:off x="5081" y="232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6" name="Freeform 1118"/>
              <p:cNvSpPr>
                <a:spLocks/>
              </p:cNvSpPr>
              <p:nvPr/>
            </p:nvSpPr>
            <p:spPr bwMode="auto">
              <a:xfrm>
                <a:off x="5088" y="2264"/>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7" name="Freeform 1119"/>
              <p:cNvSpPr>
                <a:spLocks/>
              </p:cNvSpPr>
              <p:nvPr/>
            </p:nvSpPr>
            <p:spPr bwMode="auto">
              <a:xfrm>
                <a:off x="5077" y="235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8" name="Freeform 1120"/>
              <p:cNvSpPr>
                <a:spLocks noEditPoints="1"/>
              </p:cNvSpPr>
              <p:nvPr/>
            </p:nvSpPr>
            <p:spPr bwMode="auto">
              <a:xfrm>
                <a:off x="5057" y="2197"/>
                <a:ext cx="42" cy="175"/>
              </a:xfrm>
              <a:custGeom>
                <a:avLst/>
                <a:gdLst/>
                <a:ahLst/>
                <a:cxnLst>
                  <a:cxn ang="0">
                    <a:pos x="9" y="69"/>
                  </a:cxn>
                  <a:cxn ang="0">
                    <a:pos x="9" y="69"/>
                  </a:cxn>
                  <a:cxn ang="0">
                    <a:pos x="10" y="67"/>
                  </a:cxn>
                  <a:cxn ang="0">
                    <a:pos x="11" y="63"/>
                  </a:cxn>
                  <a:cxn ang="0">
                    <a:pos x="9" y="60"/>
                  </a:cxn>
                  <a:cxn ang="0">
                    <a:pos x="10" y="55"/>
                  </a:cxn>
                  <a:cxn ang="0">
                    <a:pos x="12" y="54"/>
                  </a:cxn>
                  <a:cxn ang="0">
                    <a:pos x="10" y="51"/>
                  </a:cxn>
                  <a:cxn ang="0">
                    <a:pos x="11" y="48"/>
                  </a:cxn>
                  <a:cxn ang="0">
                    <a:pos x="11" y="46"/>
                  </a:cxn>
                  <a:cxn ang="0">
                    <a:pos x="13" y="40"/>
                  </a:cxn>
                  <a:cxn ang="0">
                    <a:pos x="14" y="33"/>
                  </a:cxn>
                  <a:cxn ang="0">
                    <a:pos x="13" y="29"/>
                  </a:cxn>
                  <a:cxn ang="0">
                    <a:pos x="14" y="24"/>
                  </a:cxn>
                  <a:cxn ang="0">
                    <a:pos x="15" y="22"/>
                  </a:cxn>
                  <a:cxn ang="0">
                    <a:pos x="13" y="19"/>
                  </a:cxn>
                  <a:cxn ang="0">
                    <a:pos x="14" y="18"/>
                  </a:cxn>
                  <a:cxn ang="0">
                    <a:pos x="14" y="16"/>
                  </a:cxn>
                  <a:cxn ang="0">
                    <a:pos x="15" y="13"/>
                  </a:cxn>
                  <a:cxn ang="0">
                    <a:pos x="15" y="10"/>
                  </a:cxn>
                  <a:cxn ang="0">
                    <a:pos x="15" y="8"/>
                  </a:cxn>
                  <a:cxn ang="0">
                    <a:pos x="16" y="7"/>
                  </a:cxn>
                  <a:cxn ang="0">
                    <a:pos x="17" y="5"/>
                  </a:cxn>
                  <a:cxn ang="0">
                    <a:pos x="17" y="2"/>
                  </a:cxn>
                  <a:cxn ang="0">
                    <a:pos x="17" y="1"/>
                  </a:cxn>
                  <a:cxn ang="0">
                    <a:pos x="14" y="2"/>
                  </a:cxn>
                  <a:cxn ang="0">
                    <a:pos x="13" y="3"/>
                  </a:cxn>
                  <a:cxn ang="0">
                    <a:pos x="12" y="4"/>
                  </a:cxn>
                  <a:cxn ang="0">
                    <a:pos x="11" y="7"/>
                  </a:cxn>
                  <a:cxn ang="0">
                    <a:pos x="12" y="9"/>
                  </a:cxn>
                  <a:cxn ang="0">
                    <a:pos x="11" y="10"/>
                  </a:cxn>
                  <a:cxn ang="0">
                    <a:pos x="11" y="12"/>
                  </a:cxn>
                  <a:cxn ang="0">
                    <a:pos x="9" y="14"/>
                  </a:cxn>
                  <a:cxn ang="0">
                    <a:pos x="9" y="17"/>
                  </a:cxn>
                  <a:cxn ang="0">
                    <a:pos x="8" y="17"/>
                  </a:cxn>
                  <a:cxn ang="0">
                    <a:pos x="5" y="19"/>
                  </a:cxn>
                  <a:cxn ang="0">
                    <a:pos x="6" y="20"/>
                  </a:cxn>
                  <a:cxn ang="0">
                    <a:pos x="9" y="22"/>
                  </a:cxn>
                  <a:cxn ang="0">
                    <a:pos x="8" y="23"/>
                  </a:cxn>
                  <a:cxn ang="0">
                    <a:pos x="7" y="25"/>
                  </a:cxn>
                  <a:cxn ang="0">
                    <a:pos x="7" y="28"/>
                  </a:cxn>
                  <a:cxn ang="0">
                    <a:pos x="8" y="31"/>
                  </a:cxn>
                  <a:cxn ang="0">
                    <a:pos x="6" y="33"/>
                  </a:cxn>
                  <a:cxn ang="0">
                    <a:pos x="7" y="35"/>
                  </a:cxn>
                  <a:cxn ang="0">
                    <a:pos x="7" y="37"/>
                  </a:cxn>
                  <a:cxn ang="0">
                    <a:pos x="1" y="41"/>
                  </a:cxn>
                  <a:cxn ang="0">
                    <a:pos x="3" y="45"/>
                  </a:cxn>
                  <a:cxn ang="0">
                    <a:pos x="2" y="48"/>
                  </a:cxn>
                  <a:cxn ang="0">
                    <a:pos x="1" y="53"/>
                  </a:cxn>
                  <a:cxn ang="0">
                    <a:pos x="3" y="57"/>
                  </a:cxn>
                  <a:cxn ang="0">
                    <a:pos x="3" y="61"/>
                  </a:cxn>
                  <a:cxn ang="0">
                    <a:pos x="3" y="62"/>
                  </a:cxn>
                  <a:cxn ang="0">
                    <a:pos x="1" y="64"/>
                  </a:cxn>
                  <a:cxn ang="0">
                    <a:pos x="2" y="65"/>
                  </a:cxn>
                  <a:cxn ang="0">
                    <a:pos x="2" y="67"/>
                  </a:cxn>
                  <a:cxn ang="0">
                    <a:pos x="3" y="74"/>
                  </a:cxn>
                  <a:cxn ang="0">
                    <a:pos x="2" y="76"/>
                  </a:cxn>
                  <a:cxn ang="0">
                    <a:pos x="8" y="77"/>
                  </a:cxn>
                  <a:cxn ang="0">
                    <a:pos x="8" y="77"/>
                  </a:cxn>
                  <a:cxn ang="0">
                    <a:pos x="9" y="73"/>
                  </a:cxn>
                  <a:cxn ang="0">
                    <a:pos x="9" y="72"/>
                  </a:cxn>
                  <a:cxn ang="0">
                    <a:pos x="8" y="64"/>
                  </a:cxn>
                </a:cxnLst>
                <a:rect l="0" t="0" r="r" b="b"/>
                <a:pathLst>
                  <a:path w="19" h="78">
                    <a:moveTo>
                      <a:pt x="11" y="72"/>
                    </a:moveTo>
                    <a:cubicBezTo>
                      <a:pt x="11" y="71"/>
                      <a:pt x="10" y="71"/>
                      <a:pt x="9" y="71"/>
                    </a:cubicBezTo>
                    <a:cubicBezTo>
                      <a:pt x="9" y="71"/>
                      <a:pt x="10" y="71"/>
                      <a:pt x="11" y="71"/>
                    </a:cubicBezTo>
                    <a:cubicBezTo>
                      <a:pt x="11" y="71"/>
                      <a:pt x="9" y="71"/>
                      <a:pt x="9" y="70"/>
                    </a:cubicBezTo>
                    <a:cubicBezTo>
                      <a:pt x="10" y="70"/>
                      <a:pt x="10" y="70"/>
                      <a:pt x="10" y="70"/>
                    </a:cubicBezTo>
                    <a:cubicBezTo>
                      <a:pt x="9" y="70"/>
                      <a:pt x="10" y="70"/>
                      <a:pt x="9" y="69"/>
                    </a:cubicBezTo>
                    <a:cubicBezTo>
                      <a:pt x="9" y="69"/>
                      <a:pt x="9" y="69"/>
                      <a:pt x="9" y="69"/>
                    </a:cubicBezTo>
                    <a:cubicBezTo>
                      <a:pt x="7" y="69"/>
                      <a:pt x="7" y="69"/>
                      <a:pt x="7" y="69"/>
                    </a:cubicBezTo>
                    <a:cubicBezTo>
                      <a:pt x="7" y="69"/>
                      <a:pt x="6" y="69"/>
                      <a:pt x="7" y="69"/>
                    </a:cubicBezTo>
                    <a:cubicBezTo>
                      <a:pt x="7" y="69"/>
                      <a:pt x="7" y="69"/>
                      <a:pt x="8" y="69"/>
                    </a:cubicBezTo>
                    <a:cubicBezTo>
                      <a:pt x="7" y="69"/>
                      <a:pt x="7" y="69"/>
                      <a:pt x="7" y="69"/>
                    </a:cubicBezTo>
                    <a:cubicBezTo>
                      <a:pt x="9" y="69"/>
                      <a:pt x="8" y="69"/>
                      <a:pt x="9" y="69"/>
                    </a:cubicBezTo>
                    <a:cubicBezTo>
                      <a:pt x="8" y="69"/>
                      <a:pt x="7" y="68"/>
                      <a:pt x="7" y="68"/>
                    </a:cubicBezTo>
                    <a:cubicBezTo>
                      <a:pt x="9" y="68"/>
                      <a:pt x="8" y="69"/>
                      <a:pt x="9" y="69"/>
                    </a:cubicBezTo>
                    <a:cubicBezTo>
                      <a:pt x="9" y="69"/>
                      <a:pt x="9" y="69"/>
                      <a:pt x="9" y="69"/>
                    </a:cubicBezTo>
                    <a:cubicBezTo>
                      <a:pt x="11" y="69"/>
                      <a:pt x="8" y="69"/>
                      <a:pt x="11" y="69"/>
                    </a:cubicBezTo>
                    <a:cubicBezTo>
                      <a:pt x="11" y="69"/>
                      <a:pt x="10" y="69"/>
                      <a:pt x="11" y="68"/>
                    </a:cubicBezTo>
                    <a:cubicBezTo>
                      <a:pt x="9" y="68"/>
                      <a:pt x="9" y="68"/>
                      <a:pt x="9" y="68"/>
                    </a:cubicBezTo>
                    <a:cubicBezTo>
                      <a:pt x="7" y="67"/>
                      <a:pt x="12" y="68"/>
                      <a:pt x="10" y="67"/>
                    </a:cubicBezTo>
                    <a:cubicBezTo>
                      <a:pt x="9" y="67"/>
                      <a:pt x="8" y="67"/>
                      <a:pt x="9" y="66"/>
                    </a:cubicBezTo>
                    <a:cubicBezTo>
                      <a:pt x="10" y="67"/>
                      <a:pt x="10" y="67"/>
                      <a:pt x="10" y="67"/>
                    </a:cubicBezTo>
                    <a:cubicBezTo>
                      <a:pt x="10" y="66"/>
                      <a:pt x="8" y="66"/>
                      <a:pt x="9" y="66"/>
                    </a:cubicBezTo>
                    <a:cubicBezTo>
                      <a:pt x="10" y="66"/>
                      <a:pt x="10" y="66"/>
                      <a:pt x="10" y="66"/>
                    </a:cubicBezTo>
                    <a:cubicBezTo>
                      <a:pt x="11" y="66"/>
                      <a:pt x="9" y="66"/>
                      <a:pt x="9" y="66"/>
                    </a:cubicBezTo>
                    <a:cubicBezTo>
                      <a:pt x="10" y="66"/>
                      <a:pt x="10" y="66"/>
                      <a:pt x="10" y="66"/>
                    </a:cubicBezTo>
                    <a:cubicBezTo>
                      <a:pt x="10" y="65"/>
                      <a:pt x="9" y="65"/>
                      <a:pt x="9" y="64"/>
                    </a:cubicBezTo>
                    <a:cubicBezTo>
                      <a:pt x="10" y="64"/>
                      <a:pt x="10" y="64"/>
                      <a:pt x="10" y="64"/>
                    </a:cubicBezTo>
                    <a:cubicBezTo>
                      <a:pt x="10" y="64"/>
                      <a:pt x="10" y="63"/>
                      <a:pt x="11" y="63"/>
                    </a:cubicBezTo>
                    <a:cubicBezTo>
                      <a:pt x="10" y="62"/>
                      <a:pt x="10" y="62"/>
                      <a:pt x="10" y="62"/>
                    </a:cubicBezTo>
                    <a:cubicBezTo>
                      <a:pt x="10" y="62"/>
                      <a:pt x="11" y="62"/>
                      <a:pt x="11" y="62"/>
                    </a:cubicBezTo>
                    <a:cubicBezTo>
                      <a:pt x="11" y="62"/>
                      <a:pt x="10" y="62"/>
                      <a:pt x="10" y="62"/>
                    </a:cubicBezTo>
                    <a:cubicBezTo>
                      <a:pt x="10" y="62"/>
                      <a:pt x="10" y="62"/>
                      <a:pt x="11" y="62"/>
                    </a:cubicBezTo>
                    <a:cubicBezTo>
                      <a:pt x="10" y="61"/>
                      <a:pt x="9" y="61"/>
                      <a:pt x="10" y="60"/>
                    </a:cubicBezTo>
                    <a:cubicBezTo>
                      <a:pt x="10" y="60"/>
                      <a:pt x="10" y="60"/>
                      <a:pt x="10" y="60"/>
                    </a:cubicBezTo>
                    <a:cubicBezTo>
                      <a:pt x="11" y="60"/>
                      <a:pt x="8" y="60"/>
                      <a:pt x="9" y="60"/>
                    </a:cubicBezTo>
                    <a:cubicBezTo>
                      <a:pt x="9" y="60"/>
                      <a:pt x="9" y="60"/>
                      <a:pt x="9" y="60"/>
                    </a:cubicBezTo>
                    <a:cubicBezTo>
                      <a:pt x="10" y="59"/>
                      <a:pt x="9" y="58"/>
                      <a:pt x="11" y="58"/>
                    </a:cubicBezTo>
                    <a:cubicBezTo>
                      <a:pt x="9" y="57"/>
                      <a:pt x="11" y="57"/>
                      <a:pt x="9" y="57"/>
                    </a:cubicBezTo>
                    <a:cubicBezTo>
                      <a:pt x="10" y="56"/>
                      <a:pt x="11" y="57"/>
                      <a:pt x="12" y="56"/>
                    </a:cubicBezTo>
                    <a:cubicBezTo>
                      <a:pt x="12" y="56"/>
                      <a:pt x="10" y="56"/>
                      <a:pt x="10" y="55"/>
                    </a:cubicBezTo>
                    <a:cubicBezTo>
                      <a:pt x="11" y="56"/>
                      <a:pt x="11" y="56"/>
                      <a:pt x="11" y="56"/>
                    </a:cubicBezTo>
                    <a:cubicBezTo>
                      <a:pt x="10" y="55"/>
                      <a:pt x="10" y="55"/>
                      <a:pt x="10" y="55"/>
                    </a:cubicBezTo>
                    <a:cubicBezTo>
                      <a:pt x="11" y="55"/>
                      <a:pt x="11" y="55"/>
                      <a:pt x="11" y="55"/>
                    </a:cubicBezTo>
                    <a:cubicBezTo>
                      <a:pt x="11" y="55"/>
                      <a:pt x="11" y="55"/>
                      <a:pt x="11" y="55"/>
                    </a:cubicBezTo>
                    <a:cubicBezTo>
                      <a:pt x="11" y="55"/>
                      <a:pt x="10" y="55"/>
                      <a:pt x="10" y="55"/>
                    </a:cubicBezTo>
                    <a:cubicBezTo>
                      <a:pt x="10" y="55"/>
                      <a:pt x="11" y="54"/>
                      <a:pt x="12" y="54"/>
                    </a:cubicBezTo>
                    <a:cubicBezTo>
                      <a:pt x="11" y="54"/>
                      <a:pt x="11" y="54"/>
                      <a:pt x="11" y="54"/>
                    </a:cubicBezTo>
                    <a:cubicBezTo>
                      <a:pt x="11" y="54"/>
                      <a:pt x="11" y="54"/>
                      <a:pt x="12" y="54"/>
                    </a:cubicBezTo>
                    <a:cubicBezTo>
                      <a:pt x="10" y="54"/>
                      <a:pt x="13" y="54"/>
                      <a:pt x="12" y="54"/>
                    </a:cubicBezTo>
                    <a:cubicBezTo>
                      <a:pt x="11" y="54"/>
                      <a:pt x="11" y="54"/>
                      <a:pt x="11" y="54"/>
                    </a:cubicBezTo>
                    <a:cubicBezTo>
                      <a:pt x="12" y="53"/>
                      <a:pt x="12" y="53"/>
                      <a:pt x="11" y="53"/>
                    </a:cubicBezTo>
                    <a:cubicBezTo>
                      <a:pt x="12" y="53"/>
                      <a:pt x="12" y="53"/>
                      <a:pt x="12" y="53"/>
                    </a:cubicBezTo>
                    <a:cubicBezTo>
                      <a:pt x="13" y="52"/>
                      <a:pt x="12" y="52"/>
                      <a:pt x="12" y="51"/>
                    </a:cubicBezTo>
                    <a:cubicBezTo>
                      <a:pt x="12" y="51"/>
                      <a:pt x="10" y="51"/>
                      <a:pt x="10" y="51"/>
                    </a:cubicBezTo>
                    <a:cubicBezTo>
                      <a:pt x="11" y="51"/>
                      <a:pt x="11" y="51"/>
                      <a:pt x="11" y="51"/>
                    </a:cubicBezTo>
                    <a:cubicBezTo>
                      <a:pt x="11" y="51"/>
                      <a:pt x="11" y="51"/>
                      <a:pt x="10" y="51"/>
                    </a:cubicBezTo>
                    <a:cubicBezTo>
                      <a:pt x="10" y="51"/>
                      <a:pt x="11" y="51"/>
                      <a:pt x="12" y="51"/>
                    </a:cubicBezTo>
                    <a:cubicBezTo>
                      <a:pt x="11" y="51"/>
                      <a:pt x="11" y="51"/>
                      <a:pt x="11" y="51"/>
                    </a:cubicBezTo>
                    <a:cubicBezTo>
                      <a:pt x="12" y="51"/>
                      <a:pt x="12" y="51"/>
                      <a:pt x="12" y="51"/>
                    </a:cubicBezTo>
                    <a:cubicBezTo>
                      <a:pt x="12" y="51"/>
                      <a:pt x="14" y="51"/>
                      <a:pt x="12" y="50"/>
                    </a:cubicBezTo>
                    <a:cubicBezTo>
                      <a:pt x="13" y="50"/>
                      <a:pt x="13" y="50"/>
                      <a:pt x="13" y="50"/>
                    </a:cubicBezTo>
                    <a:cubicBezTo>
                      <a:pt x="13" y="50"/>
                      <a:pt x="12" y="49"/>
                      <a:pt x="12" y="49"/>
                    </a:cubicBezTo>
                    <a:cubicBezTo>
                      <a:pt x="11" y="49"/>
                      <a:pt x="12" y="49"/>
                      <a:pt x="11" y="48"/>
                    </a:cubicBezTo>
                    <a:cubicBezTo>
                      <a:pt x="11" y="48"/>
                      <a:pt x="12" y="48"/>
                      <a:pt x="12" y="47"/>
                    </a:cubicBezTo>
                    <a:cubicBezTo>
                      <a:pt x="11" y="47"/>
                      <a:pt x="11" y="47"/>
                      <a:pt x="10" y="47"/>
                    </a:cubicBezTo>
                    <a:cubicBezTo>
                      <a:pt x="11" y="47"/>
                      <a:pt x="11" y="47"/>
                      <a:pt x="12" y="47"/>
                    </a:cubicBezTo>
                    <a:cubicBezTo>
                      <a:pt x="12" y="47"/>
                      <a:pt x="12" y="46"/>
                      <a:pt x="11" y="46"/>
                    </a:cubicBezTo>
                    <a:cubicBezTo>
                      <a:pt x="10" y="46"/>
                      <a:pt x="10" y="46"/>
                      <a:pt x="10" y="46"/>
                    </a:cubicBezTo>
                    <a:cubicBezTo>
                      <a:pt x="10" y="46"/>
                      <a:pt x="11" y="45"/>
                      <a:pt x="11" y="46"/>
                    </a:cubicBezTo>
                    <a:cubicBezTo>
                      <a:pt x="11" y="46"/>
                      <a:pt x="11" y="46"/>
                      <a:pt x="11" y="46"/>
                    </a:cubicBezTo>
                    <a:cubicBezTo>
                      <a:pt x="10" y="45"/>
                      <a:pt x="14" y="44"/>
                      <a:pt x="12" y="44"/>
                    </a:cubicBezTo>
                    <a:cubicBezTo>
                      <a:pt x="12" y="44"/>
                      <a:pt x="12" y="44"/>
                      <a:pt x="12" y="44"/>
                    </a:cubicBezTo>
                    <a:cubicBezTo>
                      <a:pt x="11" y="43"/>
                      <a:pt x="11" y="43"/>
                      <a:pt x="11" y="43"/>
                    </a:cubicBezTo>
                    <a:cubicBezTo>
                      <a:pt x="12" y="43"/>
                      <a:pt x="12" y="43"/>
                      <a:pt x="13" y="43"/>
                    </a:cubicBezTo>
                    <a:cubicBezTo>
                      <a:pt x="11" y="42"/>
                      <a:pt x="13" y="42"/>
                      <a:pt x="12" y="41"/>
                    </a:cubicBezTo>
                    <a:cubicBezTo>
                      <a:pt x="15" y="41"/>
                      <a:pt x="12" y="40"/>
                      <a:pt x="14" y="40"/>
                    </a:cubicBezTo>
                    <a:cubicBezTo>
                      <a:pt x="13" y="40"/>
                      <a:pt x="13" y="40"/>
                      <a:pt x="13" y="40"/>
                    </a:cubicBezTo>
                    <a:cubicBezTo>
                      <a:pt x="13" y="39"/>
                      <a:pt x="14" y="40"/>
                      <a:pt x="14" y="40"/>
                    </a:cubicBezTo>
                    <a:cubicBezTo>
                      <a:pt x="13" y="39"/>
                      <a:pt x="13" y="40"/>
                      <a:pt x="13" y="39"/>
                    </a:cubicBezTo>
                    <a:cubicBezTo>
                      <a:pt x="12" y="38"/>
                      <a:pt x="14" y="37"/>
                      <a:pt x="15" y="36"/>
                    </a:cubicBezTo>
                    <a:cubicBezTo>
                      <a:pt x="15" y="36"/>
                      <a:pt x="11" y="35"/>
                      <a:pt x="13" y="35"/>
                    </a:cubicBezTo>
                    <a:cubicBezTo>
                      <a:pt x="15" y="35"/>
                      <a:pt x="15" y="35"/>
                      <a:pt x="15" y="35"/>
                    </a:cubicBezTo>
                    <a:cubicBezTo>
                      <a:pt x="13" y="34"/>
                      <a:pt x="15" y="34"/>
                      <a:pt x="14" y="33"/>
                    </a:cubicBezTo>
                    <a:cubicBezTo>
                      <a:pt x="14" y="33"/>
                      <a:pt x="14" y="33"/>
                      <a:pt x="14" y="33"/>
                    </a:cubicBezTo>
                    <a:cubicBezTo>
                      <a:pt x="15" y="33"/>
                      <a:pt x="14" y="32"/>
                      <a:pt x="14" y="32"/>
                    </a:cubicBezTo>
                    <a:cubicBezTo>
                      <a:pt x="14" y="32"/>
                      <a:pt x="14" y="32"/>
                      <a:pt x="15" y="32"/>
                    </a:cubicBezTo>
                    <a:cubicBezTo>
                      <a:pt x="15" y="32"/>
                      <a:pt x="14" y="31"/>
                      <a:pt x="15" y="31"/>
                    </a:cubicBezTo>
                    <a:cubicBezTo>
                      <a:pt x="15" y="32"/>
                      <a:pt x="15" y="32"/>
                      <a:pt x="15" y="32"/>
                    </a:cubicBezTo>
                    <a:cubicBezTo>
                      <a:pt x="15" y="31"/>
                      <a:pt x="15" y="31"/>
                      <a:pt x="14" y="31"/>
                    </a:cubicBezTo>
                    <a:cubicBezTo>
                      <a:pt x="15" y="31"/>
                      <a:pt x="14" y="30"/>
                      <a:pt x="14" y="30"/>
                    </a:cubicBezTo>
                    <a:cubicBezTo>
                      <a:pt x="13" y="30"/>
                      <a:pt x="15" y="30"/>
                      <a:pt x="13" y="29"/>
                    </a:cubicBezTo>
                    <a:cubicBezTo>
                      <a:pt x="15" y="30"/>
                      <a:pt x="15" y="29"/>
                      <a:pt x="14" y="29"/>
                    </a:cubicBezTo>
                    <a:cubicBezTo>
                      <a:pt x="15" y="29"/>
                      <a:pt x="15" y="29"/>
                      <a:pt x="15" y="29"/>
                    </a:cubicBezTo>
                    <a:cubicBezTo>
                      <a:pt x="15" y="29"/>
                      <a:pt x="15" y="28"/>
                      <a:pt x="14" y="28"/>
                    </a:cubicBezTo>
                    <a:cubicBezTo>
                      <a:pt x="16" y="28"/>
                      <a:pt x="13" y="27"/>
                      <a:pt x="15" y="27"/>
                    </a:cubicBezTo>
                    <a:cubicBezTo>
                      <a:pt x="14" y="26"/>
                      <a:pt x="14" y="26"/>
                      <a:pt x="14" y="25"/>
                    </a:cubicBezTo>
                    <a:cubicBezTo>
                      <a:pt x="15" y="25"/>
                      <a:pt x="14" y="26"/>
                      <a:pt x="16" y="26"/>
                    </a:cubicBezTo>
                    <a:cubicBezTo>
                      <a:pt x="15" y="25"/>
                      <a:pt x="13" y="25"/>
                      <a:pt x="14" y="24"/>
                    </a:cubicBezTo>
                    <a:cubicBezTo>
                      <a:pt x="14" y="24"/>
                      <a:pt x="15" y="24"/>
                      <a:pt x="15" y="25"/>
                    </a:cubicBezTo>
                    <a:cubicBezTo>
                      <a:pt x="14" y="24"/>
                      <a:pt x="15" y="23"/>
                      <a:pt x="15" y="23"/>
                    </a:cubicBezTo>
                    <a:cubicBezTo>
                      <a:pt x="15" y="23"/>
                      <a:pt x="15" y="23"/>
                      <a:pt x="15" y="23"/>
                    </a:cubicBezTo>
                    <a:cubicBezTo>
                      <a:pt x="15" y="23"/>
                      <a:pt x="15" y="23"/>
                      <a:pt x="14" y="23"/>
                    </a:cubicBezTo>
                    <a:cubicBezTo>
                      <a:pt x="15" y="23"/>
                      <a:pt x="15" y="23"/>
                      <a:pt x="15" y="23"/>
                    </a:cubicBezTo>
                    <a:cubicBezTo>
                      <a:pt x="13" y="23"/>
                      <a:pt x="12" y="22"/>
                      <a:pt x="12" y="22"/>
                    </a:cubicBezTo>
                    <a:cubicBezTo>
                      <a:pt x="14" y="22"/>
                      <a:pt x="12" y="21"/>
                      <a:pt x="15" y="22"/>
                    </a:cubicBezTo>
                    <a:cubicBezTo>
                      <a:pt x="15" y="22"/>
                      <a:pt x="15" y="22"/>
                      <a:pt x="14" y="22"/>
                    </a:cubicBezTo>
                    <a:cubicBezTo>
                      <a:pt x="14" y="22"/>
                      <a:pt x="15" y="22"/>
                      <a:pt x="15" y="22"/>
                    </a:cubicBezTo>
                    <a:cubicBezTo>
                      <a:pt x="15" y="22"/>
                      <a:pt x="14" y="22"/>
                      <a:pt x="14" y="21"/>
                    </a:cubicBezTo>
                    <a:cubicBezTo>
                      <a:pt x="15" y="21"/>
                      <a:pt x="15" y="21"/>
                      <a:pt x="15" y="21"/>
                    </a:cubicBezTo>
                    <a:cubicBezTo>
                      <a:pt x="14" y="21"/>
                      <a:pt x="14" y="21"/>
                      <a:pt x="14" y="21"/>
                    </a:cubicBezTo>
                    <a:cubicBezTo>
                      <a:pt x="14" y="21"/>
                      <a:pt x="15" y="21"/>
                      <a:pt x="15" y="21"/>
                    </a:cubicBezTo>
                    <a:cubicBezTo>
                      <a:pt x="14" y="20"/>
                      <a:pt x="13" y="20"/>
                      <a:pt x="13" y="19"/>
                    </a:cubicBezTo>
                    <a:cubicBezTo>
                      <a:pt x="15" y="20"/>
                      <a:pt x="14" y="19"/>
                      <a:pt x="16" y="19"/>
                    </a:cubicBezTo>
                    <a:cubicBezTo>
                      <a:pt x="15" y="19"/>
                      <a:pt x="15" y="19"/>
                      <a:pt x="15" y="19"/>
                    </a:cubicBezTo>
                    <a:cubicBezTo>
                      <a:pt x="14" y="19"/>
                      <a:pt x="14" y="19"/>
                      <a:pt x="14" y="19"/>
                    </a:cubicBezTo>
                    <a:cubicBezTo>
                      <a:pt x="14" y="19"/>
                      <a:pt x="13" y="18"/>
                      <a:pt x="14" y="18"/>
                    </a:cubicBezTo>
                    <a:cubicBezTo>
                      <a:pt x="15" y="19"/>
                      <a:pt x="15" y="19"/>
                      <a:pt x="15" y="19"/>
                    </a:cubicBezTo>
                    <a:cubicBezTo>
                      <a:pt x="14" y="18"/>
                      <a:pt x="14" y="18"/>
                      <a:pt x="14" y="18"/>
                    </a:cubicBezTo>
                    <a:cubicBezTo>
                      <a:pt x="14" y="18"/>
                      <a:pt x="14" y="18"/>
                      <a:pt x="14" y="18"/>
                    </a:cubicBezTo>
                    <a:cubicBezTo>
                      <a:pt x="13" y="18"/>
                      <a:pt x="12" y="18"/>
                      <a:pt x="12" y="18"/>
                    </a:cubicBezTo>
                    <a:cubicBezTo>
                      <a:pt x="12" y="18"/>
                      <a:pt x="12" y="17"/>
                      <a:pt x="13" y="17"/>
                    </a:cubicBezTo>
                    <a:cubicBezTo>
                      <a:pt x="13" y="17"/>
                      <a:pt x="13" y="17"/>
                      <a:pt x="13" y="17"/>
                    </a:cubicBezTo>
                    <a:cubicBezTo>
                      <a:pt x="13" y="17"/>
                      <a:pt x="12" y="17"/>
                      <a:pt x="13" y="17"/>
                    </a:cubicBezTo>
                    <a:cubicBezTo>
                      <a:pt x="13" y="17"/>
                      <a:pt x="14" y="17"/>
                      <a:pt x="15" y="17"/>
                    </a:cubicBezTo>
                    <a:cubicBezTo>
                      <a:pt x="14" y="17"/>
                      <a:pt x="15" y="17"/>
                      <a:pt x="13" y="16"/>
                    </a:cubicBezTo>
                    <a:cubicBezTo>
                      <a:pt x="14" y="16"/>
                      <a:pt x="14" y="16"/>
                      <a:pt x="14" y="16"/>
                    </a:cubicBezTo>
                    <a:cubicBezTo>
                      <a:pt x="13" y="16"/>
                      <a:pt x="13" y="16"/>
                      <a:pt x="13" y="16"/>
                    </a:cubicBezTo>
                    <a:cubicBezTo>
                      <a:pt x="14" y="16"/>
                      <a:pt x="14" y="16"/>
                      <a:pt x="15" y="16"/>
                    </a:cubicBezTo>
                    <a:cubicBezTo>
                      <a:pt x="15" y="16"/>
                      <a:pt x="13" y="16"/>
                      <a:pt x="14" y="16"/>
                    </a:cubicBezTo>
                    <a:cubicBezTo>
                      <a:pt x="14" y="16"/>
                      <a:pt x="14" y="16"/>
                      <a:pt x="14" y="16"/>
                    </a:cubicBezTo>
                    <a:cubicBezTo>
                      <a:pt x="14" y="16"/>
                      <a:pt x="13" y="15"/>
                      <a:pt x="14" y="15"/>
                    </a:cubicBezTo>
                    <a:cubicBezTo>
                      <a:pt x="16" y="15"/>
                      <a:pt x="14" y="15"/>
                      <a:pt x="16" y="15"/>
                    </a:cubicBezTo>
                    <a:cubicBezTo>
                      <a:pt x="15" y="15"/>
                      <a:pt x="14" y="14"/>
                      <a:pt x="15" y="13"/>
                    </a:cubicBezTo>
                    <a:cubicBezTo>
                      <a:pt x="14" y="13"/>
                      <a:pt x="14" y="13"/>
                      <a:pt x="14" y="13"/>
                    </a:cubicBezTo>
                    <a:cubicBezTo>
                      <a:pt x="12" y="13"/>
                      <a:pt x="15" y="13"/>
                      <a:pt x="15" y="13"/>
                    </a:cubicBezTo>
                    <a:cubicBezTo>
                      <a:pt x="15" y="13"/>
                      <a:pt x="16" y="13"/>
                      <a:pt x="15" y="13"/>
                    </a:cubicBezTo>
                    <a:cubicBezTo>
                      <a:pt x="16" y="13"/>
                      <a:pt x="15" y="12"/>
                      <a:pt x="15" y="11"/>
                    </a:cubicBezTo>
                    <a:cubicBezTo>
                      <a:pt x="15" y="12"/>
                      <a:pt x="15" y="12"/>
                      <a:pt x="15" y="12"/>
                    </a:cubicBezTo>
                    <a:cubicBezTo>
                      <a:pt x="16" y="11"/>
                      <a:pt x="15" y="11"/>
                      <a:pt x="16" y="11"/>
                    </a:cubicBezTo>
                    <a:cubicBezTo>
                      <a:pt x="15" y="11"/>
                      <a:pt x="15" y="11"/>
                      <a:pt x="15" y="10"/>
                    </a:cubicBezTo>
                    <a:cubicBezTo>
                      <a:pt x="18" y="10"/>
                      <a:pt x="13" y="9"/>
                      <a:pt x="16" y="9"/>
                    </a:cubicBezTo>
                    <a:cubicBezTo>
                      <a:pt x="16" y="9"/>
                      <a:pt x="16" y="9"/>
                      <a:pt x="16" y="9"/>
                    </a:cubicBezTo>
                    <a:cubicBezTo>
                      <a:pt x="16" y="8"/>
                      <a:pt x="16" y="8"/>
                      <a:pt x="16" y="8"/>
                    </a:cubicBezTo>
                    <a:cubicBezTo>
                      <a:pt x="15" y="8"/>
                      <a:pt x="15" y="8"/>
                      <a:pt x="15" y="8"/>
                    </a:cubicBezTo>
                    <a:cubicBezTo>
                      <a:pt x="14" y="8"/>
                      <a:pt x="14" y="8"/>
                      <a:pt x="14" y="8"/>
                    </a:cubicBezTo>
                    <a:cubicBezTo>
                      <a:pt x="14" y="8"/>
                      <a:pt x="15" y="8"/>
                      <a:pt x="16" y="8"/>
                    </a:cubicBezTo>
                    <a:cubicBezTo>
                      <a:pt x="15" y="8"/>
                      <a:pt x="15" y="8"/>
                      <a:pt x="15" y="8"/>
                    </a:cubicBezTo>
                    <a:cubicBezTo>
                      <a:pt x="17" y="8"/>
                      <a:pt x="13" y="7"/>
                      <a:pt x="14" y="7"/>
                    </a:cubicBezTo>
                    <a:cubicBezTo>
                      <a:pt x="15" y="7"/>
                      <a:pt x="15" y="7"/>
                      <a:pt x="15" y="7"/>
                    </a:cubicBezTo>
                    <a:cubicBezTo>
                      <a:pt x="14" y="7"/>
                      <a:pt x="14" y="7"/>
                      <a:pt x="14" y="7"/>
                    </a:cubicBezTo>
                    <a:cubicBezTo>
                      <a:pt x="15" y="7"/>
                      <a:pt x="14" y="7"/>
                      <a:pt x="15" y="7"/>
                    </a:cubicBezTo>
                    <a:cubicBezTo>
                      <a:pt x="15" y="7"/>
                      <a:pt x="13" y="6"/>
                      <a:pt x="15" y="6"/>
                    </a:cubicBezTo>
                    <a:cubicBezTo>
                      <a:pt x="15" y="7"/>
                      <a:pt x="15" y="7"/>
                      <a:pt x="15" y="7"/>
                    </a:cubicBezTo>
                    <a:cubicBezTo>
                      <a:pt x="16" y="7"/>
                      <a:pt x="16" y="7"/>
                      <a:pt x="16" y="7"/>
                    </a:cubicBezTo>
                    <a:cubicBezTo>
                      <a:pt x="16" y="7"/>
                      <a:pt x="16" y="7"/>
                      <a:pt x="16" y="7"/>
                    </a:cubicBezTo>
                    <a:cubicBezTo>
                      <a:pt x="17" y="6"/>
                      <a:pt x="17" y="6"/>
                      <a:pt x="17" y="6"/>
                    </a:cubicBezTo>
                    <a:cubicBezTo>
                      <a:pt x="17" y="6"/>
                      <a:pt x="17" y="6"/>
                      <a:pt x="17" y="6"/>
                    </a:cubicBezTo>
                    <a:cubicBezTo>
                      <a:pt x="14" y="6"/>
                      <a:pt x="16" y="6"/>
                      <a:pt x="14" y="5"/>
                    </a:cubicBezTo>
                    <a:cubicBezTo>
                      <a:pt x="16" y="6"/>
                      <a:pt x="15" y="5"/>
                      <a:pt x="17" y="6"/>
                    </a:cubicBezTo>
                    <a:cubicBezTo>
                      <a:pt x="18" y="6"/>
                      <a:pt x="18" y="6"/>
                      <a:pt x="18" y="6"/>
                    </a:cubicBezTo>
                    <a:cubicBezTo>
                      <a:pt x="17" y="5"/>
                      <a:pt x="18" y="5"/>
                      <a:pt x="17" y="5"/>
                    </a:cubicBezTo>
                    <a:cubicBezTo>
                      <a:pt x="18" y="5"/>
                      <a:pt x="17" y="5"/>
                      <a:pt x="18" y="5"/>
                    </a:cubicBezTo>
                    <a:cubicBezTo>
                      <a:pt x="18" y="5"/>
                      <a:pt x="17" y="5"/>
                      <a:pt x="17" y="5"/>
                    </a:cubicBezTo>
                    <a:cubicBezTo>
                      <a:pt x="16" y="4"/>
                      <a:pt x="19" y="4"/>
                      <a:pt x="17" y="3"/>
                    </a:cubicBezTo>
                    <a:cubicBezTo>
                      <a:pt x="16" y="3"/>
                      <a:pt x="15" y="2"/>
                      <a:pt x="15" y="2"/>
                    </a:cubicBezTo>
                    <a:cubicBezTo>
                      <a:pt x="15" y="2"/>
                      <a:pt x="16" y="2"/>
                      <a:pt x="16" y="2"/>
                    </a:cubicBezTo>
                    <a:cubicBezTo>
                      <a:pt x="17" y="2"/>
                      <a:pt x="17" y="2"/>
                      <a:pt x="16" y="2"/>
                    </a:cubicBezTo>
                    <a:cubicBezTo>
                      <a:pt x="17" y="2"/>
                      <a:pt x="17" y="2"/>
                      <a:pt x="17" y="2"/>
                    </a:cubicBezTo>
                    <a:cubicBezTo>
                      <a:pt x="17" y="2"/>
                      <a:pt x="16" y="1"/>
                      <a:pt x="16" y="1"/>
                    </a:cubicBezTo>
                    <a:cubicBezTo>
                      <a:pt x="18" y="2"/>
                      <a:pt x="18" y="2"/>
                      <a:pt x="18" y="2"/>
                    </a:cubicBezTo>
                    <a:cubicBezTo>
                      <a:pt x="17" y="1"/>
                      <a:pt x="17" y="1"/>
                      <a:pt x="17" y="1"/>
                    </a:cubicBezTo>
                    <a:cubicBezTo>
                      <a:pt x="17" y="1"/>
                      <a:pt x="18" y="1"/>
                      <a:pt x="18" y="2"/>
                    </a:cubicBezTo>
                    <a:cubicBezTo>
                      <a:pt x="18" y="1"/>
                      <a:pt x="18" y="1"/>
                      <a:pt x="17" y="0"/>
                    </a:cubicBezTo>
                    <a:cubicBezTo>
                      <a:pt x="16" y="1"/>
                      <a:pt x="16" y="1"/>
                      <a:pt x="16" y="1"/>
                    </a:cubicBezTo>
                    <a:cubicBezTo>
                      <a:pt x="16" y="0"/>
                      <a:pt x="17" y="1"/>
                      <a:pt x="17" y="1"/>
                    </a:cubicBezTo>
                    <a:cubicBezTo>
                      <a:pt x="18" y="1"/>
                      <a:pt x="17" y="1"/>
                      <a:pt x="16" y="1"/>
                    </a:cubicBezTo>
                    <a:cubicBezTo>
                      <a:pt x="16" y="1"/>
                      <a:pt x="16" y="1"/>
                      <a:pt x="16" y="1"/>
                    </a:cubicBezTo>
                    <a:cubicBezTo>
                      <a:pt x="14" y="0"/>
                      <a:pt x="16" y="1"/>
                      <a:pt x="16" y="2"/>
                    </a:cubicBezTo>
                    <a:cubicBezTo>
                      <a:pt x="15" y="1"/>
                      <a:pt x="15" y="1"/>
                      <a:pt x="15" y="1"/>
                    </a:cubicBezTo>
                    <a:cubicBezTo>
                      <a:pt x="16" y="2"/>
                      <a:pt x="16" y="2"/>
                      <a:pt x="16" y="2"/>
                    </a:cubicBezTo>
                    <a:cubicBezTo>
                      <a:pt x="16" y="2"/>
                      <a:pt x="15" y="2"/>
                      <a:pt x="14" y="1"/>
                    </a:cubicBezTo>
                    <a:cubicBezTo>
                      <a:pt x="14" y="1"/>
                      <a:pt x="15" y="2"/>
                      <a:pt x="14" y="2"/>
                    </a:cubicBezTo>
                    <a:cubicBezTo>
                      <a:pt x="14" y="2"/>
                      <a:pt x="14" y="2"/>
                      <a:pt x="14" y="2"/>
                    </a:cubicBezTo>
                    <a:cubicBezTo>
                      <a:pt x="14" y="2"/>
                      <a:pt x="14" y="2"/>
                      <a:pt x="14" y="2"/>
                    </a:cubicBezTo>
                    <a:cubicBezTo>
                      <a:pt x="14" y="2"/>
                      <a:pt x="13" y="2"/>
                      <a:pt x="13" y="2"/>
                    </a:cubicBezTo>
                    <a:cubicBezTo>
                      <a:pt x="12" y="2"/>
                      <a:pt x="14" y="2"/>
                      <a:pt x="13" y="2"/>
                    </a:cubicBezTo>
                    <a:cubicBezTo>
                      <a:pt x="13" y="2"/>
                      <a:pt x="13" y="2"/>
                      <a:pt x="13" y="2"/>
                    </a:cubicBezTo>
                    <a:cubicBezTo>
                      <a:pt x="13" y="3"/>
                      <a:pt x="14" y="3"/>
                      <a:pt x="16" y="3"/>
                    </a:cubicBezTo>
                    <a:cubicBezTo>
                      <a:pt x="13" y="3"/>
                      <a:pt x="13" y="3"/>
                      <a:pt x="13" y="3"/>
                    </a:cubicBezTo>
                    <a:cubicBezTo>
                      <a:pt x="14" y="3"/>
                      <a:pt x="14" y="3"/>
                      <a:pt x="14" y="3"/>
                    </a:cubicBezTo>
                    <a:cubicBezTo>
                      <a:pt x="14" y="3"/>
                      <a:pt x="14" y="3"/>
                      <a:pt x="13" y="3"/>
                    </a:cubicBezTo>
                    <a:cubicBezTo>
                      <a:pt x="14" y="4"/>
                      <a:pt x="14" y="3"/>
                      <a:pt x="14" y="4"/>
                    </a:cubicBezTo>
                    <a:cubicBezTo>
                      <a:pt x="13" y="4"/>
                      <a:pt x="15" y="4"/>
                      <a:pt x="13" y="4"/>
                    </a:cubicBezTo>
                    <a:cubicBezTo>
                      <a:pt x="14" y="4"/>
                      <a:pt x="14" y="4"/>
                      <a:pt x="14" y="4"/>
                    </a:cubicBezTo>
                    <a:cubicBezTo>
                      <a:pt x="12" y="4"/>
                      <a:pt x="14" y="5"/>
                      <a:pt x="13" y="5"/>
                    </a:cubicBezTo>
                    <a:cubicBezTo>
                      <a:pt x="12" y="4"/>
                      <a:pt x="13" y="4"/>
                      <a:pt x="12" y="4"/>
                    </a:cubicBezTo>
                    <a:cubicBezTo>
                      <a:pt x="14" y="5"/>
                      <a:pt x="11" y="5"/>
                      <a:pt x="12" y="5"/>
                    </a:cubicBezTo>
                    <a:cubicBezTo>
                      <a:pt x="13" y="5"/>
                      <a:pt x="12" y="5"/>
                      <a:pt x="13" y="6"/>
                    </a:cubicBezTo>
                    <a:cubicBezTo>
                      <a:pt x="12" y="6"/>
                      <a:pt x="12" y="6"/>
                      <a:pt x="11" y="7"/>
                    </a:cubicBezTo>
                    <a:cubicBezTo>
                      <a:pt x="11" y="6"/>
                      <a:pt x="11" y="6"/>
                      <a:pt x="11" y="6"/>
                    </a:cubicBezTo>
                    <a:cubicBezTo>
                      <a:pt x="12" y="7"/>
                      <a:pt x="12" y="7"/>
                      <a:pt x="12" y="7"/>
                    </a:cubicBezTo>
                    <a:cubicBezTo>
                      <a:pt x="11" y="7"/>
                      <a:pt x="11" y="7"/>
                      <a:pt x="11" y="7"/>
                    </a:cubicBezTo>
                    <a:cubicBezTo>
                      <a:pt x="11" y="7"/>
                      <a:pt x="11" y="7"/>
                      <a:pt x="11" y="7"/>
                    </a:cubicBezTo>
                    <a:cubicBezTo>
                      <a:pt x="11" y="7"/>
                      <a:pt x="11" y="7"/>
                      <a:pt x="11" y="8"/>
                    </a:cubicBezTo>
                    <a:cubicBezTo>
                      <a:pt x="10" y="7"/>
                      <a:pt x="10" y="7"/>
                      <a:pt x="10" y="7"/>
                    </a:cubicBezTo>
                    <a:cubicBezTo>
                      <a:pt x="10" y="8"/>
                      <a:pt x="12" y="8"/>
                      <a:pt x="11" y="8"/>
                    </a:cubicBezTo>
                    <a:cubicBezTo>
                      <a:pt x="12" y="9"/>
                      <a:pt x="14" y="9"/>
                      <a:pt x="14" y="9"/>
                    </a:cubicBezTo>
                    <a:cubicBezTo>
                      <a:pt x="14" y="9"/>
                      <a:pt x="13" y="9"/>
                      <a:pt x="13" y="9"/>
                    </a:cubicBezTo>
                    <a:cubicBezTo>
                      <a:pt x="13" y="9"/>
                      <a:pt x="13" y="9"/>
                      <a:pt x="13" y="9"/>
                    </a:cubicBezTo>
                    <a:cubicBezTo>
                      <a:pt x="12" y="9"/>
                      <a:pt x="12" y="9"/>
                      <a:pt x="12" y="9"/>
                    </a:cubicBezTo>
                    <a:cubicBezTo>
                      <a:pt x="11" y="9"/>
                      <a:pt x="13" y="9"/>
                      <a:pt x="12" y="9"/>
                    </a:cubicBezTo>
                    <a:cubicBezTo>
                      <a:pt x="12" y="9"/>
                      <a:pt x="12" y="9"/>
                      <a:pt x="11" y="9"/>
                    </a:cubicBezTo>
                    <a:cubicBezTo>
                      <a:pt x="11" y="9"/>
                      <a:pt x="12" y="9"/>
                      <a:pt x="11" y="9"/>
                    </a:cubicBezTo>
                    <a:cubicBezTo>
                      <a:pt x="11" y="9"/>
                      <a:pt x="11" y="9"/>
                      <a:pt x="10" y="9"/>
                    </a:cubicBezTo>
                    <a:cubicBezTo>
                      <a:pt x="11" y="9"/>
                      <a:pt x="11" y="9"/>
                      <a:pt x="11" y="9"/>
                    </a:cubicBezTo>
                    <a:cubicBezTo>
                      <a:pt x="11" y="9"/>
                      <a:pt x="10" y="9"/>
                      <a:pt x="10" y="9"/>
                    </a:cubicBezTo>
                    <a:cubicBezTo>
                      <a:pt x="10" y="9"/>
                      <a:pt x="10" y="9"/>
                      <a:pt x="11" y="10"/>
                    </a:cubicBezTo>
                    <a:cubicBezTo>
                      <a:pt x="11" y="10"/>
                      <a:pt x="10" y="10"/>
                      <a:pt x="10" y="10"/>
                    </a:cubicBezTo>
                    <a:cubicBezTo>
                      <a:pt x="10" y="10"/>
                      <a:pt x="10" y="10"/>
                      <a:pt x="11" y="10"/>
                    </a:cubicBezTo>
                    <a:cubicBezTo>
                      <a:pt x="11" y="10"/>
                      <a:pt x="11" y="10"/>
                      <a:pt x="11" y="10"/>
                    </a:cubicBezTo>
                    <a:cubicBezTo>
                      <a:pt x="11" y="10"/>
                      <a:pt x="11" y="10"/>
                      <a:pt x="11" y="10"/>
                    </a:cubicBezTo>
                    <a:cubicBezTo>
                      <a:pt x="11" y="10"/>
                      <a:pt x="11" y="10"/>
                      <a:pt x="11" y="10"/>
                    </a:cubicBezTo>
                    <a:cubicBezTo>
                      <a:pt x="11" y="10"/>
                      <a:pt x="11" y="10"/>
                      <a:pt x="11" y="10"/>
                    </a:cubicBezTo>
                    <a:cubicBezTo>
                      <a:pt x="12" y="11"/>
                      <a:pt x="11" y="11"/>
                      <a:pt x="11" y="12"/>
                    </a:cubicBezTo>
                    <a:cubicBezTo>
                      <a:pt x="11" y="12"/>
                      <a:pt x="11" y="12"/>
                      <a:pt x="11" y="12"/>
                    </a:cubicBezTo>
                    <a:cubicBezTo>
                      <a:pt x="11" y="12"/>
                      <a:pt x="11" y="12"/>
                      <a:pt x="11" y="13"/>
                    </a:cubicBezTo>
                    <a:cubicBezTo>
                      <a:pt x="11" y="13"/>
                      <a:pt x="11" y="13"/>
                      <a:pt x="10" y="13"/>
                    </a:cubicBezTo>
                    <a:cubicBezTo>
                      <a:pt x="11" y="13"/>
                      <a:pt x="11" y="13"/>
                      <a:pt x="10" y="13"/>
                    </a:cubicBezTo>
                    <a:cubicBezTo>
                      <a:pt x="10" y="13"/>
                      <a:pt x="10" y="13"/>
                      <a:pt x="10" y="13"/>
                    </a:cubicBezTo>
                    <a:cubicBezTo>
                      <a:pt x="9" y="13"/>
                      <a:pt x="9" y="13"/>
                      <a:pt x="10" y="14"/>
                    </a:cubicBezTo>
                    <a:cubicBezTo>
                      <a:pt x="9" y="13"/>
                      <a:pt x="8" y="14"/>
                      <a:pt x="9" y="14"/>
                    </a:cubicBezTo>
                    <a:cubicBezTo>
                      <a:pt x="9" y="14"/>
                      <a:pt x="9" y="14"/>
                      <a:pt x="9" y="14"/>
                    </a:cubicBezTo>
                    <a:cubicBezTo>
                      <a:pt x="10" y="14"/>
                      <a:pt x="9" y="14"/>
                      <a:pt x="9" y="14"/>
                    </a:cubicBezTo>
                    <a:cubicBezTo>
                      <a:pt x="8" y="14"/>
                      <a:pt x="8" y="14"/>
                      <a:pt x="8" y="14"/>
                    </a:cubicBezTo>
                    <a:cubicBezTo>
                      <a:pt x="6" y="14"/>
                      <a:pt x="11" y="15"/>
                      <a:pt x="8" y="15"/>
                    </a:cubicBezTo>
                    <a:cubicBezTo>
                      <a:pt x="9" y="16"/>
                      <a:pt x="9" y="15"/>
                      <a:pt x="10" y="16"/>
                    </a:cubicBezTo>
                    <a:cubicBezTo>
                      <a:pt x="9" y="16"/>
                      <a:pt x="7" y="16"/>
                      <a:pt x="7" y="16"/>
                    </a:cubicBezTo>
                    <a:cubicBezTo>
                      <a:pt x="7" y="16"/>
                      <a:pt x="9" y="17"/>
                      <a:pt x="9" y="17"/>
                    </a:cubicBezTo>
                    <a:cubicBezTo>
                      <a:pt x="9" y="17"/>
                      <a:pt x="10" y="17"/>
                      <a:pt x="11" y="17"/>
                    </a:cubicBezTo>
                    <a:cubicBezTo>
                      <a:pt x="11" y="18"/>
                      <a:pt x="9" y="17"/>
                      <a:pt x="8" y="17"/>
                    </a:cubicBezTo>
                    <a:cubicBezTo>
                      <a:pt x="9" y="17"/>
                      <a:pt x="9" y="17"/>
                      <a:pt x="9" y="17"/>
                    </a:cubicBezTo>
                    <a:cubicBezTo>
                      <a:pt x="9" y="17"/>
                      <a:pt x="8" y="17"/>
                      <a:pt x="8" y="17"/>
                    </a:cubicBezTo>
                    <a:cubicBezTo>
                      <a:pt x="8" y="17"/>
                      <a:pt x="8" y="17"/>
                      <a:pt x="8" y="17"/>
                    </a:cubicBezTo>
                    <a:cubicBezTo>
                      <a:pt x="8" y="17"/>
                      <a:pt x="8" y="17"/>
                      <a:pt x="7" y="17"/>
                    </a:cubicBezTo>
                    <a:cubicBezTo>
                      <a:pt x="7" y="17"/>
                      <a:pt x="8" y="17"/>
                      <a:pt x="8" y="17"/>
                    </a:cubicBezTo>
                    <a:cubicBezTo>
                      <a:pt x="7" y="17"/>
                      <a:pt x="8" y="18"/>
                      <a:pt x="7" y="18"/>
                    </a:cubicBezTo>
                    <a:cubicBezTo>
                      <a:pt x="8" y="18"/>
                      <a:pt x="8" y="18"/>
                      <a:pt x="8" y="18"/>
                    </a:cubicBezTo>
                    <a:cubicBezTo>
                      <a:pt x="8" y="19"/>
                      <a:pt x="9" y="19"/>
                      <a:pt x="9" y="19"/>
                    </a:cubicBezTo>
                    <a:cubicBezTo>
                      <a:pt x="8" y="19"/>
                      <a:pt x="8" y="19"/>
                      <a:pt x="8" y="19"/>
                    </a:cubicBezTo>
                    <a:cubicBezTo>
                      <a:pt x="8" y="19"/>
                      <a:pt x="7" y="19"/>
                      <a:pt x="6" y="19"/>
                    </a:cubicBezTo>
                    <a:cubicBezTo>
                      <a:pt x="7" y="19"/>
                      <a:pt x="6" y="19"/>
                      <a:pt x="6" y="19"/>
                    </a:cubicBezTo>
                    <a:cubicBezTo>
                      <a:pt x="5" y="19"/>
                      <a:pt x="5" y="19"/>
                      <a:pt x="5" y="19"/>
                    </a:cubicBezTo>
                    <a:cubicBezTo>
                      <a:pt x="5" y="19"/>
                      <a:pt x="5" y="19"/>
                      <a:pt x="5" y="19"/>
                    </a:cubicBezTo>
                    <a:cubicBezTo>
                      <a:pt x="6" y="20"/>
                      <a:pt x="6" y="20"/>
                      <a:pt x="6" y="20"/>
                    </a:cubicBezTo>
                    <a:cubicBezTo>
                      <a:pt x="6" y="20"/>
                      <a:pt x="6" y="20"/>
                      <a:pt x="6" y="20"/>
                    </a:cubicBezTo>
                    <a:cubicBezTo>
                      <a:pt x="6" y="20"/>
                      <a:pt x="7" y="20"/>
                      <a:pt x="8" y="20"/>
                    </a:cubicBezTo>
                    <a:cubicBezTo>
                      <a:pt x="8" y="20"/>
                      <a:pt x="9" y="21"/>
                      <a:pt x="7" y="20"/>
                    </a:cubicBezTo>
                    <a:cubicBezTo>
                      <a:pt x="8" y="20"/>
                      <a:pt x="6" y="20"/>
                      <a:pt x="6" y="20"/>
                    </a:cubicBezTo>
                    <a:cubicBezTo>
                      <a:pt x="6" y="20"/>
                      <a:pt x="6" y="20"/>
                      <a:pt x="6" y="20"/>
                    </a:cubicBezTo>
                    <a:cubicBezTo>
                      <a:pt x="6" y="20"/>
                      <a:pt x="6" y="20"/>
                      <a:pt x="6" y="20"/>
                    </a:cubicBezTo>
                    <a:cubicBezTo>
                      <a:pt x="4" y="20"/>
                      <a:pt x="7" y="20"/>
                      <a:pt x="7" y="21"/>
                    </a:cubicBezTo>
                    <a:cubicBezTo>
                      <a:pt x="6" y="21"/>
                      <a:pt x="5" y="21"/>
                      <a:pt x="6" y="21"/>
                    </a:cubicBezTo>
                    <a:cubicBezTo>
                      <a:pt x="6" y="21"/>
                      <a:pt x="7" y="21"/>
                      <a:pt x="7" y="21"/>
                    </a:cubicBezTo>
                    <a:cubicBezTo>
                      <a:pt x="7" y="21"/>
                      <a:pt x="8" y="22"/>
                      <a:pt x="8" y="22"/>
                    </a:cubicBezTo>
                    <a:cubicBezTo>
                      <a:pt x="8" y="22"/>
                      <a:pt x="8" y="22"/>
                      <a:pt x="8" y="22"/>
                    </a:cubicBezTo>
                    <a:cubicBezTo>
                      <a:pt x="9" y="22"/>
                      <a:pt x="8" y="22"/>
                      <a:pt x="9" y="22"/>
                    </a:cubicBezTo>
                    <a:cubicBezTo>
                      <a:pt x="8" y="22"/>
                      <a:pt x="8" y="22"/>
                      <a:pt x="8" y="22"/>
                    </a:cubicBezTo>
                    <a:cubicBezTo>
                      <a:pt x="9" y="22"/>
                      <a:pt x="7" y="22"/>
                      <a:pt x="7" y="23"/>
                    </a:cubicBezTo>
                    <a:cubicBezTo>
                      <a:pt x="7" y="23"/>
                      <a:pt x="6" y="22"/>
                      <a:pt x="6" y="22"/>
                    </a:cubicBezTo>
                    <a:cubicBezTo>
                      <a:pt x="7" y="23"/>
                      <a:pt x="5" y="23"/>
                      <a:pt x="5" y="23"/>
                    </a:cubicBezTo>
                    <a:cubicBezTo>
                      <a:pt x="6" y="23"/>
                      <a:pt x="6" y="23"/>
                      <a:pt x="7" y="24"/>
                    </a:cubicBezTo>
                    <a:cubicBezTo>
                      <a:pt x="6" y="23"/>
                      <a:pt x="6" y="23"/>
                      <a:pt x="6" y="23"/>
                    </a:cubicBezTo>
                    <a:cubicBezTo>
                      <a:pt x="8" y="23"/>
                      <a:pt x="8" y="23"/>
                      <a:pt x="8" y="23"/>
                    </a:cubicBezTo>
                    <a:cubicBezTo>
                      <a:pt x="8" y="23"/>
                      <a:pt x="7" y="23"/>
                      <a:pt x="7" y="23"/>
                    </a:cubicBezTo>
                    <a:cubicBezTo>
                      <a:pt x="8" y="23"/>
                      <a:pt x="8" y="23"/>
                      <a:pt x="9" y="23"/>
                    </a:cubicBezTo>
                    <a:cubicBezTo>
                      <a:pt x="7" y="23"/>
                      <a:pt x="9" y="24"/>
                      <a:pt x="8" y="24"/>
                    </a:cubicBezTo>
                    <a:cubicBezTo>
                      <a:pt x="6" y="24"/>
                      <a:pt x="6" y="24"/>
                      <a:pt x="6" y="24"/>
                    </a:cubicBezTo>
                    <a:cubicBezTo>
                      <a:pt x="5" y="24"/>
                      <a:pt x="7" y="24"/>
                      <a:pt x="7" y="25"/>
                    </a:cubicBezTo>
                    <a:cubicBezTo>
                      <a:pt x="7" y="25"/>
                      <a:pt x="7" y="25"/>
                      <a:pt x="7" y="25"/>
                    </a:cubicBezTo>
                    <a:cubicBezTo>
                      <a:pt x="8" y="25"/>
                      <a:pt x="7" y="25"/>
                      <a:pt x="7" y="25"/>
                    </a:cubicBezTo>
                    <a:cubicBezTo>
                      <a:pt x="7" y="25"/>
                      <a:pt x="6" y="25"/>
                      <a:pt x="6" y="25"/>
                    </a:cubicBezTo>
                    <a:cubicBezTo>
                      <a:pt x="6" y="25"/>
                      <a:pt x="6" y="26"/>
                      <a:pt x="7" y="26"/>
                    </a:cubicBezTo>
                    <a:cubicBezTo>
                      <a:pt x="6" y="26"/>
                      <a:pt x="6" y="26"/>
                      <a:pt x="6" y="26"/>
                    </a:cubicBezTo>
                    <a:cubicBezTo>
                      <a:pt x="6" y="26"/>
                      <a:pt x="8" y="27"/>
                      <a:pt x="8" y="27"/>
                    </a:cubicBezTo>
                    <a:cubicBezTo>
                      <a:pt x="7" y="27"/>
                      <a:pt x="7" y="27"/>
                      <a:pt x="6" y="27"/>
                    </a:cubicBezTo>
                    <a:cubicBezTo>
                      <a:pt x="6" y="27"/>
                      <a:pt x="6" y="27"/>
                      <a:pt x="6" y="27"/>
                    </a:cubicBezTo>
                    <a:cubicBezTo>
                      <a:pt x="6" y="27"/>
                      <a:pt x="7" y="28"/>
                      <a:pt x="7" y="28"/>
                    </a:cubicBezTo>
                    <a:cubicBezTo>
                      <a:pt x="7" y="28"/>
                      <a:pt x="8" y="28"/>
                      <a:pt x="8" y="28"/>
                    </a:cubicBezTo>
                    <a:cubicBezTo>
                      <a:pt x="7" y="28"/>
                      <a:pt x="7" y="28"/>
                      <a:pt x="7" y="28"/>
                    </a:cubicBezTo>
                    <a:cubicBezTo>
                      <a:pt x="8" y="28"/>
                      <a:pt x="8" y="28"/>
                      <a:pt x="9" y="28"/>
                    </a:cubicBezTo>
                    <a:cubicBezTo>
                      <a:pt x="6" y="28"/>
                      <a:pt x="9" y="29"/>
                      <a:pt x="7" y="29"/>
                    </a:cubicBezTo>
                    <a:cubicBezTo>
                      <a:pt x="7" y="30"/>
                      <a:pt x="7" y="30"/>
                      <a:pt x="7" y="30"/>
                    </a:cubicBezTo>
                    <a:cubicBezTo>
                      <a:pt x="7" y="30"/>
                      <a:pt x="7" y="30"/>
                      <a:pt x="7" y="30"/>
                    </a:cubicBezTo>
                    <a:cubicBezTo>
                      <a:pt x="6" y="31"/>
                      <a:pt x="9" y="31"/>
                      <a:pt x="8" y="31"/>
                    </a:cubicBezTo>
                    <a:cubicBezTo>
                      <a:pt x="7" y="31"/>
                      <a:pt x="7" y="31"/>
                      <a:pt x="7" y="31"/>
                    </a:cubicBezTo>
                    <a:cubicBezTo>
                      <a:pt x="4" y="31"/>
                      <a:pt x="7" y="31"/>
                      <a:pt x="6" y="32"/>
                    </a:cubicBezTo>
                    <a:cubicBezTo>
                      <a:pt x="5" y="31"/>
                      <a:pt x="5" y="31"/>
                      <a:pt x="5" y="31"/>
                    </a:cubicBezTo>
                    <a:cubicBezTo>
                      <a:pt x="5" y="32"/>
                      <a:pt x="6" y="32"/>
                      <a:pt x="6" y="32"/>
                    </a:cubicBezTo>
                    <a:cubicBezTo>
                      <a:pt x="6" y="32"/>
                      <a:pt x="6" y="32"/>
                      <a:pt x="6" y="32"/>
                    </a:cubicBezTo>
                    <a:cubicBezTo>
                      <a:pt x="7" y="33"/>
                      <a:pt x="7" y="33"/>
                      <a:pt x="8" y="34"/>
                    </a:cubicBezTo>
                    <a:cubicBezTo>
                      <a:pt x="7" y="34"/>
                      <a:pt x="7" y="34"/>
                      <a:pt x="6" y="33"/>
                    </a:cubicBezTo>
                    <a:cubicBezTo>
                      <a:pt x="6" y="34"/>
                      <a:pt x="8" y="34"/>
                      <a:pt x="8" y="34"/>
                    </a:cubicBezTo>
                    <a:cubicBezTo>
                      <a:pt x="7" y="34"/>
                      <a:pt x="7" y="34"/>
                      <a:pt x="6" y="34"/>
                    </a:cubicBezTo>
                    <a:cubicBezTo>
                      <a:pt x="6" y="34"/>
                      <a:pt x="6" y="34"/>
                      <a:pt x="6" y="34"/>
                    </a:cubicBezTo>
                    <a:cubicBezTo>
                      <a:pt x="4" y="34"/>
                      <a:pt x="6" y="34"/>
                      <a:pt x="6" y="34"/>
                    </a:cubicBezTo>
                    <a:cubicBezTo>
                      <a:pt x="5" y="34"/>
                      <a:pt x="5" y="34"/>
                      <a:pt x="5" y="34"/>
                    </a:cubicBezTo>
                    <a:cubicBezTo>
                      <a:pt x="5" y="35"/>
                      <a:pt x="7" y="35"/>
                      <a:pt x="6" y="35"/>
                    </a:cubicBezTo>
                    <a:cubicBezTo>
                      <a:pt x="7" y="35"/>
                      <a:pt x="7" y="35"/>
                      <a:pt x="7" y="35"/>
                    </a:cubicBezTo>
                    <a:cubicBezTo>
                      <a:pt x="8" y="36"/>
                      <a:pt x="6" y="35"/>
                      <a:pt x="7" y="36"/>
                    </a:cubicBezTo>
                    <a:cubicBezTo>
                      <a:pt x="6" y="36"/>
                      <a:pt x="6" y="36"/>
                      <a:pt x="6" y="36"/>
                    </a:cubicBezTo>
                    <a:cubicBezTo>
                      <a:pt x="6" y="36"/>
                      <a:pt x="7" y="36"/>
                      <a:pt x="7" y="37"/>
                    </a:cubicBezTo>
                    <a:cubicBezTo>
                      <a:pt x="6" y="36"/>
                      <a:pt x="6" y="36"/>
                      <a:pt x="5" y="36"/>
                    </a:cubicBezTo>
                    <a:cubicBezTo>
                      <a:pt x="5" y="36"/>
                      <a:pt x="5" y="36"/>
                      <a:pt x="6" y="37"/>
                    </a:cubicBezTo>
                    <a:cubicBezTo>
                      <a:pt x="6" y="36"/>
                      <a:pt x="5" y="36"/>
                      <a:pt x="5" y="36"/>
                    </a:cubicBezTo>
                    <a:cubicBezTo>
                      <a:pt x="7" y="37"/>
                      <a:pt x="7" y="37"/>
                      <a:pt x="7" y="37"/>
                    </a:cubicBezTo>
                    <a:cubicBezTo>
                      <a:pt x="4" y="37"/>
                      <a:pt x="6" y="38"/>
                      <a:pt x="4" y="38"/>
                    </a:cubicBezTo>
                    <a:cubicBezTo>
                      <a:pt x="5" y="39"/>
                      <a:pt x="3" y="39"/>
                      <a:pt x="3" y="40"/>
                    </a:cubicBezTo>
                    <a:cubicBezTo>
                      <a:pt x="6" y="40"/>
                      <a:pt x="3" y="40"/>
                      <a:pt x="6" y="40"/>
                    </a:cubicBezTo>
                    <a:cubicBezTo>
                      <a:pt x="6" y="41"/>
                      <a:pt x="6" y="41"/>
                      <a:pt x="6" y="41"/>
                    </a:cubicBezTo>
                    <a:cubicBezTo>
                      <a:pt x="4" y="41"/>
                      <a:pt x="4" y="41"/>
                      <a:pt x="4" y="41"/>
                    </a:cubicBezTo>
                    <a:cubicBezTo>
                      <a:pt x="3" y="41"/>
                      <a:pt x="4" y="41"/>
                      <a:pt x="3" y="41"/>
                    </a:cubicBezTo>
                    <a:cubicBezTo>
                      <a:pt x="3" y="41"/>
                      <a:pt x="2" y="41"/>
                      <a:pt x="1" y="41"/>
                    </a:cubicBezTo>
                    <a:cubicBezTo>
                      <a:pt x="2" y="41"/>
                      <a:pt x="3" y="41"/>
                      <a:pt x="2" y="41"/>
                    </a:cubicBezTo>
                    <a:cubicBezTo>
                      <a:pt x="3" y="41"/>
                      <a:pt x="3" y="41"/>
                      <a:pt x="3" y="41"/>
                    </a:cubicBezTo>
                    <a:cubicBezTo>
                      <a:pt x="5" y="42"/>
                      <a:pt x="1" y="41"/>
                      <a:pt x="3" y="42"/>
                    </a:cubicBezTo>
                    <a:cubicBezTo>
                      <a:pt x="2" y="42"/>
                      <a:pt x="2" y="42"/>
                      <a:pt x="2" y="42"/>
                    </a:cubicBezTo>
                    <a:cubicBezTo>
                      <a:pt x="2" y="42"/>
                      <a:pt x="2" y="43"/>
                      <a:pt x="4" y="43"/>
                    </a:cubicBezTo>
                    <a:cubicBezTo>
                      <a:pt x="3" y="43"/>
                      <a:pt x="3" y="43"/>
                      <a:pt x="2" y="43"/>
                    </a:cubicBezTo>
                    <a:cubicBezTo>
                      <a:pt x="2" y="44"/>
                      <a:pt x="4" y="45"/>
                      <a:pt x="3" y="45"/>
                    </a:cubicBezTo>
                    <a:cubicBezTo>
                      <a:pt x="3" y="45"/>
                      <a:pt x="3" y="45"/>
                      <a:pt x="3" y="45"/>
                    </a:cubicBezTo>
                    <a:cubicBezTo>
                      <a:pt x="3" y="45"/>
                      <a:pt x="4" y="45"/>
                      <a:pt x="3" y="45"/>
                    </a:cubicBezTo>
                    <a:cubicBezTo>
                      <a:pt x="3" y="45"/>
                      <a:pt x="2" y="45"/>
                      <a:pt x="2" y="45"/>
                    </a:cubicBezTo>
                    <a:cubicBezTo>
                      <a:pt x="3" y="45"/>
                      <a:pt x="3" y="46"/>
                      <a:pt x="3" y="46"/>
                    </a:cubicBezTo>
                    <a:cubicBezTo>
                      <a:pt x="2" y="46"/>
                      <a:pt x="2" y="46"/>
                      <a:pt x="2" y="46"/>
                    </a:cubicBezTo>
                    <a:cubicBezTo>
                      <a:pt x="2" y="46"/>
                      <a:pt x="4" y="47"/>
                      <a:pt x="4" y="47"/>
                    </a:cubicBezTo>
                    <a:cubicBezTo>
                      <a:pt x="2" y="47"/>
                      <a:pt x="2" y="47"/>
                      <a:pt x="2" y="48"/>
                    </a:cubicBezTo>
                    <a:cubicBezTo>
                      <a:pt x="1" y="48"/>
                      <a:pt x="1" y="48"/>
                      <a:pt x="1" y="48"/>
                    </a:cubicBezTo>
                    <a:cubicBezTo>
                      <a:pt x="1" y="48"/>
                      <a:pt x="3" y="49"/>
                      <a:pt x="3" y="50"/>
                    </a:cubicBezTo>
                    <a:cubicBezTo>
                      <a:pt x="1" y="50"/>
                      <a:pt x="2" y="51"/>
                      <a:pt x="1" y="51"/>
                    </a:cubicBezTo>
                    <a:cubicBezTo>
                      <a:pt x="2" y="51"/>
                      <a:pt x="3" y="52"/>
                      <a:pt x="3" y="52"/>
                    </a:cubicBezTo>
                    <a:cubicBezTo>
                      <a:pt x="2" y="52"/>
                      <a:pt x="4" y="52"/>
                      <a:pt x="2" y="52"/>
                    </a:cubicBezTo>
                    <a:cubicBezTo>
                      <a:pt x="2" y="52"/>
                      <a:pt x="2" y="52"/>
                      <a:pt x="2" y="52"/>
                    </a:cubicBezTo>
                    <a:cubicBezTo>
                      <a:pt x="1" y="52"/>
                      <a:pt x="1" y="52"/>
                      <a:pt x="1" y="53"/>
                    </a:cubicBezTo>
                    <a:cubicBezTo>
                      <a:pt x="3" y="53"/>
                      <a:pt x="3" y="53"/>
                      <a:pt x="3" y="53"/>
                    </a:cubicBezTo>
                    <a:cubicBezTo>
                      <a:pt x="0" y="53"/>
                      <a:pt x="4" y="55"/>
                      <a:pt x="1" y="55"/>
                    </a:cubicBezTo>
                    <a:cubicBezTo>
                      <a:pt x="2" y="55"/>
                      <a:pt x="2" y="55"/>
                      <a:pt x="2" y="55"/>
                    </a:cubicBezTo>
                    <a:cubicBezTo>
                      <a:pt x="1" y="55"/>
                      <a:pt x="1" y="55"/>
                      <a:pt x="1" y="55"/>
                    </a:cubicBezTo>
                    <a:cubicBezTo>
                      <a:pt x="1" y="56"/>
                      <a:pt x="1" y="56"/>
                      <a:pt x="1" y="56"/>
                    </a:cubicBezTo>
                    <a:cubicBezTo>
                      <a:pt x="0" y="56"/>
                      <a:pt x="0" y="56"/>
                      <a:pt x="0" y="56"/>
                    </a:cubicBezTo>
                    <a:cubicBezTo>
                      <a:pt x="0" y="57"/>
                      <a:pt x="3" y="57"/>
                      <a:pt x="3" y="57"/>
                    </a:cubicBezTo>
                    <a:cubicBezTo>
                      <a:pt x="2" y="57"/>
                      <a:pt x="2" y="57"/>
                      <a:pt x="2" y="57"/>
                    </a:cubicBezTo>
                    <a:cubicBezTo>
                      <a:pt x="2" y="58"/>
                      <a:pt x="0" y="58"/>
                      <a:pt x="2" y="59"/>
                    </a:cubicBezTo>
                    <a:cubicBezTo>
                      <a:pt x="1" y="59"/>
                      <a:pt x="1" y="59"/>
                      <a:pt x="1" y="58"/>
                    </a:cubicBezTo>
                    <a:cubicBezTo>
                      <a:pt x="1" y="59"/>
                      <a:pt x="0" y="59"/>
                      <a:pt x="2" y="59"/>
                    </a:cubicBezTo>
                    <a:cubicBezTo>
                      <a:pt x="0" y="59"/>
                      <a:pt x="2" y="60"/>
                      <a:pt x="2" y="60"/>
                    </a:cubicBezTo>
                    <a:cubicBezTo>
                      <a:pt x="1" y="60"/>
                      <a:pt x="1" y="60"/>
                      <a:pt x="1" y="60"/>
                    </a:cubicBezTo>
                    <a:cubicBezTo>
                      <a:pt x="3" y="61"/>
                      <a:pt x="3" y="61"/>
                      <a:pt x="3" y="61"/>
                    </a:cubicBezTo>
                    <a:cubicBezTo>
                      <a:pt x="3" y="61"/>
                      <a:pt x="3" y="61"/>
                      <a:pt x="3" y="61"/>
                    </a:cubicBezTo>
                    <a:cubicBezTo>
                      <a:pt x="2" y="61"/>
                      <a:pt x="4" y="61"/>
                      <a:pt x="3" y="61"/>
                    </a:cubicBezTo>
                    <a:cubicBezTo>
                      <a:pt x="3" y="61"/>
                      <a:pt x="3" y="61"/>
                      <a:pt x="3" y="61"/>
                    </a:cubicBezTo>
                    <a:cubicBezTo>
                      <a:pt x="2" y="62"/>
                      <a:pt x="3" y="62"/>
                      <a:pt x="4" y="62"/>
                    </a:cubicBezTo>
                    <a:cubicBezTo>
                      <a:pt x="4" y="62"/>
                      <a:pt x="3" y="62"/>
                      <a:pt x="2" y="62"/>
                    </a:cubicBezTo>
                    <a:cubicBezTo>
                      <a:pt x="3" y="62"/>
                      <a:pt x="4" y="62"/>
                      <a:pt x="3" y="63"/>
                    </a:cubicBezTo>
                    <a:cubicBezTo>
                      <a:pt x="3" y="62"/>
                      <a:pt x="3" y="62"/>
                      <a:pt x="3" y="62"/>
                    </a:cubicBezTo>
                    <a:cubicBezTo>
                      <a:pt x="2" y="63"/>
                      <a:pt x="4" y="63"/>
                      <a:pt x="3" y="63"/>
                    </a:cubicBezTo>
                    <a:cubicBezTo>
                      <a:pt x="2" y="63"/>
                      <a:pt x="2" y="63"/>
                      <a:pt x="2" y="63"/>
                    </a:cubicBezTo>
                    <a:cubicBezTo>
                      <a:pt x="2" y="63"/>
                      <a:pt x="2" y="63"/>
                      <a:pt x="2" y="63"/>
                    </a:cubicBezTo>
                    <a:cubicBezTo>
                      <a:pt x="1" y="63"/>
                      <a:pt x="1" y="63"/>
                      <a:pt x="0" y="63"/>
                    </a:cubicBezTo>
                    <a:cubicBezTo>
                      <a:pt x="0" y="63"/>
                      <a:pt x="2" y="64"/>
                      <a:pt x="2" y="64"/>
                    </a:cubicBezTo>
                    <a:cubicBezTo>
                      <a:pt x="1" y="64"/>
                      <a:pt x="1" y="64"/>
                      <a:pt x="1" y="64"/>
                    </a:cubicBezTo>
                    <a:cubicBezTo>
                      <a:pt x="1" y="64"/>
                      <a:pt x="1" y="64"/>
                      <a:pt x="1" y="64"/>
                    </a:cubicBezTo>
                    <a:cubicBezTo>
                      <a:pt x="1" y="64"/>
                      <a:pt x="1" y="64"/>
                      <a:pt x="1" y="64"/>
                    </a:cubicBezTo>
                    <a:cubicBezTo>
                      <a:pt x="1" y="64"/>
                      <a:pt x="1" y="64"/>
                      <a:pt x="1" y="64"/>
                    </a:cubicBezTo>
                    <a:cubicBezTo>
                      <a:pt x="0" y="64"/>
                      <a:pt x="1" y="64"/>
                      <a:pt x="0" y="65"/>
                    </a:cubicBezTo>
                    <a:cubicBezTo>
                      <a:pt x="2" y="65"/>
                      <a:pt x="1" y="65"/>
                      <a:pt x="2" y="65"/>
                    </a:cubicBezTo>
                    <a:cubicBezTo>
                      <a:pt x="2" y="65"/>
                      <a:pt x="2" y="65"/>
                      <a:pt x="2" y="65"/>
                    </a:cubicBezTo>
                    <a:cubicBezTo>
                      <a:pt x="2" y="65"/>
                      <a:pt x="2" y="65"/>
                      <a:pt x="2" y="65"/>
                    </a:cubicBezTo>
                    <a:cubicBezTo>
                      <a:pt x="2" y="65"/>
                      <a:pt x="2" y="65"/>
                      <a:pt x="2" y="65"/>
                    </a:cubicBezTo>
                    <a:cubicBezTo>
                      <a:pt x="2" y="64"/>
                      <a:pt x="2" y="64"/>
                      <a:pt x="2" y="64"/>
                    </a:cubicBezTo>
                    <a:cubicBezTo>
                      <a:pt x="3" y="64"/>
                      <a:pt x="3" y="65"/>
                      <a:pt x="2" y="65"/>
                    </a:cubicBezTo>
                    <a:cubicBezTo>
                      <a:pt x="3" y="65"/>
                      <a:pt x="4" y="65"/>
                      <a:pt x="4" y="65"/>
                    </a:cubicBezTo>
                    <a:cubicBezTo>
                      <a:pt x="3" y="65"/>
                      <a:pt x="2" y="65"/>
                      <a:pt x="1" y="65"/>
                    </a:cubicBezTo>
                    <a:cubicBezTo>
                      <a:pt x="1" y="66"/>
                      <a:pt x="1" y="66"/>
                      <a:pt x="3" y="67"/>
                    </a:cubicBezTo>
                    <a:cubicBezTo>
                      <a:pt x="4" y="67"/>
                      <a:pt x="3" y="67"/>
                      <a:pt x="2" y="67"/>
                    </a:cubicBezTo>
                    <a:cubicBezTo>
                      <a:pt x="2" y="67"/>
                      <a:pt x="2" y="67"/>
                      <a:pt x="2" y="67"/>
                    </a:cubicBezTo>
                    <a:cubicBezTo>
                      <a:pt x="2" y="67"/>
                      <a:pt x="2" y="67"/>
                      <a:pt x="3" y="68"/>
                    </a:cubicBezTo>
                    <a:cubicBezTo>
                      <a:pt x="3" y="68"/>
                      <a:pt x="2" y="67"/>
                      <a:pt x="2" y="68"/>
                    </a:cubicBezTo>
                    <a:cubicBezTo>
                      <a:pt x="2" y="68"/>
                      <a:pt x="2" y="68"/>
                      <a:pt x="2" y="68"/>
                    </a:cubicBezTo>
                    <a:cubicBezTo>
                      <a:pt x="0" y="68"/>
                      <a:pt x="6" y="69"/>
                      <a:pt x="3" y="70"/>
                    </a:cubicBezTo>
                    <a:cubicBezTo>
                      <a:pt x="3" y="70"/>
                      <a:pt x="3" y="70"/>
                      <a:pt x="3" y="70"/>
                    </a:cubicBezTo>
                    <a:cubicBezTo>
                      <a:pt x="2" y="71"/>
                      <a:pt x="4" y="72"/>
                      <a:pt x="2" y="73"/>
                    </a:cubicBezTo>
                    <a:cubicBezTo>
                      <a:pt x="2" y="74"/>
                      <a:pt x="2" y="74"/>
                      <a:pt x="3" y="74"/>
                    </a:cubicBezTo>
                    <a:cubicBezTo>
                      <a:pt x="2" y="74"/>
                      <a:pt x="2" y="74"/>
                      <a:pt x="2" y="74"/>
                    </a:cubicBezTo>
                    <a:cubicBezTo>
                      <a:pt x="3" y="74"/>
                      <a:pt x="3" y="74"/>
                      <a:pt x="3" y="74"/>
                    </a:cubicBezTo>
                    <a:cubicBezTo>
                      <a:pt x="4" y="75"/>
                      <a:pt x="0" y="75"/>
                      <a:pt x="2" y="76"/>
                    </a:cubicBezTo>
                    <a:cubicBezTo>
                      <a:pt x="3" y="76"/>
                      <a:pt x="3" y="76"/>
                      <a:pt x="3" y="76"/>
                    </a:cubicBezTo>
                    <a:cubicBezTo>
                      <a:pt x="3" y="76"/>
                      <a:pt x="4" y="76"/>
                      <a:pt x="3" y="76"/>
                    </a:cubicBezTo>
                    <a:cubicBezTo>
                      <a:pt x="3" y="76"/>
                      <a:pt x="3" y="76"/>
                      <a:pt x="3" y="76"/>
                    </a:cubicBezTo>
                    <a:cubicBezTo>
                      <a:pt x="2" y="76"/>
                      <a:pt x="2" y="76"/>
                      <a:pt x="2" y="76"/>
                    </a:cubicBezTo>
                    <a:cubicBezTo>
                      <a:pt x="3" y="77"/>
                      <a:pt x="3" y="77"/>
                      <a:pt x="3" y="77"/>
                    </a:cubicBezTo>
                    <a:cubicBezTo>
                      <a:pt x="3" y="77"/>
                      <a:pt x="1" y="77"/>
                      <a:pt x="1" y="77"/>
                    </a:cubicBezTo>
                    <a:cubicBezTo>
                      <a:pt x="1" y="77"/>
                      <a:pt x="3" y="78"/>
                      <a:pt x="3" y="78"/>
                    </a:cubicBezTo>
                    <a:cubicBezTo>
                      <a:pt x="3" y="78"/>
                      <a:pt x="3" y="78"/>
                      <a:pt x="4" y="78"/>
                    </a:cubicBezTo>
                    <a:cubicBezTo>
                      <a:pt x="4" y="78"/>
                      <a:pt x="4" y="78"/>
                      <a:pt x="4" y="78"/>
                    </a:cubicBezTo>
                    <a:cubicBezTo>
                      <a:pt x="6" y="78"/>
                      <a:pt x="8" y="78"/>
                      <a:pt x="9" y="78"/>
                    </a:cubicBezTo>
                    <a:cubicBezTo>
                      <a:pt x="8" y="77"/>
                      <a:pt x="8" y="77"/>
                      <a:pt x="8" y="77"/>
                    </a:cubicBezTo>
                    <a:cubicBezTo>
                      <a:pt x="9" y="77"/>
                      <a:pt x="9" y="77"/>
                      <a:pt x="9" y="77"/>
                    </a:cubicBezTo>
                    <a:cubicBezTo>
                      <a:pt x="9" y="78"/>
                      <a:pt x="9" y="78"/>
                      <a:pt x="9" y="78"/>
                    </a:cubicBezTo>
                    <a:cubicBezTo>
                      <a:pt x="10" y="77"/>
                      <a:pt x="9" y="77"/>
                      <a:pt x="9" y="77"/>
                    </a:cubicBezTo>
                    <a:cubicBezTo>
                      <a:pt x="10" y="77"/>
                      <a:pt x="10" y="77"/>
                      <a:pt x="10" y="77"/>
                    </a:cubicBezTo>
                    <a:cubicBezTo>
                      <a:pt x="8" y="77"/>
                      <a:pt x="8" y="77"/>
                      <a:pt x="8" y="77"/>
                    </a:cubicBezTo>
                    <a:cubicBezTo>
                      <a:pt x="9" y="77"/>
                      <a:pt x="10" y="77"/>
                      <a:pt x="10" y="77"/>
                    </a:cubicBezTo>
                    <a:cubicBezTo>
                      <a:pt x="9" y="77"/>
                      <a:pt x="8" y="77"/>
                      <a:pt x="8" y="77"/>
                    </a:cubicBezTo>
                    <a:cubicBezTo>
                      <a:pt x="9" y="76"/>
                      <a:pt x="9" y="76"/>
                      <a:pt x="9" y="76"/>
                    </a:cubicBezTo>
                    <a:cubicBezTo>
                      <a:pt x="10" y="76"/>
                      <a:pt x="10" y="76"/>
                      <a:pt x="10" y="76"/>
                    </a:cubicBezTo>
                    <a:cubicBezTo>
                      <a:pt x="9" y="76"/>
                      <a:pt x="9" y="76"/>
                      <a:pt x="8" y="76"/>
                    </a:cubicBezTo>
                    <a:cubicBezTo>
                      <a:pt x="9" y="76"/>
                      <a:pt x="8" y="75"/>
                      <a:pt x="10" y="75"/>
                    </a:cubicBezTo>
                    <a:cubicBezTo>
                      <a:pt x="9" y="75"/>
                      <a:pt x="9" y="75"/>
                      <a:pt x="8" y="75"/>
                    </a:cubicBezTo>
                    <a:cubicBezTo>
                      <a:pt x="11" y="75"/>
                      <a:pt x="9" y="74"/>
                      <a:pt x="11" y="74"/>
                    </a:cubicBezTo>
                    <a:cubicBezTo>
                      <a:pt x="9" y="74"/>
                      <a:pt x="10" y="74"/>
                      <a:pt x="9" y="73"/>
                    </a:cubicBezTo>
                    <a:cubicBezTo>
                      <a:pt x="9" y="73"/>
                      <a:pt x="10" y="73"/>
                      <a:pt x="9" y="73"/>
                    </a:cubicBezTo>
                    <a:cubicBezTo>
                      <a:pt x="10" y="73"/>
                      <a:pt x="10" y="73"/>
                      <a:pt x="11" y="73"/>
                    </a:cubicBezTo>
                    <a:cubicBezTo>
                      <a:pt x="9" y="73"/>
                      <a:pt x="9" y="73"/>
                      <a:pt x="8" y="72"/>
                    </a:cubicBezTo>
                    <a:cubicBezTo>
                      <a:pt x="9" y="72"/>
                      <a:pt x="9" y="73"/>
                      <a:pt x="11" y="73"/>
                    </a:cubicBezTo>
                    <a:cubicBezTo>
                      <a:pt x="10" y="73"/>
                      <a:pt x="10" y="72"/>
                      <a:pt x="9" y="72"/>
                    </a:cubicBezTo>
                    <a:cubicBezTo>
                      <a:pt x="10" y="72"/>
                      <a:pt x="9" y="72"/>
                      <a:pt x="10" y="72"/>
                    </a:cubicBezTo>
                    <a:cubicBezTo>
                      <a:pt x="8" y="72"/>
                      <a:pt x="10" y="72"/>
                      <a:pt x="9" y="72"/>
                    </a:cubicBezTo>
                    <a:cubicBezTo>
                      <a:pt x="10" y="71"/>
                      <a:pt x="11" y="72"/>
                      <a:pt x="10" y="71"/>
                    </a:cubicBezTo>
                    <a:cubicBezTo>
                      <a:pt x="11" y="71"/>
                      <a:pt x="11" y="72"/>
                      <a:pt x="11" y="72"/>
                    </a:cubicBezTo>
                    <a:close/>
                    <a:moveTo>
                      <a:pt x="9" y="64"/>
                    </a:moveTo>
                    <a:cubicBezTo>
                      <a:pt x="9" y="64"/>
                      <a:pt x="9" y="64"/>
                      <a:pt x="9" y="64"/>
                    </a:cubicBezTo>
                    <a:cubicBezTo>
                      <a:pt x="9" y="64"/>
                      <a:pt x="9" y="64"/>
                      <a:pt x="9" y="64"/>
                    </a:cubicBezTo>
                    <a:close/>
                    <a:moveTo>
                      <a:pt x="9" y="64"/>
                    </a:moveTo>
                    <a:cubicBezTo>
                      <a:pt x="8" y="64"/>
                      <a:pt x="8" y="64"/>
                      <a:pt x="8" y="64"/>
                    </a:cubicBezTo>
                    <a:cubicBezTo>
                      <a:pt x="8" y="64"/>
                      <a:pt x="8" y="64"/>
                      <a:pt x="8" y="64"/>
                    </a:cubicBezTo>
                    <a:lnTo>
                      <a:pt x="9" y="64"/>
                    </a:lnTo>
                    <a:close/>
                    <a:moveTo>
                      <a:pt x="1" y="64"/>
                    </a:moveTo>
                    <a:cubicBezTo>
                      <a:pt x="1" y="64"/>
                      <a:pt x="1" y="64"/>
                      <a:pt x="1" y="64"/>
                    </a:cubicBezTo>
                    <a:cubicBezTo>
                      <a:pt x="1" y="64"/>
                      <a:pt x="1" y="64"/>
                      <a:pt x="1" y="64"/>
                    </a:cubicBezTo>
                    <a:cubicBezTo>
                      <a:pt x="1" y="64"/>
                      <a:pt x="1" y="64"/>
                      <a:pt x="1" y="6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9" name="Rectangle 1121"/>
              <p:cNvSpPr>
                <a:spLocks noChangeArrowheads="1"/>
              </p:cNvSpPr>
              <p:nvPr/>
            </p:nvSpPr>
            <p:spPr bwMode="auto">
              <a:xfrm>
                <a:off x="5061" y="234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0" name="Rectangle 1122"/>
              <p:cNvSpPr>
                <a:spLocks noChangeArrowheads="1"/>
              </p:cNvSpPr>
              <p:nvPr/>
            </p:nvSpPr>
            <p:spPr bwMode="auto">
              <a:xfrm>
                <a:off x="5081" y="221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1" name="Rectangle 1123"/>
              <p:cNvSpPr>
                <a:spLocks noChangeArrowheads="1"/>
              </p:cNvSpPr>
              <p:nvPr/>
            </p:nvSpPr>
            <p:spPr bwMode="auto">
              <a:xfrm>
                <a:off x="5081" y="232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2" name="Freeform 1124"/>
              <p:cNvSpPr>
                <a:spLocks/>
              </p:cNvSpPr>
              <p:nvPr/>
            </p:nvSpPr>
            <p:spPr bwMode="auto">
              <a:xfrm>
                <a:off x="5093" y="221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3" name="Freeform 1125"/>
              <p:cNvSpPr>
                <a:spLocks/>
              </p:cNvSpPr>
              <p:nvPr/>
            </p:nvSpPr>
            <p:spPr bwMode="auto">
              <a:xfrm>
                <a:off x="5093" y="2210"/>
                <a:ext cx="2" cy="2"/>
              </a:xfrm>
              <a:custGeom>
                <a:avLst/>
                <a:gdLst/>
                <a:ahLst/>
                <a:cxnLst>
                  <a:cxn ang="0">
                    <a:pos x="0" y="2"/>
                  </a:cxn>
                  <a:cxn ang="0">
                    <a:pos x="2" y="0"/>
                  </a:cxn>
                  <a:cxn ang="0">
                    <a:pos x="0" y="2"/>
                  </a:cxn>
                </a:cxnLst>
                <a:rect l="0" t="0" r="r" b="b"/>
                <a:pathLst>
                  <a:path w="2" h="2">
                    <a:moveTo>
                      <a:pt x="0" y="2"/>
                    </a:move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4" name="Rectangle 1126"/>
              <p:cNvSpPr>
                <a:spLocks noChangeArrowheads="1"/>
              </p:cNvSpPr>
              <p:nvPr/>
            </p:nvSpPr>
            <p:spPr bwMode="auto">
              <a:xfrm>
                <a:off x="5095" y="22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5" name="Freeform 1127"/>
              <p:cNvSpPr>
                <a:spLocks/>
              </p:cNvSpPr>
              <p:nvPr/>
            </p:nvSpPr>
            <p:spPr bwMode="auto">
              <a:xfrm>
                <a:off x="5090" y="22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6" name="Freeform 1128"/>
              <p:cNvSpPr>
                <a:spLocks/>
              </p:cNvSpPr>
              <p:nvPr/>
            </p:nvSpPr>
            <p:spPr bwMode="auto">
              <a:xfrm>
                <a:off x="5086" y="2235"/>
                <a:ext cx="2" cy="2"/>
              </a:xfrm>
              <a:custGeom>
                <a:avLst/>
                <a:gdLst/>
                <a:ahLst/>
                <a:cxnLst>
                  <a:cxn ang="0">
                    <a:pos x="0" y="0"/>
                  </a:cxn>
                  <a:cxn ang="0">
                    <a:pos x="1" y="1"/>
                  </a:cxn>
                  <a:cxn ang="0">
                    <a:pos x="0" y="0"/>
                  </a:cxn>
                </a:cxnLst>
                <a:rect l="0" t="0" r="r" b="b"/>
                <a:pathLst>
                  <a:path w="1" h="1">
                    <a:moveTo>
                      <a:pt x="0" y="0"/>
                    </a:moveTo>
                    <a:cubicBezTo>
                      <a:pt x="1" y="1"/>
                      <a:pt x="1" y="1"/>
                      <a:pt x="1" y="1"/>
                    </a:cubicBezTo>
                    <a:cubicBezTo>
                      <a:pt x="1"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7" name="Rectangle 1129"/>
              <p:cNvSpPr>
                <a:spLocks noChangeArrowheads="1"/>
              </p:cNvSpPr>
              <p:nvPr/>
            </p:nvSpPr>
            <p:spPr bwMode="auto">
              <a:xfrm>
                <a:off x="5090" y="226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8" name="Freeform 1130"/>
              <p:cNvSpPr>
                <a:spLocks/>
              </p:cNvSpPr>
              <p:nvPr/>
            </p:nvSpPr>
            <p:spPr bwMode="auto">
              <a:xfrm>
                <a:off x="5088" y="22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9" name="Rectangle 1131"/>
              <p:cNvSpPr>
                <a:spLocks noChangeArrowheads="1"/>
              </p:cNvSpPr>
              <p:nvPr/>
            </p:nvSpPr>
            <p:spPr bwMode="auto">
              <a:xfrm>
                <a:off x="5099" y="219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0" name="Freeform 1132"/>
              <p:cNvSpPr>
                <a:spLocks/>
              </p:cNvSpPr>
              <p:nvPr/>
            </p:nvSpPr>
            <p:spPr bwMode="auto">
              <a:xfrm>
                <a:off x="5097" y="2199"/>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1" name="Freeform 1133"/>
              <p:cNvSpPr>
                <a:spLocks/>
              </p:cNvSpPr>
              <p:nvPr/>
            </p:nvSpPr>
            <p:spPr bwMode="auto">
              <a:xfrm>
                <a:off x="5097" y="21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2" name="Freeform 1134"/>
              <p:cNvSpPr>
                <a:spLocks/>
              </p:cNvSpPr>
              <p:nvPr/>
            </p:nvSpPr>
            <p:spPr bwMode="auto">
              <a:xfrm>
                <a:off x="5097" y="2201"/>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3" name="Freeform 1135"/>
              <p:cNvSpPr>
                <a:spLocks/>
              </p:cNvSpPr>
              <p:nvPr/>
            </p:nvSpPr>
            <p:spPr bwMode="auto">
              <a:xfrm>
                <a:off x="5095" y="2203"/>
                <a:ext cx="4" cy="0"/>
              </a:xfrm>
              <a:custGeom>
                <a:avLst/>
                <a:gdLst/>
                <a:ahLst/>
                <a:cxnLst>
                  <a:cxn ang="0">
                    <a:pos x="1" y="0"/>
                  </a:cxn>
                  <a:cxn ang="0">
                    <a:pos x="1" y="0"/>
                  </a:cxn>
                  <a:cxn ang="0">
                    <a:pos x="1" y="0"/>
                  </a:cxn>
                  <a:cxn ang="0">
                    <a:pos x="1" y="0"/>
                  </a:cxn>
                </a:cxnLst>
                <a:rect l="0" t="0" r="r" b="b"/>
                <a:pathLst>
                  <a:path w="2">
                    <a:moveTo>
                      <a:pt x="1" y="0"/>
                    </a:moveTo>
                    <a:cubicBezTo>
                      <a:pt x="1" y="0"/>
                      <a:pt x="2" y="0"/>
                      <a:pt x="1" y="0"/>
                    </a:cubicBezTo>
                    <a:cubicBezTo>
                      <a:pt x="1" y="0"/>
                      <a:pt x="1" y="0"/>
                      <a:pt x="1" y="0"/>
                    </a:cubicBezTo>
                    <a:cubicBezTo>
                      <a:pt x="2"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4" name="Freeform 1136"/>
              <p:cNvSpPr>
                <a:spLocks/>
              </p:cNvSpPr>
              <p:nvPr/>
            </p:nvSpPr>
            <p:spPr bwMode="auto">
              <a:xfrm>
                <a:off x="5079" y="2203"/>
                <a:ext cx="7" cy="3"/>
              </a:xfrm>
              <a:custGeom>
                <a:avLst/>
                <a:gdLst/>
                <a:ahLst/>
                <a:cxnLst>
                  <a:cxn ang="0">
                    <a:pos x="2" y="1"/>
                  </a:cxn>
                  <a:cxn ang="0">
                    <a:pos x="3" y="0"/>
                  </a:cxn>
                  <a:cxn ang="0">
                    <a:pos x="2" y="0"/>
                  </a:cxn>
                  <a:cxn ang="0">
                    <a:pos x="2" y="1"/>
                  </a:cxn>
                </a:cxnLst>
                <a:rect l="0" t="0" r="r" b="b"/>
                <a:pathLst>
                  <a:path w="3" h="1">
                    <a:moveTo>
                      <a:pt x="2" y="1"/>
                    </a:moveTo>
                    <a:cubicBezTo>
                      <a:pt x="3" y="0"/>
                      <a:pt x="3" y="0"/>
                      <a:pt x="3" y="0"/>
                    </a:cubicBezTo>
                    <a:cubicBezTo>
                      <a:pt x="2" y="0"/>
                      <a:pt x="2" y="0"/>
                      <a:pt x="2" y="0"/>
                    </a:cubicBezTo>
                    <a:cubicBezTo>
                      <a:pt x="0" y="0"/>
                      <a:pt x="3" y="0"/>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5" name="Freeform 1137"/>
              <p:cNvSpPr>
                <a:spLocks/>
              </p:cNvSpPr>
              <p:nvPr/>
            </p:nvSpPr>
            <p:spPr bwMode="auto">
              <a:xfrm>
                <a:off x="5081" y="2206"/>
                <a:ext cx="3" cy="2"/>
              </a:xfrm>
              <a:custGeom>
                <a:avLst/>
                <a:gdLst/>
                <a:ahLst/>
                <a:cxnLst>
                  <a:cxn ang="0">
                    <a:pos x="1" y="1"/>
                  </a:cxn>
                  <a:cxn ang="0">
                    <a:pos x="0" y="0"/>
                  </a:cxn>
                  <a:cxn ang="0">
                    <a:pos x="1" y="1"/>
                  </a:cxn>
                </a:cxnLst>
                <a:rect l="0" t="0" r="r" b="b"/>
                <a:pathLst>
                  <a:path w="1" h="1">
                    <a:moveTo>
                      <a:pt x="1" y="1"/>
                    </a:move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6" name="Freeform 1138"/>
              <p:cNvSpPr>
                <a:spLocks/>
              </p:cNvSpPr>
              <p:nvPr/>
            </p:nvSpPr>
            <p:spPr bwMode="auto">
              <a:xfrm>
                <a:off x="5077" y="2226"/>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7" name="Freeform 1139"/>
              <p:cNvSpPr>
                <a:spLocks/>
              </p:cNvSpPr>
              <p:nvPr/>
            </p:nvSpPr>
            <p:spPr bwMode="auto">
              <a:xfrm>
                <a:off x="5088" y="2230"/>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8" name="Freeform 1140"/>
              <p:cNvSpPr>
                <a:spLocks/>
              </p:cNvSpPr>
              <p:nvPr/>
            </p:nvSpPr>
            <p:spPr bwMode="auto">
              <a:xfrm>
                <a:off x="5072" y="2230"/>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9" name="Freeform 1141"/>
              <p:cNvSpPr>
                <a:spLocks/>
              </p:cNvSpPr>
              <p:nvPr/>
            </p:nvSpPr>
            <p:spPr bwMode="auto">
              <a:xfrm>
                <a:off x="5068" y="2262"/>
                <a:ext cx="4" cy="0"/>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0" name="Freeform 1142"/>
              <p:cNvSpPr>
                <a:spLocks/>
              </p:cNvSpPr>
              <p:nvPr/>
            </p:nvSpPr>
            <p:spPr bwMode="auto">
              <a:xfrm>
                <a:off x="5068" y="2275"/>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1" name="Rectangle 1143"/>
              <p:cNvSpPr>
                <a:spLocks noChangeArrowheads="1"/>
              </p:cNvSpPr>
              <p:nvPr/>
            </p:nvSpPr>
            <p:spPr bwMode="auto">
              <a:xfrm>
                <a:off x="5059" y="2316"/>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2" name="Freeform 1144"/>
              <p:cNvSpPr>
                <a:spLocks/>
              </p:cNvSpPr>
              <p:nvPr/>
            </p:nvSpPr>
            <p:spPr bwMode="auto">
              <a:xfrm>
                <a:off x="5030" y="2185"/>
                <a:ext cx="2" cy="3"/>
              </a:xfrm>
              <a:custGeom>
                <a:avLst/>
                <a:gdLst/>
                <a:ahLst/>
                <a:cxnLst>
                  <a:cxn ang="0">
                    <a:pos x="1" y="1"/>
                  </a:cxn>
                  <a:cxn ang="0">
                    <a:pos x="0" y="1"/>
                  </a:cxn>
                  <a:cxn ang="0">
                    <a:pos x="1" y="1"/>
                  </a:cxn>
                </a:cxnLst>
                <a:rect l="0" t="0" r="r" b="b"/>
                <a:pathLst>
                  <a:path w="1" h="1">
                    <a:moveTo>
                      <a:pt x="1" y="1"/>
                    </a:moveTo>
                    <a:cubicBezTo>
                      <a:pt x="1" y="1"/>
                      <a:pt x="0" y="0"/>
                      <a:pt x="0" y="1"/>
                    </a:cubicBezTo>
                    <a:cubicBezTo>
                      <a:pt x="1"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3" name="Freeform 1145"/>
              <p:cNvSpPr>
                <a:spLocks/>
              </p:cNvSpPr>
              <p:nvPr/>
            </p:nvSpPr>
            <p:spPr bwMode="auto">
              <a:xfrm>
                <a:off x="5027" y="2185"/>
                <a:ext cx="5" cy="5"/>
              </a:xfrm>
              <a:custGeom>
                <a:avLst/>
                <a:gdLst/>
                <a:ahLst/>
                <a:cxnLst>
                  <a:cxn ang="0">
                    <a:pos x="0" y="1"/>
                  </a:cxn>
                  <a:cxn ang="0">
                    <a:pos x="2" y="2"/>
                  </a:cxn>
                  <a:cxn ang="0">
                    <a:pos x="0" y="1"/>
                  </a:cxn>
                  <a:cxn ang="0">
                    <a:pos x="1" y="1"/>
                  </a:cxn>
                  <a:cxn ang="0">
                    <a:pos x="1" y="1"/>
                  </a:cxn>
                  <a:cxn ang="0">
                    <a:pos x="0" y="1"/>
                  </a:cxn>
                </a:cxnLst>
                <a:rect l="0" t="0" r="r" b="b"/>
                <a:pathLst>
                  <a:path w="2" h="2">
                    <a:moveTo>
                      <a:pt x="0" y="1"/>
                    </a:moveTo>
                    <a:cubicBezTo>
                      <a:pt x="0" y="1"/>
                      <a:pt x="1" y="2"/>
                      <a:pt x="2" y="2"/>
                    </a:cubicBezTo>
                    <a:cubicBezTo>
                      <a:pt x="1" y="1"/>
                      <a:pt x="2" y="2"/>
                      <a:pt x="0" y="1"/>
                    </a:cubicBezTo>
                    <a:cubicBezTo>
                      <a:pt x="0" y="1"/>
                      <a:pt x="1" y="1"/>
                      <a:pt x="1" y="1"/>
                    </a:cubicBezTo>
                    <a:cubicBezTo>
                      <a:pt x="1" y="1"/>
                      <a:pt x="2" y="1"/>
                      <a:pt x="1"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4" name="Freeform 1146"/>
              <p:cNvSpPr>
                <a:spLocks/>
              </p:cNvSpPr>
              <p:nvPr/>
            </p:nvSpPr>
            <p:spPr bwMode="auto">
              <a:xfrm>
                <a:off x="5014" y="2210"/>
                <a:ext cx="2" cy="2"/>
              </a:xfrm>
              <a:custGeom>
                <a:avLst/>
                <a:gdLst/>
                <a:ahLst/>
                <a:cxnLst>
                  <a:cxn ang="0">
                    <a:pos x="0" y="2"/>
                  </a:cxn>
                  <a:cxn ang="0">
                    <a:pos x="2" y="0"/>
                  </a:cxn>
                  <a:cxn ang="0">
                    <a:pos x="0" y="2"/>
                  </a:cxn>
                </a:cxnLst>
                <a:rect l="0" t="0" r="r" b="b"/>
                <a:pathLst>
                  <a:path w="2" h="2">
                    <a:moveTo>
                      <a:pt x="0" y="2"/>
                    </a:move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5" name="Freeform 1147"/>
              <p:cNvSpPr>
                <a:spLocks/>
              </p:cNvSpPr>
              <p:nvPr/>
            </p:nvSpPr>
            <p:spPr bwMode="auto">
              <a:xfrm>
                <a:off x="5009" y="2226"/>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6" name="Freeform 1148"/>
              <p:cNvSpPr>
                <a:spLocks/>
              </p:cNvSpPr>
              <p:nvPr/>
            </p:nvSpPr>
            <p:spPr bwMode="auto">
              <a:xfrm>
                <a:off x="5007" y="223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7" name="Freeform 1149"/>
              <p:cNvSpPr>
                <a:spLocks/>
              </p:cNvSpPr>
              <p:nvPr/>
            </p:nvSpPr>
            <p:spPr bwMode="auto">
              <a:xfrm>
                <a:off x="5014" y="22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8" name="Rectangle 1150"/>
              <p:cNvSpPr>
                <a:spLocks noChangeArrowheads="1"/>
              </p:cNvSpPr>
              <p:nvPr/>
            </p:nvSpPr>
            <p:spPr bwMode="auto">
              <a:xfrm>
                <a:off x="5032" y="21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9" name="Rectangle 1151"/>
              <p:cNvSpPr>
                <a:spLocks noChangeArrowheads="1"/>
              </p:cNvSpPr>
              <p:nvPr/>
            </p:nvSpPr>
            <p:spPr bwMode="auto">
              <a:xfrm>
                <a:off x="5014" y="220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0" name="Freeform 1152"/>
              <p:cNvSpPr>
                <a:spLocks/>
              </p:cNvSpPr>
              <p:nvPr/>
            </p:nvSpPr>
            <p:spPr bwMode="auto">
              <a:xfrm>
                <a:off x="5016" y="2199"/>
                <a:ext cx="2" cy="0"/>
              </a:xfrm>
              <a:custGeom>
                <a:avLst/>
                <a:gdLst/>
                <a:ahLst/>
                <a:cxnLst>
                  <a:cxn ang="0">
                    <a:pos x="0" y="0"/>
                  </a:cxn>
                  <a:cxn ang="0">
                    <a:pos x="1" y="0"/>
                  </a:cxn>
                  <a:cxn ang="0">
                    <a:pos x="0" y="0"/>
                  </a:cxn>
                </a:cxnLst>
                <a:rect l="0" t="0" r="r" b="b"/>
                <a:pathLst>
                  <a:path w="1">
                    <a:moveTo>
                      <a:pt x="0" y="0"/>
                    </a:moveTo>
                    <a:cubicBezTo>
                      <a:pt x="0"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1" name="Freeform 1153"/>
              <p:cNvSpPr>
                <a:spLocks/>
              </p:cNvSpPr>
              <p:nvPr/>
            </p:nvSpPr>
            <p:spPr bwMode="auto">
              <a:xfrm>
                <a:off x="5023"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2" name="Freeform 1154"/>
              <p:cNvSpPr>
                <a:spLocks/>
              </p:cNvSpPr>
              <p:nvPr/>
            </p:nvSpPr>
            <p:spPr bwMode="auto">
              <a:xfrm>
                <a:off x="5012" y="22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3" name="Freeform 1155"/>
              <p:cNvSpPr>
                <a:spLocks/>
              </p:cNvSpPr>
              <p:nvPr/>
            </p:nvSpPr>
            <p:spPr bwMode="auto">
              <a:xfrm>
                <a:off x="5018" y="23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4" name="Rectangle 1156"/>
              <p:cNvSpPr>
                <a:spLocks noChangeArrowheads="1"/>
              </p:cNvSpPr>
              <p:nvPr/>
            </p:nvSpPr>
            <p:spPr bwMode="auto">
              <a:xfrm>
                <a:off x="5005" y="23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5" name="Freeform 1157"/>
              <p:cNvSpPr>
                <a:spLocks/>
              </p:cNvSpPr>
              <p:nvPr/>
            </p:nvSpPr>
            <p:spPr bwMode="auto">
              <a:xfrm>
                <a:off x="5003" y="22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6" name="Freeform 1158"/>
              <p:cNvSpPr>
                <a:spLocks/>
              </p:cNvSpPr>
              <p:nvPr/>
            </p:nvSpPr>
            <p:spPr bwMode="auto">
              <a:xfrm>
                <a:off x="4998" y="2282"/>
                <a:ext cx="7" cy="0"/>
              </a:xfrm>
              <a:custGeom>
                <a:avLst/>
                <a:gdLst/>
                <a:ahLst/>
                <a:cxnLst>
                  <a:cxn ang="0">
                    <a:pos x="0" y="0"/>
                  </a:cxn>
                  <a:cxn ang="0">
                    <a:pos x="3" y="0"/>
                  </a:cxn>
                  <a:cxn ang="0">
                    <a:pos x="0" y="0"/>
                  </a:cxn>
                </a:cxnLst>
                <a:rect l="0" t="0" r="r" b="b"/>
                <a:pathLst>
                  <a:path w="3">
                    <a:moveTo>
                      <a:pt x="0" y="0"/>
                    </a:moveTo>
                    <a:cubicBezTo>
                      <a:pt x="1" y="0"/>
                      <a:pt x="2" y="0"/>
                      <a:pt x="3" y="0"/>
                    </a:cubicBezTo>
                    <a:cubicBezTo>
                      <a:pt x="2"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7" name="Freeform 1159"/>
              <p:cNvSpPr>
                <a:spLocks/>
              </p:cNvSpPr>
              <p:nvPr/>
            </p:nvSpPr>
            <p:spPr bwMode="auto">
              <a:xfrm>
                <a:off x="5032" y="219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8" name="Rectangle 1160"/>
              <p:cNvSpPr>
                <a:spLocks noChangeArrowheads="1"/>
              </p:cNvSpPr>
              <p:nvPr/>
            </p:nvSpPr>
            <p:spPr bwMode="auto">
              <a:xfrm>
                <a:off x="5005" y="228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9" name="Freeform 1161"/>
              <p:cNvSpPr>
                <a:spLocks/>
              </p:cNvSpPr>
              <p:nvPr/>
            </p:nvSpPr>
            <p:spPr bwMode="auto">
              <a:xfrm>
                <a:off x="5003" y="22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0" name="Freeform 1162"/>
              <p:cNvSpPr>
                <a:spLocks/>
              </p:cNvSpPr>
              <p:nvPr/>
            </p:nvSpPr>
            <p:spPr bwMode="auto">
              <a:xfrm>
                <a:off x="5007" y="223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1" name="Freeform 1163"/>
              <p:cNvSpPr>
                <a:spLocks/>
              </p:cNvSpPr>
              <p:nvPr/>
            </p:nvSpPr>
            <p:spPr bwMode="auto">
              <a:xfrm>
                <a:off x="5005" y="22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2" name="Rectangle 1164"/>
              <p:cNvSpPr>
                <a:spLocks noChangeArrowheads="1"/>
              </p:cNvSpPr>
              <p:nvPr/>
            </p:nvSpPr>
            <p:spPr bwMode="auto">
              <a:xfrm>
                <a:off x="5005" y="225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3" name="Freeform 1165"/>
              <p:cNvSpPr>
                <a:spLocks/>
              </p:cNvSpPr>
              <p:nvPr/>
            </p:nvSpPr>
            <p:spPr bwMode="auto">
              <a:xfrm>
                <a:off x="5014" y="2347"/>
                <a:ext cx="4" cy="3"/>
              </a:xfrm>
              <a:custGeom>
                <a:avLst/>
                <a:gdLst/>
                <a:ahLst/>
                <a:cxnLst>
                  <a:cxn ang="0">
                    <a:pos x="1" y="0"/>
                  </a:cxn>
                  <a:cxn ang="0">
                    <a:pos x="0" y="1"/>
                  </a:cxn>
                  <a:cxn ang="0">
                    <a:pos x="1" y="0"/>
                  </a:cxn>
                </a:cxnLst>
                <a:rect l="0" t="0" r="r" b="b"/>
                <a:pathLst>
                  <a:path w="2" h="1">
                    <a:moveTo>
                      <a:pt x="1" y="0"/>
                    </a:moveTo>
                    <a:cubicBezTo>
                      <a:pt x="0" y="1"/>
                      <a:pt x="0" y="1"/>
                      <a:pt x="0" y="1"/>
                    </a:cubicBezTo>
                    <a:cubicBezTo>
                      <a:pt x="1" y="1"/>
                      <a:pt x="2"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4" name="Rectangle 1166"/>
              <p:cNvSpPr>
                <a:spLocks noChangeArrowheads="1"/>
              </p:cNvSpPr>
              <p:nvPr/>
            </p:nvSpPr>
            <p:spPr bwMode="auto">
              <a:xfrm>
                <a:off x="5032" y="219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5" name="Freeform 1167"/>
              <p:cNvSpPr>
                <a:spLocks/>
              </p:cNvSpPr>
              <p:nvPr/>
            </p:nvSpPr>
            <p:spPr bwMode="auto">
              <a:xfrm>
                <a:off x="5025" y="2253"/>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6" name="Freeform 1168"/>
              <p:cNvSpPr>
                <a:spLocks/>
              </p:cNvSpPr>
              <p:nvPr/>
            </p:nvSpPr>
            <p:spPr bwMode="auto">
              <a:xfrm>
                <a:off x="5018" y="231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7" name="Rectangle 1169"/>
              <p:cNvSpPr>
                <a:spLocks noChangeArrowheads="1"/>
              </p:cNvSpPr>
              <p:nvPr/>
            </p:nvSpPr>
            <p:spPr bwMode="auto">
              <a:xfrm>
                <a:off x="5023" y="2257"/>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8" name="Freeform 1170"/>
              <p:cNvSpPr>
                <a:spLocks/>
              </p:cNvSpPr>
              <p:nvPr/>
            </p:nvSpPr>
            <p:spPr bwMode="auto">
              <a:xfrm>
                <a:off x="5014" y="23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9" name="Freeform 1171"/>
              <p:cNvSpPr>
                <a:spLocks noEditPoints="1"/>
              </p:cNvSpPr>
              <p:nvPr/>
            </p:nvSpPr>
            <p:spPr bwMode="auto">
              <a:xfrm>
                <a:off x="4994" y="2188"/>
                <a:ext cx="38" cy="182"/>
              </a:xfrm>
              <a:custGeom>
                <a:avLst/>
                <a:gdLst/>
                <a:ahLst/>
                <a:cxnLst>
                  <a:cxn ang="0">
                    <a:pos x="9" y="72"/>
                  </a:cxn>
                  <a:cxn ang="0">
                    <a:pos x="10" y="71"/>
                  </a:cxn>
                  <a:cxn ang="0">
                    <a:pos x="11" y="69"/>
                  </a:cxn>
                  <a:cxn ang="0">
                    <a:pos x="12" y="64"/>
                  </a:cxn>
                  <a:cxn ang="0">
                    <a:pos x="9" y="61"/>
                  </a:cxn>
                  <a:cxn ang="0">
                    <a:pos x="10" y="57"/>
                  </a:cxn>
                  <a:cxn ang="0">
                    <a:pos x="12" y="55"/>
                  </a:cxn>
                  <a:cxn ang="0">
                    <a:pos x="10" y="52"/>
                  </a:cxn>
                  <a:cxn ang="0">
                    <a:pos x="10" y="50"/>
                  </a:cxn>
                  <a:cxn ang="0">
                    <a:pos x="11" y="47"/>
                  </a:cxn>
                  <a:cxn ang="0">
                    <a:pos x="12" y="41"/>
                  </a:cxn>
                  <a:cxn ang="0">
                    <a:pos x="13" y="33"/>
                  </a:cxn>
                  <a:cxn ang="0">
                    <a:pos x="12" y="30"/>
                  </a:cxn>
                  <a:cxn ang="0">
                    <a:pos x="12" y="25"/>
                  </a:cxn>
                  <a:cxn ang="0">
                    <a:pos x="14" y="23"/>
                  </a:cxn>
                  <a:cxn ang="0">
                    <a:pos x="12" y="20"/>
                  </a:cxn>
                  <a:cxn ang="0">
                    <a:pos x="12" y="18"/>
                  </a:cxn>
                  <a:cxn ang="0">
                    <a:pos x="13" y="17"/>
                  </a:cxn>
                  <a:cxn ang="0">
                    <a:pos x="13" y="13"/>
                  </a:cxn>
                  <a:cxn ang="0">
                    <a:pos x="13" y="11"/>
                  </a:cxn>
                  <a:cxn ang="0">
                    <a:pos x="13" y="8"/>
                  </a:cxn>
                  <a:cxn ang="0">
                    <a:pos x="15" y="7"/>
                  </a:cxn>
                  <a:cxn ang="0">
                    <a:pos x="16" y="5"/>
                  </a:cxn>
                  <a:cxn ang="0">
                    <a:pos x="16" y="2"/>
                  </a:cxn>
                  <a:cxn ang="0">
                    <a:pos x="16" y="1"/>
                  </a:cxn>
                  <a:cxn ang="0">
                    <a:pos x="13" y="1"/>
                  </a:cxn>
                  <a:cxn ang="0">
                    <a:pos x="11" y="3"/>
                  </a:cxn>
                  <a:cxn ang="0">
                    <a:pos x="11" y="4"/>
                  </a:cxn>
                  <a:cxn ang="0">
                    <a:pos x="9" y="7"/>
                  </a:cxn>
                  <a:cxn ang="0">
                    <a:pos x="10" y="9"/>
                  </a:cxn>
                  <a:cxn ang="0">
                    <a:pos x="9" y="10"/>
                  </a:cxn>
                  <a:cxn ang="0">
                    <a:pos x="9" y="12"/>
                  </a:cxn>
                  <a:cxn ang="0">
                    <a:pos x="7" y="14"/>
                  </a:cxn>
                  <a:cxn ang="0">
                    <a:pos x="7" y="17"/>
                  </a:cxn>
                  <a:cxn ang="0">
                    <a:pos x="6" y="18"/>
                  </a:cxn>
                  <a:cxn ang="0">
                    <a:pos x="4" y="20"/>
                  </a:cxn>
                  <a:cxn ang="0">
                    <a:pos x="4" y="21"/>
                  </a:cxn>
                  <a:cxn ang="0">
                    <a:pos x="7" y="23"/>
                  </a:cxn>
                  <a:cxn ang="0">
                    <a:pos x="6" y="24"/>
                  </a:cxn>
                  <a:cxn ang="0">
                    <a:pos x="6" y="26"/>
                  </a:cxn>
                  <a:cxn ang="0">
                    <a:pos x="5" y="28"/>
                  </a:cxn>
                  <a:cxn ang="0">
                    <a:pos x="7" y="32"/>
                  </a:cxn>
                  <a:cxn ang="0">
                    <a:pos x="5" y="35"/>
                  </a:cxn>
                  <a:cxn ang="0">
                    <a:pos x="6" y="36"/>
                  </a:cxn>
                  <a:cxn ang="0">
                    <a:pos x="6" y="39"/>
                  </a:cxn>
                  <a:cxn ang="0">
                    <a:pos x="1" y="42"/>
                  </a:cxn>
                  <a:cxn ang="0">
                    <a:pos x="2" y="47"/>
                  </a:cxn>
                  <a:cxn ang="0">
                    <a:pos x="1" y="50"/>
                  </a:cxn>
                  <a:cxn ang="0">
                    <a:pos x="1" y="55"/>
                  </a:cxn>
                  <a:cxn ang="0">
                    <a:pos x="3" y="59"/>
                  </a:cxn>
                  <a:cxn ang="0">
                    <a:pos x="4" y="63"/>
                  </a:cxn>
                  <a:cxn ang="0">
                    <a:pos x="3" y="65"/>
                  </a:cxn>
                  <a:cxn ang="0">
                    <a:pos x="1" y="66"/>
                  </a:cxn>
                  <a:cxn ang="0">
                    <a:pos x="2" y="67"/>
                  </a:cxn>
                  <a:cxn ang="0">
                    <a:pos x="2" y="69"/>
                  </a:cxn>
                  <a:cxn ang="0">
                    <a:pos x="4" y="77"/>
                  </a:cxn>
                  <a:cxn ang="0">
                    <a:pos x="3" y="79"/>
                  </a:cxn>
                  <a:cxn ang="0">
                    <a:pos x="9" y="80"/>
                  </a:cxn>
                  <a:cxn ang="0">
                    <a:pos x="9" y="79"/>
                  </a:cxn>
                  <a:cxn ang="0">
                    <a:pos x="10" y="76"/>
                  </a:cxn>
                  <a:cxn ang="0">
                    <a:pos x="10" y="74"/>
                  </a:cxn>
                  <a:cxn ang="0">
                    <a:pos x="9" y="66"/>
                  </a:cxn>
                  <a:cxn ang="0">
                    <a:pos x="1" y="67"/>
                  </a:cxn>
                </a:cxnLst>
                <a:rect l="0" t="0" r="r" b="b"/>
                <a:pathLst>
                  <a:path w="17" h="81">
                    <a:moveTo>
                      <a:pt x="12" y="74"/>
                    </a:moveTo>
                    <a:cubicBezTo>
                      <a:pt x="12" y="73"/>
                      <a:pt x="11" y="74"/>
                      <a:pt x="10" y="74"/>
                    </a:cubicBezTo>
                    <a:cubicBezTo>
                      <a:pt x="9" y="73"/>
                      <a:pt x="11" y="73"/>
                      <a:pt x="12" y="73"/>
                    </a:cubicBezTo>
                    <a:cubicBezTo>
                      <a:pt x="11" y="73"/>
                      <a:pt x="10" y="73"/>
                      <a:pt x="10" y="73"/>
                    </a:cubicBezTo>
                    <a:cubicBezTo>
                      <a:pt x="11" y="73"/>
                      <a:pt x="11" y="73"/>
                      <a:pt x="11" y="73"/>
                    </a:cubicBezTo>
                    <a:cubicBezTo>
                      <a:pt x="9" y="72"/>
                      <a:pt x="11" y="72"/>
                      <a:pt x="9" y="72"/>
                    </a:cubicBezTo>
                    <a:cubicBezTo>
                      <a:pt x="9" y="72"/>
                      <a:pt x="9" y="72"/>
                      <a:pt x="9" y="72"/>
                    </a:cubicBezTo>
                    <a:cubicBezTo>
                      <a:pt x="7" y="72"/>
                      <a:pt x="7" y="72"/>
                      <a:pt x="7" y="72"/>
                    </a:cubicBezTo>
                    <a:cubicBezTo>
                      <a:pt x="7" y="71"/>
                      <a:pt x="6" y="71"/>
                      <a:pt x="7" y="71"/>
                    </a:cubicBezTo>
                    <a:cubicBezTo>
                      <a:pt x="7" y="71"/>
                      <a:pt x="8" y="71"/>
                      <a:pt x="8" y="71"/>
                    </a:cubicBezTo>
                    <a:cubicBezTo>
                      <a:pt x="8" y="71"/>
                      <a:pt x="8" y="71"/>
                      <a:pt x="8" y="71"/>
                    </a:cubicBezTo>
                    <a:cubicBezTo>
                      <a:pt x="9" y="71"/>
                      <a:pt x="8" y="71"/>
                      <a:pt x="9" y="71"/>
                    </a:cubicBezTo>
                    <a:cubicBezTo>
                      <a:pt x="9" y="71"/>
                      <a:pt x="8" y="71"/>
                      <a:pt x="8" y="71"/>
                    </a:cubicBezTo>
                    <a:cubicBezTo>
                      <a:pt x="9" y="71"/>
                      <a:pt x="8" y="71"/>
                      <a:pt x="10" y="71"/>
                    </a:cubicBezTo>
                    <a:cubicBezTo>
                      <a:pt x="9" y="71"/>
                      <a:pt x="9" y="71"/>
                      <a:pt x="9" y="71"/>
                    </a:cubicBezTo>
                    <a:cubicBezTo>
                      <a:pt x="11" y="71"/>
                      <a:pt x="9" y="71"/>
                      <a:pt x="11" y="71"/>
                    </a:cubicBezTo>
                    <a:cubicBezTo>
                      <a:pt x="12" y="71"/>
                      <a:pt x="11" y="71"/>
                      <a:pt x="11" y="70"/>
                    </a:cubicBezTo>
                    <a:cubicBezTo>
                      <a:pt x="9" y="70"/>
                      <a:pt x="9" y="70"/>
                      <a:pt x="9" y="70"/>
                    </a:cubicBezTo>
                    <a:cubicBezTo>
                      <a:pt x="8" y="69"/>
                      <a:pt x="13" y="70"/>
                      <a:pt x="11" y="69"/>
                    </a:cubicBezTo>
                    <a:cubicBezTo>
                      <a:pt x="10" y="69"/>
                      <a:pt x="8" y="69"/>
                      <a:pt x="9" y="69"/>
                    </a:cubicBezTo>
                    <a:cubicBezTo>
                      <a:pt x="11" y="69"/>
                      <a:pt x="11" y="69"/>
                      <a:pt x="11" y="69"/>
                    </a:cubicBezTo>
                    <a:cubicBezTo>
                      <a:pt x="11" y="68"/>
                      <a:pt x="8" y="68"/>
                      <a:pt x="9" y="68"/>
                    </a:cubicBezTo>
                    <a:cubicBezTo>
                      <a:pt x="10" y="68"/>
                      <a:pt x="10" y="68"/>
                      <a:pt x="10" y="68"/>
                    </a:cubicBezTo>
                    <a:cubicBezTo>
                      <a:pt x="11" y="68"/>
                      <a:pt x="9" y="68"/>
                      <a:pt x="9" y="68"/>
                    </a:cubicBezTo>
                    <a:cubicBezTo>
                      <a:pt x="11" y="68"/>
                      <a:pt x="11" y="68"/>
                      <a:pt x="11" y="68"/>
                    </a:cubicBezTo>
                    <a:cubicBezTo>
                      <a:pt x="10" y="67"/>
                      <a:pt x="9" y="67"/>
                      <a:pt x="9" y="66"/>
                    </a:cubicBezTo>
                    <a:cubicBezTo>
                      <a:pt x="10" y="66"/>
                      <a:pt x="10" y="66"/>
                      <a:pt x="10" y="66"/>
                    </a:cubicBezTo>
                    <a:cubicBezTo>
                      <a:pt x="10" y="66"/>
                      <a:pt x="11" y="65"/>
                      <a:pt x="12" y="64"/>
                    </a:cubicBezTo>
                    <a:cubicBezTo>
                      <a:pt x="10" y="64"/>
                      <a:pt x="10" y="64"/>
                      <a:pt x="10" y="64"/>
                    </a:cubicBezTo>
                    <a:cubicBezTo>
                      <a:pt x="10" y="64"/>
                      <a:pt x="11" y="64"/>
                      <a:pt x="11" y="64"/>
                    </a:cubicBezTo>
                    <a:cubicBezTo>
                      <a:pt x="12" y="64"/>
                      <a:pt x="10" y="64"/>
                      <a:pt x="10" y="64"/>
                    </a:cubicBezTo>
                    <a:cubicBezTo>
                      <a:pt x="10" y="64"/>
                      <a:pt x="11" y="64"/>
                      <a:pt x="11" y="64"/>
                    </a:cubicBezTo>
                    <a:cubicBezTo>
                      <a:pt x="10" y="63"/>
                      <a:pt x="9" y="63"/>
                      <a:pt x="10" y="62"/>
                    </a:cubicBezTo>
                    <a:cubicBezTo>
                      <a:pt x="10" y="62"/>
                      <a:pt x="10" y="62"/>
                      <a:pt x="10" y="62"/>
                    </a:cubicBezTo>
                    <a:cubicBezTo>
                      <a:pt x="11" y="62"/>
                      <a:pt x="8" y="62"/>
                      <a:pt x="9" y="61"/>
                    </a:cubicBezTo>
                    <a:cubicBezTo>
                      <a:pt x="9" y="62"/>
                      <a:pt x="9" y="62"/>
                      <a:pt x="9" y="62"/>
                    </a:cubicBezTo>
                    <a:cubicBezTo>
                      <a:pt x="10" y="61"/>
                      <a:pt x="9" y="60"/>
                      <a:pt x="11" y="59"/>
                    </a:cubicBezTo>
                    <a:cubicBezTo>
                      <a:pt x="9" y="59"/>
                      <a:pt x="11" y="59"/>
                      <a:pt x="9" y="59"/>
                    </a:cubicBezTo>
                    <a:cubicBezTo>
                      <a:pt x="10" y="58"/>
                      <a:pt x="11" y="58"/>
                      <a:pt x="11" y="58"/>
                    </a:cubicBezTo>
                    <a:cubicBezTo>
                      <a:pt x="12" y="58"/>
                      <a:pt x="10" y="57"/>
                      <a:pt x="10" y="57"/>
                    </a:cubicBezTo>
                    <a:cubicBezTo>
                      <a:pt x="11" y="57"/>
                      <a:pt x="11" y="57"/>
                      <a:pt x="11" y="57"/>
                    </a:cubicBezTo>
                    <a:cubicBezTo>
                      <a:pt x="10" y="57"/>
                      <a:pt x="10" y="57"/>
                      <a:pt x="10" y="57"/>
                    </a:cubicBezTo>
                    <a:cubicBezTo>
                      <a:pt x="11" y="57"/>
                      <a:pt x="11" y="57"/>
                      <a:pt x="11" y="57"/>
                    </a:cubicBezTo>
                    <a:cubicBezTo>
                      <a:pt x="11" y="57"/>
                      <a:pt x="11" y="57"/>
                      <a:pt x="11" y="57"/>
                    </a:cubicBezTo>
                    <a:cubicBezTo>
                      <a:pt x="11" y="57"/>
                      <a:pt x="10" y="57"/>
                      <a:pt x="10" y="57"/>
                    </a:cubicBezTo>
                    <a:cubicBezTo>
                      <a:pt x="9" y="56"/>
                      <a:pt x="11" y="56"/>
                      <a:pt x="12" y="56"/>
                    </a:cubicBezTo>
                    <a:cubicBezTo>
                      <a:pt x="11" y="55"/>
                      <a:pt x="11" y="55"/>
                      <a:pt x="11" y="55"/>
                    </a:cubicBezTo>
                    <a:cubicBezTo>
                      <a:pt x="11" y="55"/>
                      <a:pt x="11" y="55"/>
                      <a:pt x="11" y="56"/>
                    </a:cubicBezTo>
                    <a:cubicBezTo>
                      <a:pt x="10" y="55"/>
                      <a:pt x="13" y="56"/>
                      <a:pt x="12" y="55"/>
                    </a:cubicBezTo>
                    <a:cubicBezTo>
                      <a:pt x="11" y="55"/>
                      <a:pt x="11" y="55"/>
                      <a:pt x="11" y="55"/>
                    </a:cubicBezTo>
                    <a:cubicBezTo>
                      <a:pt x="11" y="55"/>
                      <a:pt x="11" y="55"/>
                      <a:pt x="11" y="54"/>
                    </a:cubicBezTo>
                    <a:cubicBezTo>
                      <a:pt x="12" y="54"/>
                      <a:pt x="12" y="54"/>
                      <a:pt x="12" y="54"/>
                    </a:cubicBezTo>
                    <a:cubicBezTo>
                      <a:pt x="12" y="54"/>
                      <a:pt x="12" y="53"/>
                      <a:pt x="12" y="53"/>
                    </a:cubicBezTo>
                    <a:cubicBezTo>
                      <a:pt x="11" y="53"/>
                      <a:pt x="10" y="53"/>
                      <a:pt x="10" y="53"/>
                    </a:cubicBezTo>
                    <a:cubicBezTo>
                      <a:pt x="11" y="53"/>
                      <a:pt x="11" y="53"/>
                      <a:pt x="11" y="53"/>
                    </a:cubicBezTo>
                    <a:cubicBezTo>
                      <a:pt x="10" y="52"/>
                      <a:pt x="10" y="53"/>
                      <a:pt x="10" y="52"/>
                    </a:cubicBezTo>
                    <a:cubicBezTo>
                      <a:pt x="10" y="52"/>
                      <a:pt x="11" y="52"/>
                      <a:pt x="11" y="52"/>
                    </a:cubicBezTo>
                    <a:cubicBezTo>
                      <a:pt x="11" y="52"/>
                      <a:pt x="11" y="52"/>
                      <a:pt x="11" y="52"/>
                    </a:cubicBezTo>
                    <a:cubicBezTo>
                      <a:pt x="12" y="52"/>
                      <a:pt x="12" y="52"/>
                      <a:pt x="12" y="52"/>
                    </a:cubicBezTo>
                    <a:cubicBezTo>
                      <a:pt x="11" y="52"/>
                      <a:pt x="13" y="52"/>
                      <a:pt x="12" y="52"/>
                    </a:cubicBezTo>
                    <a:cubicBezTo>
                      <a:pt x="12" y="52"/>
                      <a:pt x="12" y="52"/>
                      <a:pt x="12" y="52"/>
                    </a:cubicBezTo>
                    <a:cubicBezTo>
                      <a:pt x="12" y="51"/>
                      <a:pt x="12" y="51"/>
                      <a:pt x="12" y="50"/>
                    </a:cubicBezTo>
                    <a:cubicBezTo>
                      <a:pt x="11" y="50"/>
                      <a:pt x="11" y="50"/>
                      <a:pt x="10" y="50"/>
                    </a:cubicBezTo>
                    <a:cubicBezTo>
                      <a:pt x="11" y="50"/>
                      <a:pt x="11" y="49"/>
                      <a:pt x="11" y="49"/>
                    </a:cubicBezTo>
                    <a:cubicBezTo>
                      <a:pt x="11" y="48"/>
                      <a:pt x="10" y="49"/>
                      <a:pt x="10" y="48"/>
                    </a:cubicBezTo>
                    <a:cubicBezTo>
                      <a:pt x="11" y="49"/>
                      <a:pt x="11" y="48"/>
                      <a:pt x="11" y="48"/>
                    </a:cubicBezTo>
                    <a:cubicBezTo>
                      <a:pt x="11" y="48"/>
                      <a:pt x="11" y="48"/>
                      <a:pt x="11" y="47"/>
                    </a:cubicBezTo>
                    <a:cubicBezTo>
                      <a:pt x="10" y="47"/>
                      <a:pt x="10" y="47"/>
                      <a:pt x="10" y="47"/>
                    </a:cubicBezTo>
                    <a:cubicBezTo>
                      <a:pt x="9" y="47"/>
                      <a:pt x="10" y="47"/>
                      <a:pt x="11" y="47"/>
                    </a:cubicBezTo>
                    <a:cubicBezTo>
                      <a:pt x="11" y="47"/>
                      <a:pt x="11" y="47"/>
                      <a:pt x="11" y="47"/>
                    </a:cubicBezTo>
                    <a:cubicBezTo>
                      <a:pt x="9" y="46"/>
                      <a:pt x="14" y="45"/>
                      <a:pt x="12" y="45"/>
                    </a:cubicBezTo>
                    <a:cubicBezTo>
                      <a:pt x="12" y="45"/>
                      <a:pt x="12" y="45"/>
                      <a:pt x="12" y="45"/>
                    </a:cubicBezTo>
                    <a:cubicBezTo>
                      <a:pt x="11" y="44"/>
                      <a:pt x="11" y="44"/>
                      <a:pt x="11" y="44"/>
                    </a:cubicBezTo>
                    <a:cubicBezTo>
                      <a:pt x="11" y="44"/>
                      <a:pt x="11" y="44"/>
                      <a:pt x="12" y="44"/>
                    </a:cubicBezTo>
                    <a:cubicBezTo>
                      <a:pt x="10" y="43"/>
                      <a:pt x="12" y="43"/>
                      <a:pt x="11" y="43"/>
                    </a:cubicBezTo>
                    <a:cubicBezTo>
                      <a:pt x="14" y="42"/>
                      <a:pt x="11" y="41"/>
                      <a:pt x="13" y="41"/>
                    </a:cubicBezTo>
                    <a:cubicBezTo>
                      <a:pt x="12" y="41"/>
                      <a:pt x="12" y="41"/>
                      <a:pt x="12" y="41"/>
                    </a:cubicBezTo>
                    <a:cubicBezTo>
                      <a:pt x="12" y="40"/>
                      <a:pt x="13" y="41"/>
                      <a:pt x="13" y="40"/>
                    </a:cubicBezTo>
                    <a:cubicBezTo>
                      <a:pt x="12" y="40"/>
                      <a:pt x="12" y="41"/>
                      <a:pt x="12" y="40"/>
                    </a:cubicBezTo>
                    <a:cubicBezTo>
                      <a:pt x="11" y="39"/>
                      <a:pt x="13" y="38"/>
                      <a:pt x="14" y="37"/>
                    </a:cubicBezTo>
                    <a:cubicBezTo>
                      <a:pt x="14" y="36"/>
                      <a:pt x="10" y="36"/>
                      <a:pt x="12" y="36"/>
                    </a:cubicBezTo>
                    <a:cubicBezTo>
                      <a:pt x="13" y="36"/>
                      <a:pt x="13" y="36"/>
                      <a:pt x="13" y="36"/>
                    </a:cubicBezTo>
                    <a:cubicBezTo>
                      <a:pt x="12" y="35"/>
                      <a:pt x="14" y="34"/>
                      <a:pt x="12" y="33"/>
                    </a:cubicBezTo>
                    <a:cubicBezTo>
                      <a:pt x="13" y="33"/>
                      <a:pt x="13" y="33"/>
                      <a:pt x="13" y="33"/>
                    </a:cubicBezTo>
                    <a:cubicBezTo>
                      <a:pt x="14" y="33"/>
                      <a:pt x="13" y="33"/>
                      <a:pt x="12" y="33"/>
                    </a:cubicBezTo>
                    <a:cubicBezTo>
                      <a:pt x="13" y="33"/>
                      <a:pt x="13" y="33"/>
                      <a:pt x="14" y="33"/>
                    </a:cubicBezTo>
                    <a:cubicBezTo>
                      <a:pt x="14" y="33"/>
                      <a:pt x="12" y="32"/>
                      <a:pt x="13" y="32"/>
                    </a:cubicBezTo>
                    <a:cubicBezTo>
                      <a:pt x="14" y="32"/>
                      <a:pt x="14" y="32"/>
                      <a:pt x="14" y="32"/>
                    </a:cubicBezTo>
                    <a:cubicBezTo>
                      <a:pt x="13" y="32"/>
                      <a:pt x="14" y="32"/>
                      <a:pt x="13" y="32"/>
                    </a:cubicBezTo>
                    <a:cubicBezTo>
                      <a:pt x="13" y="31"/>
                      <a:pt x="12" y="31"/>
                      <a:pt x="13" y="31"/>
                    </a:cubicBezTo>
                    <a:cubicBezTo>
                      <a:pt x="12" y="30"/>
                      <a:pt x="14" y="30"/>
                      <a:pt x="12" y="30"/>
                    </a:cubicBezTo>
                    <a:cubicBezTo>
                      <a:pt x="14" y="30"/>
                      <a:pt x="13" y="30"/>
                      <a:pt x="13" y="29"/>
                    </a:cubicBezTo>
                    <a:cubicBezTo>
                      <a:pt x="13" y="29"/>
                      <a:pt x="13" y="29"/>
                      <a:pt x="14" y="29"/>
                    </a:cubicBezTo>
                    <a:cubicBezTo>
                      <a:pt x="14" y="29"/>
                      <a:pt x="14" y="29"/>
                      <a:pt x="13" y="29"/>
                    </a:cubicBezTo>
                    <a:cubicBezTo>
                      <a:pt x="15" y="29"/>
                      <a:pt x="11" y="28"/>
                      <a:pt x="14" y="28"/>
                    </a:cubicBezTo>
                    <a:cubicBezTo>
                      <a:pt x="13" y="27"/>
                      <a:pt x="12" y="26"/>
                      <a:pt x="12" y="26"/>
                    </a:cubicBezTo>
                    <a:cubicBezTo>
                      <a:pt x="14" y="26"/>
                      <a:pt x="12" y="26"/>
                      <a:pt x="14" y="26"/>
                    </a:cubicBezTo>
                    <a:cubicBezTo>
                      <a:pt x="13" y="26"/>
                      <a:pt x="12" y="25"/>
                      <a:pt x="12" y="25"/>
                    </a:cubicBezTo>
                    <a:cubicBezTo>
                      <a:pt x="13" y="25"/>
                      <a:pt x="13" y="25"/>
                      <a:pt x="14" y="25"/>
                    </a:cubicBezTo>
                    <a:cubicBezTo>
                      <a:pt x="13" y="24"/>
                      <a:pt x="14" y="24"/>
                      <a:pt x="13" y="23"/>
                    </a:cubicBezTo>
                    <a:cubicBezTo>
                      <a:pt x="13" y="23"/>
                      <a:pt x="13" y="23"/>
                      <a:pt x="13" y="23"/>
                    </a:cubicBezTo>
                    <a:cubicBezTo>
                      <a:pt x="13" y="23"/>
                      <a:pt x="14" y="23"/>
                      <a:pt x="13" y="23"/>
                    </a:cubicBezTo>
                    <a:cubicBezTo>
                      <a:pt x="13" y="23"/>
                      <a:pt x="13" y="23"/>
                      <a:pt x="13" y="23"/>
                    </a:cubicBezTo>
                    <a:cubicBezTo>
                      <a:pt x="12" y="23"/>
                      <a:pt x="11" y="22"/>
                      <a:pt x="10" y="22"/>
                    </a:cubicBezTo>
                    <a:cubicBezTo>
                      <a:pt x="12" y="23"/>
                      <a:pt x="11" y="22"/>
                      <a:pt x="14" y="23"/>
                    </a:cubicBezTo>
                    <a:cubicBezTo>
                      <a:pt x="13" y="22"/>
                      <a:pt x="13" y="22"/>
                      <a:pt x="13" y="22"/>
                    </a:cubicBezTo>
                    <a:cubicBezTo>
                      <a:pt x="13" y="22"/>
                      <a:pt x="13" y="22"/>
                      <a:pt x="14" y="22"/>
                    </a:cubicBezTo>
                    <a:cubicBezTo>
                      <a:pt x="13" y="22"/>
                      <a:pt x="12" y="22"/>
                      <a:pt x="12" y="22"/>
                    </a:cubicBezTo>
                    <a:cubicBezTo>
                      <a:pt x="13" y="22"/>
                      <a:pt x="13" y="22"/>
                      <a:pt x="13" y="22"/>
                    </a:cubicBezTo>
                    <a:cubicBezTo>
                      <a:pt x="13" y="22"/>
                      <a:pt x="12" y="21"/>
                      <a:pt x="12" y="21"/>
                    </a:cubicBezTo>
                    <a:cubicBezTo>
                      <a:pt x="13" y="21"/>
                      <a:pt x="13" y="21"/>
                      <a:pt x="13" y="21"/>
                    </a:cubicBezTo>
                    <a:cubicBezTo>
                      <a:pt x="13" y="21"/>
                      <a:pt x="11" y="20"/>
                      <a:pt x="12" y="20"/>
                    </a:cubicBezTo>
                    <a:cubicBezTo>
                      <a:pt x="14" y="20"/>
                      <a:pt x="12" y="19"/>
                      <a:pt x="14" y="20"/>
                    </a:cubicBezTo>
                    <a:cubicBezTo>
                      <a:pt x="14" y="19"/>
                      <a:pt x="14" y="19"/>
                      <a:pt x="14" y="19"/>
                    </a:cubicBezTo>
                    <a:cubicBezTo>
                      <a:pt x="13" y="19"/>
                      <a:pt x="13" y="19"/>
                      <a:pt x="13" y="19"/>
                    </a:cubicBezTo>
                    <a:cubicBezTo>
                      <a:pt x="13" y="19"/>
                      <a:pt x="12" y="19"/>
                      <a:pt x="12" y="19"/>
                    </a:cubicBezTo>
                    <a:cubicBezTo>
                      <a:pt x="13" y="19"/>
                      <a:pt x="13" y="19"/>
                      <a:pt x="13" y="19"/>
                    </a:cubicBezTo>
                    <a:cubicBezTo>
                      <a:pt x="13" y="18"/>
                      <a:pt x="13" y="18"/>
                      <a:pt x="13" y="18"/>
                    </a:cubicBezTo>
                    <a:cubicBezTo>
                      <a:pt x="12" y="18"/>
                      <a:pt x="12" y="18"/>
                      <a:pt x="12" y="18"/>
                    </a:cubicBezTo>
                    <a:cubicBezTo>
                      <a:pt x="11" y="18"/>
                      <a:pt x="10" y="18"/>
                      <a:pt x="11" y="18"/>
                    </a:cubicBezTo>
                    <a:cubicBezTo>
                      <a:pt x="11" y="18"/>
                      <a:pt x="11" y="18"/>
                      <a:pt x="12" y="18"/>
                    </a:cubicBezTo>
                    <a:cubicBezTo>
                      <a:pt x="12" y="18"/>
                      <a:pt x="12" y="18"/>
                      <a:pt x="12" y="18"/>
                    </a:cubicBezTo>
                    <a:cubicBezTo>
                      <a:pt x="11" y="17"/>
                      <a:pt x="11" y="17"/>
                      <a:pt x="11" y="17"/>
                    </a:cubicBezTo>
                    <a:cubicBezTo>
                      <a:pt x="12" y="17"/>
                      <a:pt x="13" y="17"/>
                      <a:pt x="13" y="17"/>
                    </a:cubicBezTo>
                    <a:cubicBezTo>
                      <a:pt x="12" y="17"/>
                      <a:pt x="13" y="17"/>
                      <a:pt x="12" y="16"/>
                    </a:cubicBezTo>
                    <a:cubicBezTo>
                      <a:pt x="12" y="17"/>
                      <a:pt x="13" y="17"/>
                      <a:pt x="13" y="17"/>
                    </a:cubicBezTo>
                    <a:cubicBezTo>
                      <a:pt x="12" y="16"/>
                      <a:pt x="12" y="16"/>
                      <a:pt x="12" y="16"/>
                    </a:cubicBezTo>
                    <a:cubicBezTo>
                      <a:pt x="12" y="16"/>
                      <a:pt x="12" y="16"/>
                      <a:pt x="13" y="16"/>
                    </a:cubicBezTo>
                    <a:cubicBezTo>
                      <a:pt x="13" y="16"/>
                      <a:pt x="11" y="16"/>
                      <a:pt x="12" y="16"/>
                    </a:cubicBezTo>
                    <a:cubicBezTo>
                      <a:pt x="12" y="16"/>
                      <a:pt x="12" y="16"/>
                      <a:pt x="12" y="16"/>
                    </a:cubicBezTo>
                    <a:cubicBezTo>
                      <a:pt x="13" y="16"/>
                      <a:pt x="12" y="15"/>
                      <a:pt x="12" y="15"/>
                    </a:cubicBezTo>
                    <a:cubicBezTo>
                      <a:pt x="14" y="15"/>
                      <a:pt x="13" y="15"/>
                      <a:pt x="14" y="15"/>
                    </a:cubicBezTo>
                    <a:cubicBezTo>
                      <a:pt x="14" y="15"/>
                      <a:pt x="12" y="14"/>
                      <a:pt x="13" y="13"/>
                    </a:cubicBezTo>
                    <a:cubicBezTo>
                      <a:pt x="13" y="13"/>
                      <a:pt x="13" y="13"/>
                      <a:pt x="13" y="13"/>
                    </a:cubicBezTo>
                    <a:cubicBezTo>
                      <a:pt x="11" y="13"/>
                      <a:pt x="14" y="13"/>
                      <a:pt x="13" y="13"/>
                    </a:cubicBezTo>
                    <a:cubicBezTo>
                      <a:pt x="13" y="13"/>
                      <a:pt x="14" y="13"/>
                      <a:pt x="14" y="13"/>
                    </a:cubicBezTo>
                    <a:cubicBezTo>
                      <a:pt x="14" y="13"/>
                      <a:pt x="13" y="12"/>
                      <a:pt x="13" y="12"/>
                    </a:cubicBezTo>
                    <a:cubicBezTo>
                      <a:pt x="13" y="12"/>
                      <a:pt x="13" y="12"/>
                      <a:pt x="13" y="12"/>
                    </a:cubicBezTo>
                    <a:cubicBezTo>
                      <a:pt x="14" y="12"/>
                      <a:pt x="14" y="11"/>
                      <a:pt x="14" y="11"/>
                    </a:cubicBezTo>
                    <a:cubicBezTo>
                      <a:pt x="14" y="11"/>
                      <a:pt x="14" y="11"/>
                      <a:pt x="13" y="11"/>
                    </a:cubicBezTo>
                    <a:cubicBezTo>
                      <a:pt x="16" y="11"/>
                      <a:pt x="12" y="9"/>
                      <a:pt x="14" y="9"/>
                    </a:cubicBezTo>
                    <a:cubicBezTo>
                      <a:pt x="14" y="9"/>
                      <a:pt x="15" y="9"/>
                      <a:pt x="15" y="9"/>
                    </a:cubicBezTo>
                    <a:cubicBezTo>
                      <a:pt x="14" y="8"/>
                      <a:pt x="14" y="8"/>
                      <a:pt x="14" y="8"/>
                    </a:cubicBezTo>
                    <a:cubicBezTo>
                      <a:pt x="13" y="8"/>
                      <a:pt x="14" y="8"/>
                      <a:pt x="13" y="8"/>
                    </a:cubicBezTo>
                    <a:cubicBezTo>
                      <a:pt x="13" y="8"/>
                      <a:pt x="12" y="8"/>
                      <a:pt x="12" y="8"/>
                    </a:cubicBezTo>
                    <a:cubicBezTo>
                      <a:pt x="13" y="8"/>
                      <a:pt x="14" y="8"/>
                      <a:pt x="14" y="8"/>
                    </a:cubicBezTo>
                    <a:cubicBezTo>
                      <a:pt x="13" y="8"/>
                      <a:pt x="13" y="8"/>
                      <a:pt x="13" y="8"/>
                    </a:cubicBezTo>
                    <a:cubicBezTo>
                      <a:pt x="15" y="8"/>
                      <a:pt x="12" y="7"/>
                      <a:pt x="13" y="7"/>
                    </a:cubicBezTo>
                    <a:cubicBezTo>
                      <a:pt x="13" y="7"/>
                      <a:pt x="13" y="7"/>
                      <a:pt x="13" y="7"/>
                    </a:cubicBezTo>
                    <a:cubicBezTo>
                      <a:pt x="13" y="7"/>
                      <a:pt x="12" y="7"/>
                      <a:pt x="13" y="7"/>
                    </a:cubicBezTo>
                    <a:cubicBezTo>
                      <a:pt x="14" y="7"/>
                      <a:pt x="13" y="7"/>
                      <a:pt x="14" y="7"/>
                    </a:cubicBezTo>
                    <a:cubicBezTo>
                      <a:pt x="14" y="7"/>
                      <a:pt x="12" y="6"/>
                      <a:pt x="13" y="6"/>
                    </a:cubicBezTo>
                    <a:cubicBezTo>
                      <a:pt x="14" y="7"/>
                      <a:pt x="14" y="7"/>
                      <a:pt x="14" y="7"/>
                    </a:cubicBezTo>
                    <a:cubicBezTo>
                      <a:pt x="15" y="7"/>
                      <a:pt x="15" y="7"/>
                      <a:pt x="15" y="7"/>
                    </a:cubicBezTo>
                    <a:cubicBezTo>
                      <a:pt x="15" y="7"/>
                      <a:pt x="15" y="7"/>
                      <a:pt x="15" y="7"/>
                    </a:cubicBezTo>
                    <a:cubicBezTo>
                      <a:pt x="15" y="6"/>
                      <a:pt x="15" y="6"/>
                      <a:pt x="15" y="6"/>
                    </a:cubicBezTo>
                    <a:cubicBezTo>
                      <a:pt x="15" y="6"/>
                      <a:pt x="15" y="6"/>
                      <a:pt x="15" y="6"/>
                    </a:cubicBezTo>
                    <a:cubicBezTo>
                      <a:pt x="12" y="5"/>
                      <a:pt x="15" y="6"/>
                      <a:pt x="13" y="5"/>
                    </a:cubicBezTo>
                    <a:cubicBezTo>
                      <a:pt x="15" y="6"/>
                      <a:pt x="14" y="5"/>
                      <a:pt x="15" y="6"/>
                    </a:cubicBezTo>
                    <a:cubicBezTo>
                      <a:pt x="16" y="6"/>
                      <a:pt x="16" y="6"/>
                      <a:pt x="16" y="6"/>
                    </a:cubicBezTo>
                    <a:cubicBezTo>
                      <a:pt x="15" y="5"/>
                      <a:pt x="17" y="6"/>
                      <a:pt x="16" y="5"/>
                    </a:cubicBezTo>
                    <a:cubicBezTo>
                      <a:pt x="16" y="5"/>
                      <a:pt x="16" y="5"/>
                      <a:pt x="17" y="5"/>
                    </a:cubicBezTo>
                    <a:cubicBezTo>
                      <a:pt x="17" y="5"/>
                      <a:pt x="16" y="5"/>
                      <a:pt x="16" y="5"/>
                    </a:cubicBezTo>
                    <a:cubicBezTo>
                      <a:pt x="14" y="4"/>
                      <a:pt x="17" y="5"/>
                      <a:pt x="16" y="3"/>
                    </a:cubicBezTo>
                    <a:cubicBezTo>
                      <a:pt x="15" y="3"/>
                      <a:pt x="14" y="2"/>
                      <a:pt x="14" y="2"/>
                    </a:cubicBezTo>
                    <a:cubicBezTo>
                      <a:pt x="14" y="2"/>
                      <a:pt x="15" y="2"/>
                      <a:pt x="15" y="2"/>
                    </a:cubicBezTo>
                    <a:cubicBezTo>
                      <a:pt x="15" y="2"/>
                      <a:pt x="15" y="2"/>
                      <a:pt x="15" y="2"/>
                    </a:cubicBezTo>
                    <a:cubicBezTo>
                      <a:pt x="16" y="2"/>
                      <a:pt x="16" y="2"/>
                      <a:pt x="16" y="2"/>
                    </a:cubicBezTo>
                    <a:cubicBezTo>
                      <a:pt x="16" y="2"/>
                      <a:pt x="15" y="1"/>
                      <a:pt x="15" y="1"/>
                    </a:cubicBezTo>
                    <a:cubicBezTo>
                      <a:pt x="17" y="2"/>
                      <a:pt x="17" y="2"/>
                      <a:pt x="17" y="2"/>
                    </a:cubicBezTo>
                    <a:cubicBezTo>
                      <a:pt x="16" y="1"/>
                      <a:pt x="16" y="1"/>
                      <a:pt x="16" y="1"/>
                    </a:cubicBezTo>
                    <a:cubicBezTo>
                      <a:pt x="16" y="1"/>
                      <a:pt x="17" y="2"/>
                      <a:pt x="17" y="2"/>
                    </a:cubicBezTo>
                    <a:cubicBezTo>
                      <a:pt x="17" y="1"/>
                      <a:pt x="17" y="1"/>
                      <a:pt x="16" y="1"/>
                    </a:cubicBezTo>
                    <a:cubicBezTo>
                      <a:pt x="15" y="1"/>
                      <a:pt x="15" y="1"/>
                      <a:pt x="15" y="1"/>
                    </a:cubicBezTo>
                    <a:cubicBezTo>
                      <a:pt x="15" y="0"/>
                      <a:pt x="16" y="1"/>
                      <a:pt x="16" y="1"/>
                    </a:cubicBezTo>
                    <a:cubicBezTo>
                      <a:pt x="17" y="1"/>
                      <a:pt x="16" y="1"/>
                      <a:pt x="15" y="1"/>
                    </a:cubicBezTo>
                    <a:cubicBezTo>
                      <a:pt x="15" y="1"/>
                      <a:pt x="15" y="1"/>
                      <a:pt x="15" y="1"/>
                    </a:cubicBezTo>
                    <a:cubicBezTo>
                      <a:pt x="13" y="0"/>
                      <a:pt x="15" y="1"/>
                      <a:pt x="15" y="2"/>
                    </a:cubicBezTo>
                    <a:cubicBezTo>
                      <a:pt x="14" y="1"/>
                      <a:pt x="14" y="1"/>
                      <a:pt x="14" y="1"/>
                    </a:cubicBezTo>
                    <a:cubicBezTo>
                      <a:pt x="15" y="2"/>
                      <a:pt x="15" y="2"/>
                      <a:pt x="15" y="2"/>
                    </a:cubicBezTo>
                    <a:cubicBezTo>
                      <a:pt x="14" y="2"/>
                      <a:pt x="14" y="1"/>
                      <a:pt x="13" y="1"/>
                    </a:cubicBezTo>
                    <a:cubicBezTo>
                      <a:pt x="13" y="1"/>
                      <a:pt x="14" y="2"/>
                      <a:pt x="13" y="1"/>
                    </a:cubicBezTo>
                    <a:cubicBezTo>
                      <a:pt x="13" y="1"/>
                      <a:pt x="13" y="1"/>
                      <a:pt x="13" y="1"/>
                    </a:cubicBezTo>
                    <a:cubicBezTo>
                      <a:pt x="13" y="2"/>
                      <a:pt x="13" y="2"/>
                      <a:pt x="13" y="2"/>
                    </a:cubicBezTo>
                    <a:cubicBezTo>
                      <a:pt x="13" y="2"/>
                      <a:pt x="12" y="1"/>
                      <a:pt x="12" y="1"/>
                    </a:cubicBezTo>
                    <a:cubicBezTo>
                      <a:pt x="11" y="1"/>
                      <a:pt x="13" y="2"/>
                      <a:pt x="12" y="2"/>
                    </a:cubicBezTo>
                    <a:cubicBezTo>
                      <a:pt x="12" y="2"/>
                      <a:pt x="12" y="2"/>
                      <a:pt x="12" y="2"/>
                    </a:cubicBezTo>
                    <a:cubicBezTo>
                      <a:pt x="12" y="3"/>
                      <a:pt x="13" y="2"/>
                      <a:pt x="14" y="3"/>
                    </a:cubicBezTo>
                    <a:cubicBezTo>
                      <a:pt x="11" y="3"/>
                      <a:pt x="11" y="3"/>
                      <a:pt x="11" y="3"/>
                    </a:cubicBezTo>
                    <a:cubicBezTo>
                      <a:pt x="12" y="3"/>
                      <a:pt x="12" y="3"/>
                      <a:pt x="12" y="3"/>
                    </a:cubicBezTo>
                    <a:cubicBezTo>
                      <a:pt x="12" y="3"/>
                      <a:pt x="12" y="3"/>
                      <a:pt x="12" y="3"/>
                    </a:cubicBezTo>
                    <a:cubicBezTo>
                      <a:pt x="13" y="3"/>
                      <a:pt x="12" y="3"/>
                      <a:pt x="13" y="3"/>
                    </a:cubicBezTo>
                    <a:cubicBezTo>
                      <a:pt x="12" y="3"/>
                      <a:pt x="13" y="4"/>
                      <a:pt x="11" y="4"/>
                    </a:cubicBezTo>
                    <a:cubicBezTo>
                      <a:pt x="12" y="4"/>
                      <a:pt x="12" y="4"/>
                      <a:pt x="13" y="4"/>
                    </a:cubicBezTo>
                    <a:cubicBezTo>
                      <a:pt x="11" y="4"/>
                      <a:pt x="13" y="5"/>
                      <a:pt x="12" y="5"/>
                    </a:cubicBezTo>
                    <a:cubicBezTo>
                      <a:pt x="11" y="4"/>
                      <a:pt x="12" y="4"/>
                      <a:pt x="11" y="4"/>
                    </a:cubicBezTo>
                    <a:cubicBezTo>
                      <a:pt x="12" y="5"/>
                      <a:pt x="10" y="4"/>
                      <a:pt x="10" y="5"/>
                    </a:cubicBezTo>
                    <a:cubicBezTo>
                      <a:pt x="12" y="5"/>
                      <a:pt x="11" y="5"/>
                      <a:pt x="11" y="6"/>
                    </a:cubicBezTo>
                    <a:cubicBezTo>
                      <a:pt x="11" y="6"/>
                      <a:pt x="10" y="6"/>
                      <a:pt x="10" y="6"/>
                    </a:cubicBezTo>
                    <a:cubicBezTo>
                      <a:pt x="9" y="6"/>
                      <a:pt x="9" y="6"/>
                      <a:pt x="9" y="6"/>
                    </a:cubicBezTo>
                    <a:cubicBezTo>
                      <a:pt x="11" y="7"/>
                      <a:pt x="11" y="7"/>
                      <a:pt x="11" y="7"/>
                    </a:cubicBezTo>
                    <a:cubicBezTo>
                      <a:pt x="10" y="7"/>
                      <a:pt x="10" y="7"/>
                      <a:pt x="9" y="7"/>
                    </a:cubicBezTo>
                    <a:cubicBezTo>
                      <a:pt x="9" y="7"/>
                      <a:pt x="9" y="7"/>
                      <a:pt x="9" y="7"/>
                    </a:cubicBezTo>
                    <a:cubicBezTo>
                      <a:pt x="10" y="7"/>
                      <a:pt x="10" y="7"/>
                      <a:pt x="10" y="8"/>
                    </a:cubicBezTo>
                    <a:cubicBezTo>
                      <a:pt x="9" y="7"/>
                      <a:pt x="9" y="7"/>
                      <a:pt x="9" y="7"/>
                    </a:cubicBezTo>
                    <a:cubicBezTo>
                      <a:pt x="9" y="8"/>
                      <a:pt x="10" y="8"/>
                      <a:pt x="9" y="8"/>
                    </a:cubicBezTo>
                    <a:cubicBezTo>
                      <a:pt x="10" y="9"/>
                      <a:pt x="12" y="9"/>
                      <a:pt x="13" y="9"/>
                    </a:cubicBezTo>
                    <a:cubicBezTo>
                      <a:pt x="12" y="9"/>
                      <a:pt x="11" y="9"/>
                      <a:pt x="11" y="9"/>
                    </a:cubicBezTo>
                    <a:cubicBezTo>
                      <a:pt x="11" y="9"/>
                      <a:pt x="11" y="9"/>
                      <a:pt x="11" y="9"/>
                    </a:cubicBezTo>
                    <a:cubicBezTo>
                      <a:pt x="10" y="9"/>
                      <a:pt x="10" y="9"/>
                      <a:pt x="10" y="9"/>
                    </a:cubicBezTo>
                    <a:cubicBezTo>
                      <a:pt x="10" y="9"/>
                      <a:pt x="11" y="9"/>
                      <a:pt x="11" y="9"/>
                    </a:cubicBezTo>
                    <a:cubicBezTo>
                      <a:pt x="10" y="9"/>
                      <a:pt x="10" y="9"/>
                      <a:pt x="10" y="9"/>
                    </a:cubicBezTo>
                    <a:cubicBezTo>
                      <a:pt x="10" y="9"/>
                      <a:pt x="10" y="9"/>
                      <a:pt x="10" y="9"/>
                    </a:cubicBezTo>
                    <a:cubicBezTo>
                      <a:pt x="10" y="9"/>
                      <a:pt x="9" y="9"/>
                      <a:pt x="8" y="9"/>
                    </a:cubicBezTo>
                    <a:cubicBezTo>
                      <a:pt x="9" y="9"/>
                      <a:pt x="9" y="9"/>
                      <a:pt x="10" y="9"/>
                    </a:cubicBezTo>
                    <a:cubicBezTo>
                      <a:pt x="10" y="9"/>
                      <a:pt x="9" y="9"/>
                      <a:pt x="8" y="9"/>
                    </a:cubicBezTo>
                    <a:cubicBezTo>
                      <a:pt x="9" y="9"/>
                      <a:pt x="8" y="9"/>
                      <a:pt x="9" y="10"/>
                    </a:cubicBezTo>
                    <a:cubicBezTo>
                      <a:pt x="9" y="10"/>
                      <a:pt x="9" y="10"/>
                      <a:pt x="8" y="10"/>
                    </a:cubicBezTo>
                    <a:cubicBezTo>
                      <a:pt x="9" y="10"/>
                      <a:pt x="8" y="10"/>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1" y="11"/>
                      <a:pt x="9" y="11"/>
                      <a:pt x="9" y="12"/>
                    </a:cubicBezTo>
                    <a:cubicBezTo>
                      <a:pt x="9" y="12"/>
                      <a:pt x="9" y="12"/>
                      <a:pt x="9" y="12"/>
                    </a:cubicBezTo>
                    <a:cubicBezTo>
                      <a:pt x="9" y="12"/>
                      <a:pt x="9" y="13"/>
                      <a:pt x="10" y="13"/>
                    </a:cubicBezTo>
                    <a:cubicBezTo>
                      <a:pt x="10" y="13"/>
                      <a:pt x="9" y="13"/>
                      <a:pt x="9" y="13"/>
                    </a:cubicBezTo>
                    <a:cubicBezTo>
                      <a:pt x="9" y="13"/>
                      <a:pt x="9" y="13"/>
                      <a:pt x="9" y="14"/>
                    </a:cubicBezTo>
                    <a:cubicBezTo>
                      <a:pt x="8" y="13"/>
                      <a:pt x="8" y="14"/>
                      <a:pt x="8" y="13"/>
                    </a:cubicBezTo>
                    <a:cubicBezTo>
                      <a:pt x="8" y="13"/>
                      <a:pt x="7" y="13"/>
                      <a:pt x="8" y="14"/>
                    </a:cubicBezTo>
                    <a:cubicBezTo>
                      <a:pt x="7" y="14"/>
                      <a:pt x="7" y="14"/>
                      <a:pt x="7" y="14"/>
                    </a:cubicBezTo>
                    <a:cubicBezTo>
                      <a:pt x="8" y="14"/>
                      <a:pt x="8" y="14"/>
                      <a:pt x="8" y="14"/>
                    </a:cubicBezTo>
                    <a:cubicBezTo>
                      <a:pt x="8" y="14"/>
                      <a:pt x="8" y="14"/>
                      <a:pt x="8" y="14"/>
                    </a:cubicBezTo>
                    <a:cubicBezTo>
                      <a:pt x="6" y="14"/>
                      <a:pt x="6" y="14"/>
                      <a:pt x="6" y="14"/>
                    </a:cubicBezTo>
                    <a:cubicBezTo>
                      <a:pt x="5" y="14"/>
                      <a:pt x="9" y="16"/>
                      <a:pt x="6" y="16"/>
                    </a:cubicBezTo>
                    <a:cubicBezTo>
                      <a:pt x="7" y="16"/>
                      <a:pt x="7" y="16"/>
                      <a:pt x="8" y="16"/>
                    </a:cubicBezTo>
                    <a:cubicBezTo>
                      <a:pt x="8" y="16"/>
                      <a:pt x="6" y="16"/>
                      <a:pt x="6" y="16"/>
                    </a:cubicBezTo>
                    <a:cubicBezTo>
                      <a:pt x="5" y="16"/>
                      <a:pt x="8" y="17"/>
                      <a:pt x="7" y="17"/>
                    </a:cubicBezTo>
                    <a:cubicBezTo>
                      <a:pt x="8" y="17"/>
                      <a:pt x="9" y="17"/>
                      <a:pt x="9" y="18"/>
                    </a:cubicBezTo>
                    <a:cubicBezTo>
                      <a:pt x="9" y="18"/>
                      <a:pt x="7" y="18"/>
                      <a:pt x="7" y="18"/>
                    </a:cubicBezTo>
                    <a:cubicBezTo>
                      <a:pt x="7" y="17"/>
                      <a:pt x="7" y="17"/>
                      <a:pt x="7" y="17"/>
                    </a:cubicBezTo>
                    <a:cubicBezTo>
                      <a:pt x="7" y="17"/>
                      <a:pt x="7" y="17"/>
                      <a:pt x="6" y="17"/>
                    </a:cubicBezTo>
                    <a:cubicBezTo>
                      <a:pt x="7" y="17"/>
                      <a:pt x="7" y="17"/>
                      <a:pt x="7" y="17"/>
                    </a:cubicBezTo>
                    <a:cubicBezTo>
                      <a:pt x="6" y="17"/>
                      <a:pt x="6" y="18"/>
                      <a:pt x="5" y="18"/>
                    </a:cubicBezTo>
                    <a:cubicBezTo>
                      <a:pt x="6" y="18"/>
                      <a:pt x="6" y="18"/>
                      <a:pt x="6" y="18"/>
                    </a:cubicBezTo>
                    <a:cubicBezTo>
                      <a:pt x="6" y="18"/>
                      <a:pt x="6" y="18"/>
                      <a:pt x="6" y="19"/>
                    </a:cubicBezTo>
                    <a:cubicBezTo>
                      <a:pt x="6" y="19"/>
                      <a:pt x="7" y="19"/>
                      <a:pt x="7" y="19"/>
                    </a:cubicBezTo>
                    <a:cubicBezTo>
                      <a:pt x="6" y="19"/>
                      <a:pt x="7" y="19"/>
                      <a:pt x="8" y="19"/>
                    </a:cubicBezTo>
                    <a:cubicBezTo>
                      <a:pt x="7" y="20"/>
                      <a:pt x="6" y="19"/>
                      <a:pt x="6" y="20"/>
                    </a:cubicBezTo>
                    <a:cubicBezTo>
                      <a:pt x="6" y="20"/>
                      <a:pt x="5" y="19"/>
                      <a:pt x="5" y="19"/>
                    </a:cubicBezTo>
                    <a:cubicBezTo>
                      <a:pt x="6" y="20"/>
                      <a:pt x="4" y="20"/>
                      <a:pt x="4" y="20"/>
                    </a:cubicBezTo>
                    <a:cubicBezTo>
                      <a:pt x="4" y="20"/>
                      <a:pt x="4" y="20"/>
                      <a:pt x="4" y="20"/>
                    </a:cubicBezTo>
                    <a:cubicBezTo>
                      <a:pt x="4" y="20"/>
                      <a:pt x="4" y="20"/>
                      <a:pt x="4" y="20"/>
                    </a:cubicBezTo>
                    <a:cubicBezTo>
                      <a:pt x="5" y="20"/>
                      <a:pt x="5" y="20"/>
                      <a:pt x="5" y="20"/>
                    </a:cubicBezTo>
                    <a:cubicBezTo>
                      <a:pt x="5" y="20"/>
                      <a:pt x="5" y="20"/>
                      <a:pt x="4" y="20"/>
                    </a:cubicBezTo>
                    <a:cubicBezTo>
                      <a:pt x="5" y="20"/>
                      <a:pt x="6" y="20"/>
                      <a:pt x="6" y="21"/>
                    </a:cubicBezTo>
                    <a:cubicBezTo>
                      <a:pt x="6" y="21"/>
                      <a:pt x="7" y="21"/>
                      <a:pt x="6" y="21"/>
                    </a:cubicBezTo>
                    <a:cubicBezTo>
                      <a:pt x="6" y="21"/>
                      <a:pt x="4" y="21"/>
                      <a:pt x="4" y="21"/>
                    </a:cubicBezTo>
                    <a:cubicBezTo>
                      <a:pt x="4" y="21"/>
                      <a:pt x="4" y="21"/>
                      <a:pt x="4" y="21"/>
                    </a:cubicBezTo>
                    <a:cubicBezTo>
                      <a:pt x="4" y="21"/>
                      <a:pt x="4" y="21"/>
                      <a:pt x="4" y="21"/>
                    </a:cubicBezTo>
                    <a:cubicBezTo>
                      <a:pt x="3" y="21"/>
                      <a:pt x="5" y="21"/>
                      <a:pt x="5" y="22"/>
                    </a:cubicBezTo>
                    <a:cubicBezTo>
                      <a:pt x="4" y="21"/>
                      <a:pt x="4" y="21"/>
                      <a:pt x="4" y="22"/>
                    </a:cubicBezTo>
                    <a:cubicBezTo>
                      <a:pt x="4" y="21"/>
                      <a:pt x="5" y="22"/>
                      <a:pt x="6" y="22"/>
                    </a:cubicBezTo>
                    <a:cubicBezTo>
                      <a:pt x="5" y="22"/>
                      <a:pt x="6" y="22"/>
                      <a:pt x="6" y="22"/>
                    </a:cubicBezTo>
                    <a:cubicBezTo>
                      <a:pt x="6" y="22"/>
                      <a:pt x="6" y="22"/>
                      <a:pt x="6" y="22"/>
                    </a:cubicBezTo>
                    <a:cubicBezTo>
                      <a:pt x="7" y="22"/>
                      <a:pt x="7" y="23"/>
                      <a:pt x="7" y="23"/>
                    </a:cubicBezTo>
                    <a:cubicBezTo>
                      <a:pt x="6" y="23"/>
                      <a:pt x="7" y="23"/>
                      <a:pt x="6" y="23"/>
                    </a:cubicBezTo>
                    <a:cubicBezTo>
                      <a:pt x="8" y="23"/>
                      <a:pt x="5" y="23"/>
                      <a:pt x="6" y="23"/>
                    </a:cubicBezTo>
                    <a:cubicBezTo>
                      <a:pt x="5" y="23"/>
                      <a:pt x="5" y="23"/>
                      <a:pt x="4" y="23"/>
                    </a:cubicBezTo>
                    <a:cubicBezTo>
                      <a:pt x="5" y="24"/>
                      <a:pt x="3" y="23"/>
                      <a:pt x="4" y="24"/>
                    </a:cubicBezTo>
                    <a:cubicBezTo>
                      <a:pt x="5" y="24"/>
                      <a:pt x="5" y="24"/>
                      <a:pt x="6" y="24"/>
                    </a:cubicBezTo>
                    <a:cubicBezTo>
                      <a:pt x="5" y="24"/>
                      <a:pt x="5" y="24"/>
                      <a:pt x="5" y="24"/>
                    </a:cubicBezTo>
                    <a:cubicBezTo>
                      <a:pt x="6" y="24"/>
                      <a:pt x="6" y="24"/>
                      <a:pt x="6" y="24"/>
                    </a:cubicBezTo>
                    <a:cubicBezTo>
                      <a:pt x="6" y="24"/>
                      <a:pt x="6" y="24"/>
                      <a:pt x="6" y="24"/>
                    </a:cubicBezTo>
                    <a:cubicBezTo>
                      <a:pt x="7" y="24"/>
                      <a:pt x="6" y="24"/>
                      <a:pt x="7" y="24"/>
                    </a:cubicBezTo>
                    <a:cubicBezTo>
                      <a:pt x="6" y="24"/>
                      <a:pt x="8" y="24"/>
                      <a:pt x="7" y="25"/>
                    </a:cubicBezTo>
                    <a:cubicBezTo>
                      <a:pt x="5" y="24"/>
                      <a:pt x="5" y="24"/>
                      <a:pt x="5" y="24"/>
                    </a:cubicBezTo>
                    <a:cubicBezTo>
                      <a:pt x="4" y="25"/>
                      <a:pt x="6" y="25"/>
                      <a:pt x="5" y="26"/>
                    </a:cubicBezTo>
                    <a:cubicBezTo>
                      <a:pt x="5" y="26"/>
                      <a:pt x="5" y="26"/>
                      <a:pt x="5" y="26"/>
                    </a:cubicBezTo>
                    <a:cubicBezTo>
                      <a:pt x="6" y="26"/>
                      <a:pt x="6" y="26"/>
                      <a:pt x="6" y="26"/>
                    </a:cubicBezTo>
                    <a:cubicBezTo>
                      <a:pt x="5" y="26"/>
                      <a:pt x="5" y="26"/>
                      <a:pt x="4" y="26"/>
                    </a:cubicBezTo>
                    <a:cubicBezTo>
                      <a:pt x="5" y="26"/>
                      <a:pt x="4" y="26"/>
                      <a:pt x="6" y="27"/>
                    </a:cubicBezTo>
                    <a:cubicBezTo>
                      <a:pt x="5" y="27"/>
                      <a:pt x="5" y="27"/>
                      <a:pt x="5" y="27"/>
                    </a:cubicBezTo>
                    <a:cubicBezTo>
                      <a:pt x="4" y="27"/>
                      <a:pt x="7" y="28"/>
                      <a:pt x="7" y="28"/>
                    </a:cubicBezTo>
                    <a:cubicBezTo>
                      <a:pt x="6" y="28"/>
                      <a:pt x="5" y="28"/>
                      <a:pt x="5" y="28"/>
                    </a:cubicBezTo>
                    <a:cubicBezTo>
                      <a:pt x="5" y="28"/>
                      <a:pt x="4" y="28"/>
                      <a:pt x="5" y="28"/>
                    </a:cubicBezTo>
                    <a:cubicBezTo>
                      <a:pt x="4" y="28"/>
                      <a:pt x="6" y="28"/>
                      <a:pt x="5" y="28"/>
                    </a:cubicBezTo>
                    <a:cubicBezTo>
                      <a:pt x="6" y="29"/>
                      <a:pt x="6" y="29"/>
                      <a:pt x="6" y="29"/>
                    </a:cubicBezTo>
                    <a:cubicBezTo>
                      <a:pt x="6" y="29"/>
                      <a:pt x="6" y="29"/>
                      <a:pt x="6" y="29"/>
                    </a:cubicBezTo>
                    <a:cubicBezTo>
                      <a:pt x="6" y="29"/>
                      <a:pt x="6" y="29"/>
                      <a:pt x="7" y="29"/>
                    </a:cubicBezTo>
                    <a:cubicBezTo>
                      <a:pt x="5" y="29"/>
                      <a:pt x="7" y="30"/>
                      <a:pt x="5" y="30"/>
                    </a:cubicBezTo>
                    <a:cubicBezTo>
                      <a:pt x="6" y="31"/>
                      <a:pt x="6" y="31"/>
                      <a:pt x="6" y="31"/>
                    </a:cubicBezTo>
                    <a:cubicBezTo>
                      <a:pt x="5" y="31"/>
                      <a:pt x="5" y="31"/>
                      <a:pt x="5" y="31"/>
                    </a:cubicBezTo>
                    <a:cubicBezTo>
                      <a:pt x="5" y="32"/>
                      <a:pt x="8" y="32"/>
                      <a:pt x="7" y="32"/>
                    </a:cubicBezTo>
                    <a:cubicBezTo>
                      <a:pt x="5" y="32"/>
                      <a:pt x="6" y="32"/>
                      <a:pt x="6" y="32"/>
                    </a:cubicBezTo>
                    <a:cubicBezTo>
                      <a:pt x="3" y="32"/>
                      <a:pt x="6" y="33"/>
                      <a:pt x="4" y="33"/>
                    </a:cubicBezTo>
                    <a:cubicBezTo>
                      <a:pt x="4" y="33"/>
                      <a:pt x="4" y="33"/>
                      <a:pt x="4" y="33"/>
                    </a:cubicBezTo>
                    <a:cubicBezTo>
                      <a:pt x="3" y="33"/>
                      <a:pt x="5" y="33"/>
                      <a:pt x="5" y="34"/>
                    </a:cubicBezTo>
                    <a:cubicBezTo>
                      <a:pt x="4" y="34"/>
                      <a:pt x="4" y="34"/>
                      <a:pt x="4" y="34"/>
                    </a:cubicBezTo>
                    <a:cubicBezTo>
                      <a:pt x="6" y="34"/>
                      <a:pt x="6" y="34"/>
                      <a:pt x="6" y="35"/>
                    </a:cubicBezTo>
                    <a:cubicBezTo>
                      <a:pt x="5" y="35"/>
                      <a:pt x="6" y="35"/>
                      <a:pt x="5" y="35"/>
                    </a:cubicBezTo>
                    <a:cubicBezTo>
                      <a:pt x="5" y="35"/>
                      <a:pt x="7" y="35"/>
                      <a:pt x="7" y="35"/>
                    </a:cubicBezTo>
                    <a:cubicBezTo>
                      <a:pt x="6" y="35"/>
                      <a:pt x="6" y="35"/>
                      <a:pt x="5" y="35"/>
                    </a:cubicBezTo>
                    <a:cubicBezTo>
                      <a:pt x="5" y="35"/>
                      <a:pt x="5" y="35"/>
                      <a:pt x="5" y="35"/>
                    </a:cubicBezTo>
                    <a:cubicBezTo>
                      <a:pt x="3" y="35"/>
                      <a:pt x="5" y="35"/>
                      <a:pt x="4" y="35"/>
                    </a:cubicBezTo>
                    <a:cubicBezTo>
                      <a:pt x="4" y="35"/>
                      <a:pt x="4" y="35"/>
                      <a:pt x="4" y="35"/>
                    </a:cubicBezTo>
                    <a:cubicBezTo>
                      <a:pt x="4" y="36"/>
                      <a:pt x="5" y="36"/>
                      <a:pt x="5" y="36"/>
                    </a:cubicBezTo>
                    <a:cubicBezTo>
                      <a:pt x="6" y="36"/>
                      <a:pt x="6" y="36"/>
                      <a:pt x="6" y="36"/>
                    </a:cubicBezTo>
                    <a:cubicBezTo>
                      <a:pt x="7" y="37"/>
                      <a:pt x="5" y="37"/>
                      <a:pt x="6" y="37"/>
                    </a:cubicBezTo>
                    <a:cubicBezTo>
                      <a:pt x="4" y="37"/>
                      <a:pt x="4" y="37"/>
                      <a:pt x="4" y="37"/>
                    </a:cubicBezTo>
                    <a:cubicBezTo>
                      <a:pt x="5" y="37"/>
                      <a:pt x="6" y="38"/>
                      <a:pt x="6" y="38"/>
                    </a:cubicBezTo>
                    <a:cubicBezTo>
                      <a:pt x="5" y="38"/>
                      <a:pt x="4" y="37"/>
                      <a:pt x="4" y="37"/>
                    </a:cubicBezTo>
                    <a:cubicBezTo>
                      <a:pt x="4" y="37"/>
                      <a:pt x="4" y="38"/>
                      <a:pt x="5" y="38"/>
                    </a:cubicBezTo>
                    <a:cubicBezTo>
                      <a:pt x="4" y="38"/>
                      <a:pt x="4" y="38"/>
                      <a:pt x="4" y="38"/>
                    </a:cubicBezTo>
                    <a:cubicBezTo>
                      <a:pt x="6" y="38"/>
                      <a:pt x="6" y="38"/>
                      <a:pt x="6" y="39"/>
                    </a:cubicBezTo>
                    <a:cubicBezTo>
                      <a:pt x="3" y="38"/>
                      <a:pt x="5" y="39"/>
                      <a:pt x="3" y="39"/>
                    </a:cubicBezTo>
                    <a:cubicBezTo>
                      <a:pt x="4" y="40"/>
                      <a:pt x="2" y="41"/>
                      <a:pt x="2" y="41"/>
                    </a:cubicBezTo>
                    <a:cubicBezTo>
                      <a:pt x="5" y="41"/>
                      <a:pt x="2" y="42"/>
                      <a:pt x="5" y="42"/>
                    </a:cubicBezTo>
                    <a:cubicBezTo>
                      <a:pt x="5" y="42"/>
                      <a:pt x="5" y="42"/>
                      <a:pt x="5" y="42"/>
                    </a:cubicBezTo>
                    <a:cubicBezTo>
                      <a:pt x="3" y="42"/>
                      <a:pt x="3" y="42"/>
                      <a:pt x="3" y="42"/>
                    </a:cubicBezTo>
                    <a:cubicBezTo>
                      <a:pt x="3" y="43"/>
                      <a:pt x="3" y="42"/>
                      <a:pt x="2" y="42"/>
                    </a:cubicBezTo>
                    <a:cubicBezTo>
                      <a:pt x="2" y="43"/>
                      <a:pt x="1" y="42"/>
                      <a:pt x="1" y="42"/>
                    </a:cubicBezTo>
                    <a:cubicBezTo>
                      <a:pt x="1" y="43"/>
                      <a:pt x="2" y="43"/>
                      <a:pt x="1" y="43"/>
                    </a:cubicBezTo>
                    <a:cubicBezTo>
                      <a:pt x="3" y="43"/>
                      <a:pt x="3" y="43"/>
                      <a:pt x="3" y="43"/>
                    </a:cubicBezTo>
                    <a:cubicBezTo>
                      <a:pt x="4" y="43"/>
                      <a:pt x="1" y="43"/>
                      <a:pt x="2" y="44"/>
                    </a:cubicBezTo>
                    <a:cubicBezTo>
                      <a:pt x="1" y="43"/>
                      <a:pt x="1" y="43"/>
                      <a:pt x="1" y="43"/>
                    </a:cubicBezTo>
                    <a:cubicBezTo>
                      <a:pt x="1" y="44"/>
                      <a:pt x="1" y="44"/>
                      <a:pt x="3" y="45"/>
                    </a:cubicBezTo>
                    <a:cubicBezTo>
                      <a:pt x="3" y="45"/>
                      <a:pt x="2" y="45"/>
                      <a:pt x="2" y="45"/>
                    </a:cubicBezTo>
                    <a:cubicBezTo>
                      <a:pt x="1" y="45"/>
                      <a:pt x="4" y="46"/>
                      <a:pt x="2" y="47"/>
                    </a:cubicBezTo>
                    <a:cubicBezTo>
                      <a:pt x="2" y="47"/>
                      <a:pt x="2" y="47"/>
                      <a:pt x="2" y="47"/>
                    </a:cubicBezTo>
                    <a:cubicBezTo>
                      <a:pt x="2" y="47"/>
                      <a:pt x="3" y="47"/>
                      <a:pt x="2" y="47"/>
                    </a:cubicBezTo>
                    <a:cubicBezTo>
                      <a:pt x="2" y="47"/>
                      <a:pt x="2" y="47"/>
                      <a:pt x="2" y="47"/>
                    </a:cubicBezTo>
                    <a:cubicBezTo>
                      <a:pt x="2" y="47"/>
                      <a:pt x="3" y="47"/>
                      <a:pt x="2" y="47"/>
                    </a:cubicBezTo>
                    <a:cubicBezTo>
                      <a:pt x="2" y="47"/>
                      <a:pt x="2" y="47"/>
                      <a:pt x="2" y="47"/>
                    </a:cubicBezTo>
                    <a:cubicBezTo>
                      <a:pt x="1" y="48"/>
                      <a:pt x="3" y="48"/>
                      <a:pt x="4" y="49"/>
                    </a:cubicBezTo>
                    <a:cubicBezTo>
                      <a:pt x="2" y="49"/>
                      <a:pt x="1" y="49"/>
                      <a:pt x="1" y="50"/>
                    </a:cubicBezTo>
                    <a:cubicBezTo>
                      <a:pt x="1" y="49"/>
                      <a:pt x="1" y="49"/>
                      <a:pt x="1" y="49"/>
                    </a:cubicBezTo>
                    <a:cubicBezTo>
                      <a:pt x="1" y="50"/>
                      <a:pt x="2" y="51"/>
                      <a:pt x="3" y="52"/>
                    </a:cubicBezTo>
                    <a:cubicBezTo>
                      <a:pt x="1" y="52"/>
                      <a:pt x="2" y="53"/>
                      <a:pt x="1" y="54"/>
                    </a:cubicBezTo>
                    <a:cubicBezTo>
                      <a:pt x="1" y="53"/>
                      <a:pt x="2" y="54"/>
                      <a:pt x="2" y="54"/>
                    </a:cubicBezTo>
                    <a:cubicBezTo>
                      <a:pt x="2" y="54"/>
                      <a:pt x="4" y="54"/>
                      <a:pt x="2" y="54"/>
                    </a:cubicBezTo>
                    <a:cubicBezTo>
                      <a:pt x="2" y="54"/>
                      <a:pt x="2" y="54"/>
                      <a:pt x="2" y="54"/>
                    </a:cubicBezTo>
                    <a:cubicBezTo>
                      <a:pt x="0" y="54"/>
                      <a:pt x="1" y="54"/>
                      <a:pt x="1" y="55"/>
                    </a:cubicBezTo>
                    <a:cubicBezTo>
                      <a:pt x="3" y="55"/>
                      <a:pt x="3" y="55"/>
                      <a:pt x="3" y="55"/>
                    </a:cubicBezTo>
                    <a:cubicBezTo>
                      <a:pt x="0" y="55"/>
                      <a:pt x="4" y="57"/>
                      <a:pt x="1" y="57"/>
                    </a:cubicBezTo>
                    <a:cubicBezTo>
                      <a:pt x="2" y="57"/>
                      <a:pt x="2" y="57"/>
                      <a:pt x="2" y="57"/>
                    </a:cubicBezTo>
                    <a:cubicBezTo>
                      <a:pt x="1" y="57"/>
                      <a:pt x="1" y="57"/>
                      <a:pt x="1" y="57"/>
                    </a:cubicBezTo>
                    <a:cubicBezTo>
                      <a:pt x="1" y="58"/>
                      <a:pt x="1" y="58"/>
                      <a:pt x="1" y="59"/>
                    </a:cubicBezTo>
                    <a:cubicBezTo>
                      <a:pt x="0" y="58"/>
                      <a:pt x="0" y="58"/>
                      <a:pt x="0" y="58"/>
                    </a:cubicBezTo>
                    <a:cubicBezTo>
                      <a:pt x="0" y="59"/>
                      <a:pt x="3" y="59"/>
                      <a:pt x="3" y="59"/>
                    </a:cubicBezTo>
                    <a:cubicBezTo>
                      <a:pt x="2" y="59"/>
                      <a:pt x="2" y="59"/>
                      <a:pt x="2" y="59"/>
                    </a:cubicBezTo>
                    <a:cubicBezTo>
                      <a:pt x="2" y="60"/>
                      <a:pt x="0" y="60"/>
                      <a:pt x="2" y="61"/>
                    </a:cubicBezTo>
                    <a:cubicBezTo>
                      <a:pt x="1" y="61"/>
                      <a:pt x="1" y="61"/>
                      <a:pt x="1" y="61"/>
                    </a:cubicBezTo>
                    <a:cubicBezTo>
                      <a:pt x="1" y="61"/>
                      <a:pt x="0" y="62"/>
                      <a:pt x="2" y="62"/>
                    </a:cubicBezTo>
                    <a:cubicBezTo>
                      <a:pt x="1" y="62"/>
                      <a:pt x="2" y="62"/>
                      <a:pt x="3" y="63"/>
                    </a:cubicBezTo>
                    <a:cubicBezTo>
                      <a:pt x="1" y="63"/>
                      <a:pt x="1" y="63"/>
                      <a:pt x="1" y="63"/>
                    </a:cubicBezTo>
                    <a:cubicBezTo>
                      <a:pt x="3" y="63"/>
                      <a:pt x="3" y="63"/>
                      <a:pt x="4" y="63"/>
                    </a:cubicBezTo>
                    <a:cubicBezTo>
                      <a:pt x="3" y="63"/>
                      <a:pt x="3" y="63"/>
                      <a:pt x="3" y="63"/>
                    </a:cubicBezTo>
                    <a:cubicBezTo>
                      <a:pt x="2" y="63"/>
                      <a:pt x="4" y="63"/>
                      <a:pt x="3" y="64"/>
                    </a:cubicBezTo>
                    <a:cubicBezTo>
                      <a:pt x="3" y="64"/>
                      <a:pt x="3" y="64"/>
                      <a:pt x="3" y="64"/>
                    </a:cubicBezTo>
                    <a:cubicBezTo>
                      <a:pt x="3" y="64"/>
                      <a:pt x="3" y="64"/>
                      <a:pt x="4" y="64"/>
                    </a:cubicBezTo>
                    <a:cubicBezTo>
                      <a:pt x="4" y="64"/>
                      <a:pt x="4" y="65"/>
                      <a:pt x="3" y="65"/>
                    </a:cubicBezTo>
                    <a:cubicBezTo>
                      <a:pt x="3" y="65"/>
                      <a:pt x="4" y="65"/>
                      <a:pt x="4" y="65"/>
                    </a:cubicBezTo>
                    <a:cubicBezTo>
                      <a:pt x="3" y="65"/>
                      <a:pt x="3" y="65"/>
                      <a:pt x="3" y="65"/>
                    </a:cubicBezTo>
                    <a:cubicBezTo>
                      <a:pt x="2" y="65"/>
                      <a:pt x="4" y="66"/>
                      <a:pt x="3" y="66"/>
                    </a:cubicBezTo>
                    <a:cubicBezTo>
                      <a:pt x="2" y="66"/>
                      <a:pt x="2" y="66"/>
                      <a:pt x="2" y="66"/>
                    </a:cubicBezTo>
                    <a:cubicBezTo>
                      <a:pt x="2" y="66"/>
                      <a:pt x="3" y="65"/>
                      <a:pt x="3" y="65"/>
                    </a:cubicBezTo>
                    <a:cubicBezTo>
                      <a:pt x="2" y="65"/>
                      <a:pt x="1" y="66"/>
                      <a:pt x="0" y="65"/>
                    </a:cubicBezTo>
                    <a:cubicBezTo>
                      <a:pt x="1" y="65"/>
                      <a:pt x="2" y="66"/>
                      <a:pt x="2" y="66"/>
                    </a:cubicBezTo>
                    <a:cubicBezTo>
                      <a:pt x="2" y="66"/>
                      <a:pt x="2" y="66"/>
                      <a:pt x="2" y="66"/>
                    </a:cubicBezTo>
                    <a:cubicBezTo>
                      <a:pt x="1" y="66"/>
                      <a:pt x="1" y="66"/>
                      <a:pt x="1" y="66"/>
                    </a:cubicBezTo>
                    <a:cubicBezTo>
                      <a:pt x="1" y="66"/>
                      <a:pt x="1" y="66"/>
                      <a:pt x="2" y="66"/>
                    </a:cubicBezTo>
                    <a:cubicBezTo>
                      <a:pt x="1" y="67"/>
                      <a:pt x="1" y="67"/>
                      <a:pt x="1" y="67"/>
                    </a:cubicBezTo>
                    <a:cubicBezTo>
                      <a:pt x="0" y="67"/>
                      <a:pt x="1" y="67"/>
                      <a:pt x="1" y="67"/>
                    </a:cubicBezTo>
                    <a:cubicBezTo>
                      <a:pt x="2" y="67"/>
                      <a:pt x="2" y="67"/>
                      <a:pt x="3" y="67"/>
                    </a:cubicBezTo>
                    <a:cubicBezTo>
                      <a:pt x="2" y="67"/>
                      <a:pt x="2" y="67"/>
                      <a:pt x="2" y="67"/>
                    </a:cubicBezTo>
                    <a:cubicBezTo>
                      <a:pt x="2" y="67"/>
                      <a:pt x="2" y="67"/>
                      <a:pt x="2" y="67"/>
                    </a:cubicBezTo>
                    <a:cubicBezTo>
                      <a:pt x="2" y="67"/>
                      <a:pt x="2" y="67"/>
                      <a:pt x="2" y="67"/>
                    </a:cubicBezTo>
                    <a:cubicBezTo>
                      <a:pt x="2" y="67"/>
                      <a:pt x="2" y="67"/>
                      <a:pt x="2" y="67"/>
                    </a:cubicBezTo>
                    <a:cubicBezTo>
                      <a:pt x="3" y="67"/>
                      <a:pt x="3" y="67"/>
                      <a:pt x="3" y="67"/>
                    </a:cubicBezTo>
                    <a:cubicBezTo>
                      <a:pt x="4" y="67"/>
                      <a:pt x="4" y="67"/>
                      <a:pt x="5" y="67"/>
                    </a:cubicBezTo>
                    <a:cubicBezTo>
                      <a:pt x="3" y="67"/>
                      <a:pt x="2" y="68"/>
                      <a:pt x="1" y="68"/>
                    </a:cubicBezTo>
                    <a:cubicBezTo>
                      <a:pt x="2" y="68"/>
                      <a:pt x="2" y="69"/>
                      <a:pt x="4" y="69"/>
                    </a:cubicBezTo>
                    <a:cubicBezTo>
                      <a:pt x="4" y="69"/>
                      <a:pt x="3" y="69"/>
                      <a:pt x="3" y="69"/>
                    </a:cubicBezTo>
                    <a:cubicBezTo>
                      <a:pt x="2" y="69"/>
                      <a:pt x="2" y="69"/>
                      <a:pt x="2" y="69"/>
                    </a:cubicBezTo>
                    <a:cubicBezTo>
                      <a:pt x="3" y="70"/>
                      <a:pt x="3" y="70"/>
                      <a:pt x="4" y="70"/>
                    </a:cubicBezTo>
                    <a:cubicBezTo>
                      <a:pt x="3" y="70"/>
                      <a:pt x="3" y="70"/>
                      <a:pt x="3" y="70"/>
                    </a:cubicBezTo>
                    <a:cubicBezTo>
                      <a:pt x="2" y="70"/>
                      <a:pt x="2" y="70"/>
                      <a:pt x="2" y="70"/>
                    </a:cubicBezTo>
                    <a:cubicBezTo>
                      <a:pt x="0" y="71"/>
                      <a:pt x="6" y="72"/>
                      <a:pt x="3" y="73"/>
                    </a:cubicBezTo>
                    <a:cubicBezTo>
                      <a:pt x="4" y="73"/>
                      <a:pt x="4" y="73"/>
                      <a:pt x="4" y="73"/>
                    </a:cubicBezTo>
                    <a:cubicBezTo>
                      <a:pt x="2" y="74"/>
                      <a:pt x="5" y="75"/>
                      <a:pt x="3" y="76"/>
                    </a:cubicBezTo>
                    <a:cubicBezTo>
                      <a:pt x="2" y="76"/>
                      <a:pt x="3" y="76"/>
                      <a:pt x="4" y="77"/>
                    </a:cubicBezTo>
                    <a:cubicBezTo>
                      <a:pt x="3" y="77"/>
                      <a:pt x="3" y="77"/>
                      <a:pt x="3" y="77"/>
                    </a:cubicBezTo>
                    <a:cubicBezTo>
                      <a:pt x="4" y="77"/>
                      <a:pt x="4" y="77"/>
                      <a:pt x="4" y="77"/>
                    </a:cubicBezTo>
                    <a:cubicBezTo>
                      <a:pt x="5" y="77"/>
                      <a:pt x="1" y="78"/>
                      <a:pt x="3" y="78"/>
                    </a:cubicBezTo>
                    <a:cubicBezTo>
                      <a:pt x="4" y="78"/>
                      <a:pt x="4" y="78"/>
                      <a:pt x="4" y="78"/>
                    </a:cubicBezTo>
                    <a:cubicBezTo>
                      <a:pt x="4" y="78"/>
                      <a:pt x="4" y="79"/>
                      <a:pt x="3" y="79"/>
                    </a:cubicBezTo>
                    <a:cubicBezTo>
                      <a:pt x="4" y="79"/>
                      <a:pt x="4" y="79"/>
                      <a:pt x="4" y="79"/>
                    </a:cubicBezTo>
                    <a:cubicBezTo>
                      <a:pt x="3" y="79"/>
                      <a:pt x="3" y="79"/>
                      <a:pt x="3" y="79"/>
                    </a:cubicBezTo>
                    <a:cubicBezTo>
                      <a:pt x="4" y="80"/>
                      <a:pt x="4" y="80"/>
                      <a:pt x="4" y="80"/>
                    </a:cubicBezTo>
                    <a:cubicBezTo>
                      <a:pt x="4" y="80"/>
                      <a:pt x="2" y="80"/>
                      <a:pt x="2" y="80"/>
                    </a:cubicBezTo>
                    <a:cubicBezTo>
                      <a:pt x="2" y="80"/>
                      <a:pt x="4" y="81"/>
                      <a:pt x="4" y="81"/>
                    </a:cubicBezTo>
                    <a:cubicBezTo>
                      <a:pt x="4" y="81"/>
                      <a:pt x="4" y="80"/>
                      <a:pt x="5" y="80"/>
                    </a:cubicBezTo>
                    <a:cubicBezTo>
                      <a:pt x="5" y="81"/>
                      <a:pt x="5" y="81"/>
                      <a:pt x="5" y="81"/>
                    </a:cubicBezTo>
                    <a:cubicBezTo>
                      <a:pt x="7" y="81"/>
                      <a:pt x="9" y="81"/>
                      <a:pt x="10" y="80"/>
                    </a:cubicBezTo>
                    <a:cubicBezTo>
                      <a:pt x="9" y="80"/>
                      <a:pt x="9" y="80"/>
                      <a:pt x="9" y="80"/>
                    </a:cubicBezTo>
                    <a:cubicBezTo>
                      <a:pt x="10" y="80"/>
                      <a:pt x="10" y="80"/>
                      <a:pt x="10" y="80"/>
                    </a:cubicBezTo>
                    <a:cubicBezTo>
                      <a:pt x="10" y="80"/>
                      <a:pt x="10" y="80"/>
                      <a:pt x="10" y="80"/>
                    </a:cubicBezTo>
                    <a:cubicBezTo>
                      <a:pt x="11" y="80"/>
                      <a:pt x="10" y="80"/>
                      <a:pt x="10" y="80"/>
                    </a:cubicBezTo>
                    <a:cubicBezTo>
                      <a:pt x="11" y="80"/>
                      <a:pt x="11" y="80"/>
                      <a:pt x="11" y="80"/>
                    </a:cubicBezTo>
                    <a:cubicBezTo>
                      <a:pt x="9" y="79"/>
                      <a:pt x="9" y="79"/>
                      <a:pt x="9" y="79"/>
                    </a:cubicBezTo>
                    <a:cubicBezTo>
                      <a:pt x="10" y="79"/>
                      <a:pt x="10" y="79"/>
                      <a:pt x="11" y="79"/>
                    </a:cubicBezTo>
                    <a:cubicBezTo>
                      <a:pt x="10" y="79"/>
                      <a:pt x="9" y="79"/>
                      <a:pt x="9" y="79"/>
                    </a:cubicBezTo>
                    <a:cubicBezTo>
                      <a:pt x="10" y="79"/>
                      <a:pt x="10" y="79"/>
                      <a:pt x="10" y="79"/>
                    </a:cubicBezTo>
                    <a:cubicBezTo>
                      <a:pt x="11" y="79"/>
                      <a:pt x="11" y="79"/>
                      <a:pt x="11" y="79"/>
                    </a:cubicBezTo>
                    <a:cubicBezTo>
                      <a:pt x="10" y="79"/>
                      <a:pt x="10" y="78"/>
                      <a:pt x="9" y="78"/>
                    </a:cubicBezTo>
                    <a:cubicBezTo>
                      <a:pt x="10" y="78"/>
                      <a:pt x="9" y="78"/>
                      <a:pt x="11" y="78"/>
                    </a:cubicBezTo>
                    <a:cubicBezTo>
                      <a:pt x="10" y="78"/>
                      <a:pt x="9" y="77"/>
                      <a:pt x="9" y="77"/>
                    </a:cubicBezTo>
                    <a:cubicBezTo>
                      <a:pt x="11" y="78"/>
                      <a:pt x="9" y="77"/>
                      <a:pt x="12" y="77"/>
                    </a:cubicBezTo>
                    <a:cubicBezTo>
                      <a:pt x="10" y="77"/>
                      <a:pt x="11" y="76"/>
                      <a:pt x="10" y="76"/>
                    </a:cubicBezTo>
                    <a:cubicBezTo>
                      <a:pt x="10" y="76"/>
                      <a:pt x="10" y="76"/>
                      <a:pt x="10" y="76"/>
                    </a:cubicBezTo>
                    <a:cubicBezTo>
                      <a:pt x="10" y="76"/>
                      <a:pt x="11" y="76"/>
                      <a:pt x="11" y="75"/>
                    </a:cubicBezTo>
                    <a:cubicBezTo>
                      <a:pt x="10" y="75"/>
                      <a:pt x="9" y="75"/>
                      <a:pt x="8" y="75"/>
                    </a:cubicBezTo>
                    <a:cubicBezTo>
                      <a:pt x="10" y="75"/>
                      <a:pt x="10" y="75"/>
                      <a:pt x="12" y="75"/>
                    </a:cubicBezTo>
                    <a:cubicBezTo>
                      <a:pt x="10" y="75"/>
                      <a:pt x="10" y="75"/>
                      <a:pt x="9" y="75"/>
                    </a:cubicBezTo>
                    <a:cubicBezTo>
                      <a:pt x="10" y="74"/>
                      <a:pt x="10" y="74"/>
                      <a:pt x="11" y="74"/>
                    </a:cubicBezTo>
                    <a:cubicBezTo>
                      <a:pt x="9" y="74"/>
                      <a:pt x="11" y="74"/>
                      <a:pt x="10" y="74"/>
                    </a:cubicBezTo>
                    <a:cubicBezTo>
                      <a:pt x="11" y="74"/>
                      <a:pt x="11" y="74"/>
                      <a:pt x="11" y="74"/>
                    </a:cubicBezTo>
                    <a:cubicBezTo>
                      <a:pt x="11" y="73"/>
                      <a:pt x="12" y="74"/>
                      <a:pt x="12" y="74"/>
                    </a:cubicBezTo>
                    <a:close/>
                    <a:moveTo>
                      <a:pt x="9" y="66"/>
                    </a:moveTo>
                    <a:cubicBezTo>
                      <a:pt x="9" y="66"/>
                      <a:pt x="9" y="66"/>
                      <a:pt x="9" y="66"/>
                    </a:cubicBezTo>
                    <a:cubicBezTo>
                      <a:pt x="9" y="66"/>
                      <a:pt x="9" y="66"/>
                      <a:pt x="9" y="66"/>
                    </a:cubicBezTo>
                    <a:close/>
                    <a:moveTo>
                      <a:pt x="9" y="66"/>
                    </a:moveTo>
                    <a:cubicBezTo>
                      <a:pt x="9" y="66"/>
                      <a:pt x="9" y="66"/>
                      <a:pt x="9" y="66"/>
                    </a:cubicBezTo>
                    <a:cubicBezTo>
                      <a:pt x="8" y="66"/>
                      <a:pt x="8" y="66"/>
                      <a:pt x="8" y="66"/>
                    </a:cubicBezTo>
                    <a:lnTo>
                      <a:pt x="9" y="66"/>
                    </a:lnTo>
                    <a:close/>
                    <a:moveTo>
                      <a:pt x="1" y="67"/>
                    </a:moveTo>
                    <a:cubicBezTo>
                      <a:pt x="1" y="67"/>
                      <a:pt x="1" y="67"/>
                      <a:pt x="1" y="67"/>
                    </a:cubicBezTo>
                    <a:cubicBezTo>
                      <a:pt x="1" y="67"/>
                      <a:pt x="1" y="67"/>
                      <a:pt x="1" y="67"/>
                    </a:cubicBezTo>
                    <a:cubicBezTo>
                      <a:pt x="2" y="67"/>
                      <a:pt x="2" y="67"/>
                      <a:pt x="2" y="67"/>
                    </a:cubicBezTo>
                    <a:lnTo>
                      <a:pt x="1" y="67"/>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0" name="Rectangle 1172"/>
              <p:cNvSpPr>
                <a:spLocks noChangeArrowheads="1"/>
              </p:cNvSpPr>
              <p:nvPr/>
            </p:nvSpPr>
            <p:spPr bwMode="auto">
              <a:xfrm>
                <a:off x="4998" y="2338"/>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1" name="Rectangle 1173"/>
              <p:cNvSpPr>
                <a:spLocks noChangeArrowheads="1"/>
              </p:cNvSpPr>
              <p:nvPr/>
            </p:nvSpPr>
            <p:spPr bwMode="auto">
              <a:xfrm>
                <a:off x="5016" y="22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2" name="Rectangle 1174"/>
              <p:cNvSpPr>
                <a:spLocks noChangeArrowheads="1"/>
              </p:cNvSpPr>
              <p:nvPr/>
            </p:nvSpPr>
            <p:spPr bwMode="auto">
              <a:xfrm>
                <a:off x="5018" y="231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3" name="Freeform 1175"/>
              <p:cNvSpPr>
                <a:spLocks/>
              </p:cNvSpPr>
              <p:nvPr/>
            </p:nvSpPr>
            <p:spPr bwMode="auto">
              <a:xfrm>
                <a:off x="5025" y="220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4" name="Freeform 1176"/>
              <p:cNvSpPr>
                <a:spLocks/>
              </p:cNvSpPr>
              <p:nvPr/>
            </p:nvSpPr>
            <p:spPr bwMode="auto">
              <a:xfrm>
                <a:off x="5027" y="220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5" name="Rectangle 1177"/>
              <p:cNvSpPr>
                <a:spLocks noChangeArrowheads="1"/>
              </p:cNvSpPr>
              <p:nvPr/>
            </p:nvSpPr>
            <p:spPr bwMode="auto">
              <a:xfrm>
                <a:off x="5027" y="2201"/>
                <a:ext cx="3"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6" name="Freeform 1178"/>
              <p:cNvSpPr>
                <a:spLocks/>
              </p:cNvSpPr>
              <p:nvPr/>
            </p:nvSpPr>
            <p:spPr bwMode="auto">
              <a:xfrm>
                <a:off x="5023" y="2239"/>
                <a:ext cx="2" cy="3"/>
              </a:xfrm>
              <a:custGeom>
                <a:avLst/>
                <a:gdLst/>
                <a:ahLst/>
                <a:cxnLst>
                  <a:cxn ang="0">
                    <a:pos x="0" y="0"/>
                  </a:cxn>
                  <a:cxn ang="0">
                    <a:pos x="0" y="0"/>
                  </a:cxn>
                  <a:cxn ang="0">
                    <a:pos x="0" y="0"/>
                  </a:cxn>
                </a:cxnLst>
                <a:rect l="0" t="0" r="r" b="b"/>
                <a:pathLst>
                  <a:path w="1" h="1">
                    <a:moveTo>
                      <a:pt x="0" y="0"/>
                    </a:moveTo>
                    <a:cubicBezTo>
                      <a:pt x="0" y="0"/>
                      <a:pt x="0" y="0"/>
                      <a:pt x="0" y="0"/>
                    </a:cubicBezTo>
                    <a:cubicBezTo>
                      <a:pt x="1"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7" name="Freeform 1179"/>
              <p:cNvSpPr>
                <a:spLocks/>
              </p:cNvSpPr>
              <p:nvPr/>
            </p:nvSpPr>
            <p:spPr bwMode="auto">
              <a:xfrm>
                <a:off x="5021" y="2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8" name="Rectangle 1180"/>
              <p:cNvSpPr>
                <a:spLocks noChangeArrowheads="1"/>
              </p:cNvSpPr>
              <p:nvPr/>
            </p:nvSpPr>
            <p:spPr bwMode="auto">
              <a:xfrm>
                <a:off x="5025" y="225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9" name="Freeform 1181"/>
              <p:cNvSpPr>
                <a:spLocks/>
              </p:cNvSpPr>
              <p:nvPr/>
            </p:nvSpPr>
            <p:spPr bwMode="auto">
              <a:xfrm>
                <a:off x="5021" y="22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0" name="Freeform 1182"/>
              <p:cNvSpPr>
                <a:spLocks/>
              </p:cNvSpPr>
              <p:nvPr/>
            </p:nvSpPr>
            <p:spPr bwMode="auto">
              <a:xfrm>
                <a:off x="5032" y="2190"/>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1" name="Freeform 1183"/>
              <p:cNvSpPr>
                <a:spLocks/>
              </p:cNvSpPr>
              <p:nvPr/>
            </p:nvSpPr>
            <p:spPr bwMode="auto">
              <a:xfrm>
                <a:off x="5032" y="219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2" name="Freeform 1184"/>
              <p:cNvSpPr>
                <a:spLocks/>
              </p:cNvSpPr>
              <p:nvPr/>
            </p:nvSpPr>
            <p:spPr bwMode="auto">
              <a:xfrm>
                <a:off x="5032" y="219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3" name="Freeform 1185"/>
              <p:cNvSpPr>
                <a:spLocks/>
              </p:cNvSpPr>
              <p:nvPr/>
            </p:nvSpPr>
            <p:spPr bwMode="auto">
              <a:xfrm>
                <a:off x="5032" y="219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29" name="Group 1387"/>
            <p:cNvGrpSpPr>
              <a:grpSpLocks/>
            </p:cNvGrpSpPr>
            <p:nvPr/>
          </p:nvGrpSpPr>
          <p:grpSpPr bwMode="auto">
            <a:xfrm>
              <a:off x="2714" y="2194"/>
              <a:ext cx="2320" cy="1053"/>
              <a:chOff x="2714" y="2194"/>
              <a:chExt cx="2320" cy="1053"/>
            </a:xfrm>
          </p:grpSpPr>
          <p:sp>
            <p:nvSpPr>
              <p:cNvPr id="204" name="Freeform 1187"/>
              <p:cNvSpPr>
                <a:spLocks/>
              </p:cNvSpPr>
              <p:nvPr/>
            </p:nvSpPr>
            <p:spPr bwMode="auto">
              <a:xfrm>
                <a:off x="5030" y="2194"/>
                <a:ext cx="4" cy="0"/>
              </a:xfrm>
              <a:custGeom>
                <a:avLst/>
                <a:gdLst/>
                <a:ahLst/>
                <a:cxnLst>
                  <a:cxn ang="0">
                    <a:pos x="1" y="0"/>
                  </a:cxn>
                  <a:cxn ang="0">
                    <a:pos x="1" y="0"/>
                  </a:cxn>
                  <a:cxn ang="0">
                    <a:pos x="1" y="0"/>
                  </a:cxn>
                  <a:cxn ang="0">
                    <a:pos x="1" y="0"/>
                  </a:cxn>
                </a:cxnLst>
                <a:rect l="0" t="0" r="r" b="b"/>
                <a:pathLst>
                  <a:path w="2">
                    <a:moveTo>
                      <a:pt x="1" y="0"/>
                    </a:moveTo>
                    <a:cubicBezTo>
                      <a:pt x="1" y="0"/>
                      <a:pt x="1" y="0"/>
                      <a:pt x="1" y="0"/>
                    </a:cubicBezTo>
                    <a:cubicBezTo>
                      <a:pt x="1" y="0"/>
                      <a:pt x="1" y="0"/>
                      <a:pt x="1" y="0"/>
                    </a:cubicBezTo>
                    <a:cubicBezTo>
                      <a:pt x="2"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5" name="Freeform 1188"/>
              <p:cNvSpPr>
                <a:spLocks/>
              </p:cNvSpPr>
              <p:nvPr/>
            </p:nvSpPr>
            <p:spPr bwMode="auto">
              <a:xfrm>
                <a:off x="5014" y="2194"/>
                <a:ext cx="7" cy="0"/>
              </a:xfrm>
              <a:custGeom>
                <a:avLst/>
                <a:gdLst/>
                <a:ahLst/>
                <a:cxnLst>
                  <a:cxn ang="0">
                    <a:pos x="2" y="0"/>
                  </a:cxn>
                  <a:cxn ang="0">
                    <a:pos x="3" y="0"/>
                  </a:cxn>
                  <a:cxn ang="0">
                    <a:pos x="2" y="0"/>
                  </a:cxn>
                  <a:cxn ang="0">
                    <a:pos x="2" y="0"/>
                  </a:cxn>
                </a:cxnLst>
                <a:rect l="0" t="0" r="r" b="b"/>
                <a:pathLst>
                  <a:path w="3">
                    <a:moveTo>
                      <a:pt x="2" y="0"/>
                    </a:moveTo>
                    <a:cubicBezTo>
                      <a:pt x="3" y="0"/>
                      <a:pt x="3" y="0"/>
                      <a:pt x="3" y="0"/>
                    </a:cubicBezTo>
                    <a:cubicBezTo>
                      <a:pt x="2" y="0"/>
                      <a:pt x="2" y="0"/>
                      <a:pt x="2" y="0"/>
                    </a:cubicBezTo>
                    <a:cubicBezTo>
                      <a:pt x="0"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6" name="Freeform 1189"/>
              <p:cNvSpPr>
                <a:spLocks/>
              </p:cNvSpPr>
              <p:nvPr/>
            </p:nvSpPr>
            <p:spPr bwMode="auto">
              <a:xfrm>
                <a:off x="5014" y="2197"/>
                <a:ext cx="2" cy="0"/>
              </a:xfrm>
              <a:custGeom>
                <a:avLst/>
                <a:gdLst/>
                <a:ahLst/>
                <a:cxnLst>
                  <a:cxn ang="0">
                    <a:pos x="1" y="0"/>
                  </a:cxn>
                  <a:cxn ang="0">
                    <a:pos x="0" y="0"/>
                  </a:cxn>
                  <a:cxn ang="0">
                    <a:pos x="1" y="0"/>
                  </a:cxn>
                </a:cxnLst>
                <a:rect l="0" t="0" r="r" b="b"/>
                <a:pathLst>
                  <a:path w="1">
                    <a:moveTo>
                      <a:pt x="1" y="0"/>
                    </a:moveTo>
                    <a:cubicBezTo>
                      <a:pt x="1" y="0"/>
                      <a:pt x="1" y="0"/>
                      <a:pt x="0"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7" name="Freeform 1190"/>
              <p:cNvSpPr>
                <a:spLocks/>
              </p:cNvSpPr>
              <p:nvPr/>
            </p:nvSpPr>
            <p:spPr bwMode="auto">
              <a:xfrm>
                <a:off x="5009" y="2217"/>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8" name="Freeform 1191"/>
              <p:cNvSpPr>
                <a:spLocks/>
              </p:cNvSpPr>
              <p:nvPr/>
            </p:nvSpPr>
            <p:spPr bwMode="auto">
              <a:xfrm>
                <a:off x="5023" y="2221"/>
                <a:ext cx="2" cy="3"/>
              </a:xfrm>
              <a:custGeom>
                <a:avLst/>
                <a:gdLst/>
                <a:ahLst/>
                <a:cxnLst>
                  <a:cxn ang="0">
                    <a:pos x="0" y="3"/>
                  </a:cxn>
                  <a:cxn ang="0">
                    <a:pos x="2" y="3"/>
                  </a:cxn>
                  <a:cxn ang="0">
                    <a:pos x="0" y="0"/>
                  </a:cxn>
                  <a:cxn ang="0">
                    <a:pos x="0" y="3"/>
                  </a:cxn>
                </a:cxnLst>
                <a:rect l="0" t="0" r="r" b="b"/>
                <a:pathLst>
                  <a:path w="2" h="3">
                    <a:moveTo>
                      <a:pt x="0" y="3"/>
                    </a:moveTo>
                    <a:lnTo>
                      <a:pt x="2" y="3"/>
                    </a:ln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9" name="Rectangle 1192"/>
              <p:cNvSpPr>
                <a:spLocks noChangeArrowheads="1"/>
              </p:cNvSpPr>
              <p:nvPr/>
            </p:nvSpPr>
            <p:spPr bwMode="auto">
              <a:xfrm>
                <a:off x="5007" y="222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0" name="Freeform 1193"/>
              <p:cNvSpPr>
                <a:spLocks/>
              </p:cNvSpPr>
              <p:nvPr/>
            </p:nvSpPr>
            <p:spPr bwMode="auto">
              <a:xfrm>
                <a:off x="5003" y="2255"/>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1" name="Freeform 1194"/>
              <p:cNvSpPr>
                <a:spLocks/>
              </p:cNvSpPr>
              <p:nvPr/>
            </p:nvSpPr>
            <p:spPr bwMode="auto">
              <a:xfrm>
                <a:off x="5003" y="2269"/>
                <a:ext cx="2" cy="2"/>
              </a:xfrm>
              <a:custGeom>
                <a:avLst/>
                <a:gdLst/>
                <a:ahLst/>
                <a:cxnLst>
                  <a:cxn ang="0">
                    <a:pos x="1" y="0"/>
                  </a:cxn>
                  <a:cxn ang="0">
                    <a:pos x="0" y="1"/>
                  </a:cxn>
                  <a:cxn ang="0">
                    <a:pos x="1" y="0"/>
                  </a:cxn>
                </a:cxnLst>
                <a:rect l="0" t="0" r="r" b="b"/>
                <a:pathLst>
                  <a:path w="1" h="1">
                    <a:moveTo>
                      <a:pt x="1" y="0"/>
                    </a:moveTo>
                    <a:cubicBezTo>
                      <a:pt x="0" y="0"/>
                      <a:pt x="0" y="1"/>
                      <a:pt x="0" y="1"/>
                    </a:cubicBezTo>
                    <a:cubicBezTo>
                      <a:pt x="0" y="1"/>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2" name="Rectangle 1195"/>
              <p:cNvSpPr>
                <a:spLocks noChangeArrowheads="1"/>
              </p:cNvSpPr>
              <p:nvPr/>
            </p:nvSpPr>
            <p:spPr bwMode="auto">
              <a:xfrm>
                <a:off x="4996" y="231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3" name="Freeform 1196"/>
              <p:cNvSpPr>
                <a:spLocks/>
              </p:cNvSpPr>
              <p:nvPr/>
            </p:nvSpPr>
            <p:spPr bwMode="auto">
              <a:xfrm>
                <a:off x="3119" y="2989"/>
                <a:ext cx="3" cy="4"/>
              </a:xfrm>
              <a:custGeom>
                <a:avLst/>
                <a:gdLst/>
                <a:ahLst/>
                <a:cxnLst>
                  <a:cxn ang="0">
                    <a:pos x="1" y="1"/>
                  </a:cxn>
                  <a:cxn ang="0">
                    <a:pos x="0" y="1"/>
                  </a:cxn>
                  <a:cxn ang="0">
                    <a:pos x="1" y="2"/>
                  </a:cxn>
                  <a:cxn ang="0">
                    <a:pos x="1" y="1"/>
                  </a:cxn>
                </a:cxnLst>
                <a:rect l="0" t="0" r="r" b="b"/>
                <a:pathLst>
                  <a:path w="1" h="2">
                    <a:moveTo>
                      <a:pt x="1" y="1"/>
                    </a:moveTo>
                    <a:cubicBezTo>
                      <a:pt x="1" y="0"/>
                      <a:pt x="0" y="0"/>
                      <a:pt x="0" y="1"/>
                    </a:cubicBezTo>
                    <a:cubicBezTo>
                      <a:pt x="1" y="2"/>
                      <a:pt x="1" y="2"/>
                      <a:pt x="1" y="2"/>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4" name="Freeform 1197"/>
              <p:cNvSpPr>
                <a:spLocks/>
              </p:cNvSpPr>
              <p:nvPr/>
            </p:nvSpPr>
            <p:spPr bwMode="auto">
              <a:xfrm>
                <a:off x="3115" y="2995"/>
                <a:ext cx="4" cy="16"/>
              </a:xfrm>
              <a:custGeom>
                <a:avLst/>
                <a:gdLst/>
                <a:ahLst/>
                <a:cxnLst>
                  <a:cxn ang="0">
                    <a:pos x="0" y="4"/>
                  </a:cxn>
                  <a:cxn ang="0">
                    <a:pos x="2" y="6"/>
                  </a:cxn>
                  <a:cxn ang="0">
                    <a:pos x="0" y="3"/>
                  </a:cxn>
                  <a:cxn ang="0">
                    <a:pos x="2" y="2"/>
                  </a:cxn>
                  <a:cxn ang="0">
                    <a:pos x="2" y="0"/>
                  </a:cxn>
                  <a:cxn ang="0">
                    <a:pos x="0" y="4"/>
                  </a:cxn>
                  <a:cxn ang="0">
                    <a:pos x="0" y="4"/>
                  </a:cxn>
                </a:cxnLst>
                <a:rect l="0" t="0" r="r" b="b"/>
                <a:pathLst>
                  <a:path w="2" h="7">
                    <a:moveTo>
                      <a:pt x="0" y="4"/>
                    </a:moveTo>
                    <a:cubicBezTo>
                      <a:pt x="0" y="5"/>
                      <a:pt x="1" y="7"/>
                      <a:pt x="2" y="6"/>
                    </a:cubicBezTo>
                    <a:cubicBezTo>
                      <a:pt x="1" y="5"/>
                      <a:pt x="2" y="5"/>
                      <a:pt x="0" y="3"/>
                    </a:cubicBezTo>
                    <a:cubicBezTo>
                      <a:pt x="0" y="2"/>
                      <a:pt x="1" y="2"/>
                      <a:pt x="2" y="2"/>
                    </a:cubicBezTo>
                    <a:cubicBezTo>
                      <a:pt x="1" y="1"/>
                      <a:pt x="2" y="0"/>
                      <a:pt x="2" y="0"/>
                    </a:cubicBezTo>
                    <a:cubicBezTo>
                      <a:pt x="0" y="1"/>
                      <a:pt x="0" y="2"/>
                      <a:pt x="0" y="4"/>
                    </a:cubicBezTo>
                    <a:cubicBezTo>
                      <a:pt x="0" y="5"/>
                      <a:pt x="0" y="4"/>
                      <a:pt x="0" y="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5" name="Freeform 1198"/>
              <p:cNvSpPr>
                <a:spLocks/>
              </p:cNvSpPr>
              <p:nvPr/>
            </p:nvSpPr>
            <p:spPr bwMode="auto">
              <a:xfrm>
                <a:off x="3297" y="3119"/>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6" name="Freeform 1199"/>
              <p:cNvSpPr>
                <a:spLocks/>
              </p:cNvSpPr>
              <p:nvPr/>
            </p:nvSpPr>
            <p:spPr bwMode="auto">
              <a:xfrm>
                <a:off x="3432" y="3166"/>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7" name="Freeform 1200"/>
              <p:cNvSpPr>
                <a:spLocks/>
              </p:cNvSpPr>
              <p:nvPr/>
            </p:nvSpPr>
            <p:spPr bwMode="auto">
              <a:xfrm>
                <a:off x="3439" y="3184"/>
                <a:ext cx="0" cy="3"/>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8" name="Freeform 1201"/>
              <p:cNvSpPr>
                <a:spLocks/>
              </p:cNvSpPr>
              <p:nvPr/>
            </p:nvSpPr>
            <p:spPr bwMode="auto">
              <a:xfrm>
                <a:off x="3299" y="3119"/>
                <a:ext cx="5" cy="2"/>
              </a:xfrm>
              <a:custGeom>
                <a:avLst/>
                <a:gdLst/>
                <a:ahLst/>
                <a:cxnLst>
                  <a:cxn ang="0">
                    <a:pos x="0" y="0"/>
                  </a:cxn>
                  <a:cxn ang="0">
                    <a:pos x="1" y="1"/>
                  </a:cxn>
                  <a:cxn ang="0">
                    <a:pos x="0" y="0"/>
                  </a:cxn>
                </a:cxnLst>
                <a:rect l="0" t="0" r="r" b="b"/>
                <a:pathLst>
                  <a:path w="2" h="1">
                    <a:moveTo>
                      <a:pt x="0" y="0"/>
                    </a:moveTo>
                    <a:cubicBezTo>
                      <a:pt x="1" y="1"/>
                      <a:pt x="1" y="1"/>
                      <a:pt x="1" y="1"/>
                    </a:cubicBezTo>
                    <a:cubicBezTo>
                      <a:pt x="2" y="1"/>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19" name="Freeform 1202"/>
              <p:cNvSpPr>
                <a:spLocks/>
              </p:cNvSpPr>
              <p:nvPr/>
            </p:nvSpPr>
            <p:spPr bwMode="auto">
              <a:xfrm>
                <a:off x="3122" y="3034"/>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0" name="Freeform 1203"/>
              <p:cNvSpPr>
                <a:spLocks/>
              </p:cNvSpPr>
              <p:nvPr/>
            </p:nvSpPr>
            <p:spPr bwMode="auto">
              <a:xfrm>
                <a:off x="3232" y="3108"/>
                <a:ext cx="2" cy="2"/>
              </a:xfrm>
              <a:custGeom>
                <a:avLst/>
                <a:gdLst/>
                <a:ahLst/>
                <a:cxnLst>
                  <a:cxn ang="0">
                    <a:pos x="2" y="2"/>
                  </a:cxn>
                  <a:cxn ang="0">
                    <a:pos x="2" y="0"/>
                  </a:cxn>
                  <a:cxn ang="0">
                    <a:pos x="0" y="2"/>
                  </a:cxn>
                  <a:cxn ang="0">
                    <a:pos x="2" y="2"/>
                  </a:cxn>
                </a:cxnLst>
                <a:rect l="0" t="0" r="r" b="b"/>
                <a:pathLst>
                  <a:path w="2" h="2">
                    <a:moveTo>
                      <a:pt x="2" y="2"/>
                    </a:moveTo>
                    <a:lnTo>
                      <a:pt x="2" y="0"/>
                    </a:lnTo>
                    <a:lnTo>
                      <a:pt x="0" y="2"/>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1" name="Freeform 1204"/>
              <p:cNvSpPr>
                <a:spLocks/>
              </p:cNvSpPr>
              <p:nvPr/>
            </p:nvSpPr>
            <p:spPr bwMode="auto">
              <a:xfrm>
                <a:off x="3185" y="3094"/>
                <a:ext cx="4" cy="3"/>
              </a:xfrm>
              <a:custGeom>
                <a:avLst/>
                <a:gdLst/>
                <a:ahLst/>
                <a:cxnLst>
                  <a:cxn ang="0">
                    <a:pos x="0" y="1"/>
                  </a:cxn>
                  <a:cxn ang="0">
                    <a:pos x="2" y="0"/>
                  </a:cxn>
                  <a:cxn ang="0">
                    <a:pos x="0" y="0"/>
                  </a:cxn>
                  <a:cxn ang="0">
                    <a:pos x="0" y="1"/>
                  </a:cxn>
                </a:cxnLst>
                <a:rect l="0" t="0" r="r" b="b"/>
                <a:pathLst>
                  <a:path w="2" h="1">
                    <a:moveTo>
                      <a:pt x="0" y="1"/>
                    </a:moveTo>
                    <a:cubicBezTo>
                      <a:pt x="1" y="1"/>
                      <a:pt x="1" y="0"/>
                      <a:pt x="2" y="0"/>
                    </a:cubicBezTo>
                    <a:cubicBezTo>
                      <a:pt x="1" y="0"/>
                      <a:pt x="1" y="0"/>
                      <a:pt x="0" y="0"/>
                    </a:cubicBezTo>
                    <a:lnTo>
                      <a:pt x="0"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2" name="Freeform 1205"/>
              <p:cNvSpPr>
                <a:spLocks/>
              </p:cNvSpPr>
              <p:nvPr/>
            </p:nvSpPr>
            <p:spPr bwMode="auto">
              <a:xfrm>
                <a:off x="3119" y="3047"/>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3" name="Freeform 1206"/>
              <p:cNvSpPr>
                <a:spLocks/>
              </p:cNvSpPr>
              <p:nvPr/>
            </p:nvSpPr>
            <p:spPr bwMode="auto">
              <a:xfrm>
                <a:off x="3270" y="3117"/>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4" name="Freeform 1207"/>
              <p:cNvSpPr>
                <a:spLocks/>
              </p:cNvSpPr>
              <p:nvPr/>
            </p:nvSpPr>
            <p:spPr bwMode="auto">
              <a:xfrm>
                <a:off x="3153"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5" name="Rectangle 1208"/>
              <p:cNvSpPr>
                <a:spLocks noChangeArrowheads="1"/>
              </p:cNvSpPr>
              <p:nvPr/>
            </p:nvSpPr>
            <p:spPr bwMode="auto">
              <a:xfrm>
                <a:off x="3212" y="309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6" name="Freeform 1209"/>
              <p:cNvSpPr>
                <a:spLocks/>
              </p:cNvSpPr>
              <p:nvPr/>
            </p:nvSpPr>
            <p:spPr bwMode="auto">
              <a:xfrm>
                <a:off x="3421" y="3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7" name="Freeform 1210"/>
              <p:cNvSpPr>
                <a:spLocks/>
              </p:cNvSpPr>
              <p:nvPr/>
            </p:nvSpPr>
            <p:spPr bwMode="auto">
              <a:xfrm>
                <a:off x="3005" y="3160"/>
                <a:ext cx="13" cy="6"/>
              </a:xfrm>
              <a:custGeom>
                <a:avLst/>
                <a:gdLst/>
                <a:ahLst/>
                <a:cxnLst>
                  <a:cxn ang="0">
                    <a:pos x="3" y="0"/>
                  </a:cxn>
                  <a:cxn ang="0">
                    <a:pos x="2" y="3"/>
                  </a:cxn>
                  <a:cxn ang="0">
                    <a:pos x="3" y="0"/>
                  </a:cxn>
                </a:cxnLst>
                <a:rect l="0" t="0" r="r" b="b"/>
                <a:pathLst>
                  <a:path w="6" h="3">
                    <a:moveTo>
                      <a:pt x="3" y="0"/>
                    </a:moveTo>
                    <a:cubicBezTo>
                      <a:pt x="5" y="2"/>
                      <a:pt x="0" y="1"/>
                      <a:pt x="2" y="3"/>
                    </a:cubicBezTo>
                    <a:cubicBezTo>
                      <a:pt x="2" y="2"/>
                      <a:pt x="6" y="2"/>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8" name="Freeform 1211"/>
              <p:cNvSpPr>
                <a:spLocks/>
              </p:cNvSpPr>
              <p:nvPr/>
            </p:nvSpPr>
            <p:spPr bwMode="auto">
              <a:xfrm>
                <a:off x="3124" y="30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29" name="Freeform 1212"/>
              <p:cNvSpPr>
                <a:spLocks/>
              </p:cNvSpPr>
              <p:nvPr/>
            </p:nvSpPr>
            <p:spPr bwMode="auto">
              <a:xfrm>
                <a:off x="3009" y="3166"/>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0" name="Freeform 1213"/>
              <p:cNvSpPr>
                <a:spLocks/>
              </p:cNvSpPr>
              <p:nvPr/>
            </p:nvSpPr>
            <p:spPr bwMode="auto">
              <a:xfrm>
                <a:off x="3322" y="32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1" name="Freeform 1214"/>
              <p:cNvSpPr>
                <a:spLocks/>
              </p:cNvSpPr>
              <p:nvPr/>
            </p:nvSpPr>
            <p:spPr bwMode="auto">
              <a:xfrm>
                <a:off x="3396" y="322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2" name="Freeform 1215"/>
              <p:cNvSpPr>
                <a:spLocks/>
              </p:cNvSpPr>
              <p:nvPr/>
            </p:nvSpPr>
            <p:spPr bwMode="auto">
              <a:xfrm>
                <a:off x="3277" y="3223"/>
                <a:ext cx="4" cy="0"/>
              </a:xfrm>
              <a:custGeom>
                <a:avLst/>
                <a:gdLst/>
                <a:ahLst/>
                <a:cxnLst>
                  <a:cxn ang="0">
                    <a:pos x="2" y="0"/>
                  </a:cxn>
                  <a:cxn ang="0">
                    <a:pos x="0" y="0"/>
                  </a:cxn>
                  <a:cxn ang="0">
                    <a:pos x="1" y="0"/>
                  </a:cxn>
                  <a:cxn ang="0">
                    <a:pos x="2" y="0"/>
                  </a:cxn>
                </a:cxnLst>
                <a:rect l="0" t="0" r="r" b="b"/>
                <a:pathLst>
                  <a:path w="2">
                    <a:moveTo>
                      <a:pt x="2" y="0"/>
                    </a:moveTo>
                    <a:cubicBezTo>
                      <a:pt x="1" y="0"/>
                      <a:pt x="1" y="0"/>
                      <a:pt x="0" y="0"/>
                    </a:cubicBezTo>
                    <a:cubicBezTo>
                      <a:pt x="1" y="0"/>
                      <a:pt x="1" y="0"/>
                      <a:pt x="1" y="0"/>
                    </a:cubicBezTo>
                    <a:cubicBezTo>
                      <a:pt x="1" y="0"/>
                      <a:pt x="1"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3" name="Freeform 1216"/>
              <p:cNvSpPr>
                <a:spLocks/>
              </p:cNvSpPr>
              <p:nvPr/>
            </p:nvSpPr>
            <p:spPr bwMode="auto">
              <a:xfrm>
                <a:off x="3239" y="3216"/>
                <a:ext cx="2" cy="2"/>
              </a:xfrm>
              <a:custGeom>
                <a:avLst/>
                <a:gdLst/>
                <a:ahLst/>
                <a:cxnLst>
                  <a:cxn ang="0">
                    <a:pos x="0" y="0"/>
                  </a:cxn>
                  <a:cxn ang="0">
                    <a:pos x="0" y="2"/>
                  </a:cxn>
                  <a:cxn ang="0">
                    <a:pos x="2" y="2"/>
                  </a:cxn>
                  <a:cxn ang="0">
                    <a:pos x="0" y="0"/>
                  </a:cxn>
                </a:cxnLst>
                <a:rect l="0" t="0" r="r" b="b"/>
                <a:pathLst>
                  <a:path w="2" h="2">
                    <a:moveTo>
                      <a:pt x="0" y="0"/>
                    </a:moveTo>
                    <a:lnTo>
                      <a:pt x="0" y="2"/>
                    </a:ln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4" name="Freeform 1217"/>
              <p:cNvSpPr>
                <a:spLocks/>
              </p:cNvSpPr>
              <p:nvPr/>
            </p:nvSpPr>
            <p:spPr bwMode="auto">
              <a:xfrm>
                <a:off x="3025" y="3099"/>
                <a:ext cx="7" cy="2"/>
              </a:xfrm>
              <a:custGeom>
                <a:avLst/>
                <a:gdLst/>
                <a:ahLst/>
                <a:cxnLst>
                  <a:cxn ang="0">
                    <a:pos x="0" y="0"/>
                  </a:cxn>
                  <a:cxn ang="0">
                    <a:pos x="0" y="1"/>
                  </a:cxn>
                  <a:cxn ang="0">
                    <a:pos x="0" y="0"/>
                  </a:cxn>
                </a:cxnLst>
                <a:rect l="0" t="0" r="r" b="b"/>
                <a:pathLst>
                  <a:path w="3" h="1">
                    <a:moveTo>
                      <a:pt x="0" y="0"/>
                    </a:moveTo>
                    <a:cubicBezTo>
                      <a:pt x="0" y="1"/>
                      <a:pt x="0" y="1"/>
                      <a:pt x="0" y="1"/>
                    </a:cubicBezTo>
                    <a:cubicBezTo>
                      <a:pt x="0" y="0"/>
                      <a:pt x="3"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5" name="Freeform 1218"/>
              <p:cNvSpPr>
                <a:spLocks/>
              </p:cNvSpPr>
              <p:nvPr/>
            </p:nvSpPr>
            <p:spPr bwMode="auto">
              <a:xfrm>
                <a:off x="3122" y="3034"/>
                <a:ext cx="2" cy="2"/>
              </a:xfrm>
              <a:custGeom>
                <a:avLst/>
                <a:gdLst/>
                <a:ahLst/>
                <a:cxnLst>
                  <a:cxn ang="0">
                    <a:pos x="0" y="0"/>
                  </a:cxn>
                  <a:cxn ang="0">
                    <a:pos x="2" y="2"/>
                  </a:cxn>
                  <a:cxn ang="0">
                    <a:pos x="2" y="0"/>
                  </a:cxn>
                  <a:cxn ang="0">
                    <a:pos x="0" y="0"/>
                  </a:cxn>
                </a:cxnLst>
                <a:rect l="0" t="0" r="r" b="b"/>
                <a:pathLst>
                  <a:path w="2" h="2">
                    <a:moveTo>
                      <a:pt x="0" y="0"/>
                    </a:moveTo>
                    <a:lnTo>
                      <a:pt x="2" y="2"/>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6" name="Freeform 1219"/>
              <p:cNvSpPr>
                <a:spLocks/>
              </p:cNvSpPr>
              <p:nvPr/>
            </p:nvSpPr>
            <p:spPr bwMode="auto">
              <a:xfrm>
                <a:off x="3270" y="3241"/>
                <a:ext cx="7" cy="2"/>
              </a:xfrm>
              <a:custGeom>
                <a:avLst/>
                <a:gdLst/>
                <a:ahLst/>
                <a:cxnLst>
                  <a:cxn ang="0">
                    <a:pos x="3" y="1"/>
                  </a:cxn>
                  <a:cxn ang="0">
                    <a:pos x="0" y="0"/>
                  </a:cxn>
                  <a:cxn ang="0">
                    <a:pos x="3" y="1"/>
                  </a:cxn>
                </a:cxnLst>
                <a:rect l="0" t="0" r="r" b="b"/>
                <a:pathLst>
                  <a:path w="3" h="1">
                    <a:moveTo>
                      <a:pt x="3" y="1"/>
                    </a:moveTo>
                    <a:cubicBezTo>
                      <a:pt x="0" y="0"/>
                      <a:pt x="0" y="0"/>
                      <a:pt x="0" y="0"/>
                    </a:cubicBezTo>
                    <a:cubicBezTo>
                      <a:pt x="1" y="0"/>
                      <a:pt x="2" y="1"/>
                      <a:pt x="3"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7" name="Freeform 1220"/>
              <p:cNvSpPr>
                <a:spLocks/>
              </p:cNvSpPr>
              <p:nvPr/>
            </p:nvSpPr>
            <p:spPr bwMode="auto">
              <a:xfrm>
                <a:off x="2730" y="3085"/>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8" name="Freeform 1221"/>
              <p:cNvSpPr>
                <a:spLocks/>
              </p:cNvSpPr>
              <p:nvPr/>
            </p:nvSpPr>
            <p:spPr bwMode="auto">
              <a:xfrm>
                <a:off x="3245" y="3236"/>
                <a:ext cx="5" cy="2"/>
              </a:xfrm>
              <a:custGeom>
                <a:avLst/>
                <a:gdLst/>
                <a:ahLst/>
                <a:cxnLst>
                  <a:cxn ang="0">
                    <a:pos x="5" y="2"/>
                  </a:cxn>
                  <a:cxn ang="0">
                    <a:pos x="0" y="0"/>
                  </a:cxn>
                  <a:cxn ang="0">
                    <a:pos x="0" y="0"/>
                  </a:cxn>
                  <a:cxn ang="0">
                    <a:pos x="5" y="2"/>
                  </a:cxn>
                </a:cxnLst>
                <a:rect l="0" t="0" r="r" b="b"/>
                <a:pathLst>
                  <a:path w="5" h="2">
                    <a:moveTo>
                      <a:pt x="5" y="2"/>
                    </a:moveTo>
                    <a:lnTo>
                      <a:pt x="0" y="0"/>
                    </a:lnTo>
                    <a:lnTo>
                      <a:pt x="0" y="0"/>
                    </a:lnTo>
                    <a:lnTo>
                      <a:pt x="5"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39" name="Freeform 1222"/>
              <p:cNvSpPr>
                <a:spLocks/>
              </p:cNvSpPr>
              <p:nvPr/>
            </p:nvSpPr>
            <p:spPr bwMode="auto">
              <a:xfrm>
                <a:off x="3025" y="31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0" name="Freeform 1223"/>
              <p:cNvSpPr>
                <a:spLocks noEditPoints="1"/>
              </p:cNvSpPr>
              <p:nvPr/>
            </p:nvSpPr>
            <p:spPr bwMode="auto">
              <a:xfrm>
                <a:off x="2714" y="3013"/>
                <a:ext cx="743" cy="234"/>
              </a:xfrm>
              <a:custGeom>
                <a:avLst/>
                <a:gdLst/>
                <a:ahLst/>
                <a:cxnLst>
                  <a:cxn ang="0">
                    <a:pos x="139" y="41"/>
                  </a:cxn>
                  <a:cxn ang="0">
                    <a:pos x="135" y="37"/>
                  </a:cxn>
                  <a:cxn ang="0">
                    <a:pos x="105" y="38"/>
                  </a:cxn>
                  <a:cxn ang="0">
                    <a:pos x="69" y="33"/>
                  </a:cxn>
                  <a:cxn ang="0">
                    <a:pos x="9" y="23"/>
                  </a:cxn>
                  <a:cxn ang="0">
                    <a:pos x="4" y="28"/>
                  </a:cxn>
                  <a:cxn ang="0">
                    <a:pos x="7" y="32"/>
                  </a:cxn>
                  <a:cxn ang="0">
                    <a:pos x="26" y="41"/>
                  </a:cxn>
                  <a:cxn ang="0">
                    <a:pos x="49" y="50"/>
                  </a:cxn>
                  <a:cxn ang="0">
                    <a:pos x="89" y="60"/>
                  </a:cxn>
                  <a:cxn ang="0">
                    <a:pos x="147" y="80"/>
                  </a:cxn>
                  <a:cxn ang="0">
                    <a:pos x="212" y="95"/>
                  </a:cxn>
                  <a:cxn ang="0">
                    <a:pos x="249" y="100"/>
                  </a:cxn>
                  <a:cxn ang="0">
                    <a:pos x="307" y="99"/>
                  </a:cxn>
                  <a:cxn ang="0">
                    <a:pos x="321" y="93"/>
                  </a:cxn>
                  <a:cxn ang="0">
                    <a:pos x="324" y="65"/>
                  </a:cxn>
                  <a:cxn ang="0">
                    <a:pos x="315" y="58"/>
                  </a:cxn>
                  <a:cxn ang="0">
                    <a:pos x="296" y="49"/>
                  </a:cxn>
                  <a:cxn ang="0">
                    <a:pos x="254" y="43"/>
                  </a:cxn>
                  <a:cxn ang="0">
                    <a:pos x="225" y="37"/>
                  </a:cxn>
                  <a:cxn ang="0">
                    <a:pos x="213" y="32"/>
                  </a:cxn>
                  <a:cxn ang="0">
                    <a:pos x="189" y="20"/>
                  </a:cxn>
                  <a:cxn ang="0">
                    <a:pos x="181" y="5"/>
                  </a:cxn>
                  <a:cxn ang="0">
                    <a:pos x="181" y="12"/>
                  </a:cxn>
                  <a:cxn ang="0">
                    <a:pos x="190" y="23"/>
                  </a:cxn>
                  <a:cxn ang="0">
                    <a:pos x="203" y="34"/>
                  </a:cxn>
                  <a:cxn ang="0">
                    <a:pos x="233" y="42"/>
                  </a:cxn>
                  <a:cxn ang="0">
                    <a:pos x="245" y="44"/>
                  </a:cxn>
                  <a:cxn ang="0">
                    <a:pos x="259" y="47"/>
                  </a:cxn>
                  <a:cxn ang="0">
                    <a:pos x="287" y="53"/>
                  </a:cxn>
                  <a:cxn ang="0">
                    <a:pos x="307" y="60"/>
                  </a:cxn>
                  <a:cxn ang="0">
                    <a:pos x="320" y="71"/>
                  </a:cxn>
                  <a:cxn ang="0">
                    <a:pos x="318" y="84"/>
                  </a:cxn>
                  <a:cxn ang="0">
                    <a:pos x="314" y="87"/>
                  </a:cxn>
                  <a:cxn ang="0">
                    <a:pos x="296" y="94"/>
                  </a:cxn>
                  <a:cxn ang="0">
                    <a:pos x="286" y="96"/>
                  </a:cxn>
                  <a:cxn ang="0">
                    <a:pos x="256" y="95"/>
                  </a:cxn>
                  <a:cxn ang="0">
                    <a:pos x="225" y="90"/>
                  </a:cxn>
                  <a:cxn ang="0">
                    <a:pos x="195" y="85"/>
                  </a:cxn>
                  <a:cxn ang="0">
                    <a:pos x="180" y="81"/>
                  </a:cxn>
                  <a:cxn ang="0">
                    <a:pos x="153" y="71"/>
                  </a:cxn>
                  <a:cxn ang="0">
                    <a:pos x="125" y="64"/>
                  </a:cxn>
                  <a:cxn ang="0">
                    <a:pos x="88" y="52"/>
                  </a:cxn>
                  <a:cxn ang="0">
                    <a:pos x="31" y="33"/>
                  </a:cxn>
                  <a:cxn ang="0">
                    <a:pos x="9" y="23"/>
                  </a:cxn>
                  <a:cxn ang="0">
                    <a:pos x="7" y="30"/>
                  </a:cxn>
                  <a:cxn ang="0">
                    <a:pos x="44" y="38"/>
                  </a:cxn>
                  <a:cxn ang="0">
                    <a:pos x="67" y="41"/>
                  </a:cxn>
                  <a:cxn ang="0">
                    <a:pos x="83" y="45"/>
                  </a:cxn>
                  <a:cxn ang="0">
                    <a:pos x="99" y="44"/>
                  </a:cxn>
                  <a:cxn ang="0">
                    <a:pos x="120" y="45"/>
                  </a:cxn>
                  <a:cxn ang="0">
                    <a:pos x="185" y="43"/>
                  </a:cxn>
                  <a:cxn ang="0">
                    <a:pos x="212" y="40"/>
                  </a:cxn>
                  <a:cxn ang="0">
                    <a:pos x="216" y="33"/>
                  </a:cxn>
                  <a:cxn ang="0">
                    <a:pos x="200" y="36"/>
                  </a:cxn>
                  <a:cxn ang="0">
                    <a:pos x="169" y="36"/>
                  </a:cxn>
                  <a:cxn ang="0">
                    <a:pos x="93" y="37"/>
                  </a:cxn>
                  <a:cxn ang="0">
                    <a:pos x="97" y="45"/>
                  </a:cxn>
                </a:cxnLst>
                <a:rect l="0" t="0" r="r" b="b"/>
                <a:pathLst>
                  <a:path w="330" h="104">
                    <a:moveTo>
                      <a:pt x="158" y="36"/>
                    </a:moveTo>
                    <a:cubicBezTo>
                      <a:pt x="155" y="36"/>
                      <a:pt x="157" y="37"/>
                      <a:pt x="156" y="38"/>
                    </a:cubicBezTo>
                    <a:cubicBezTo>
                      <a:pt x="153" y="39"/>
                      <a:pt x="155" y="37"/>
                      <a:pt x="154" y="36"/>
                    </a:cubicBezTo>
                    <a:cubicBezTo>
                      <a:pt x="151" y="37"/>
                      <a:pt x="150" y="38"/>
                      <a:pt x="148" y="38"/>
                    </a:cubicBezTo>
                    <a:cubicBezTo>
                      <a:pt x="148" y="38"/>
                      <a:pt x="148" y="38"/>
                      <a:pt x="148" y="38"/>
                    </a:cubicBezTo>
                    <a:cubicBezTo>
                      <a:pt x="146" y="39"/>
                      <a:pt x="141" y="38"/>
                      <a:pt x="139" y="39"/>
                    </a:cubicBezTo>
                    <a:cubicBezTo>
                      <a:pt x="138" y="39"/>
                      <a:pt x="138" y="39"/>
                      <a:pt x="138" y="39"/>
                    </a:cubicBezTo>
                    <a:cubicBezTo>
                      <a:pt x="139" y="39"/>
                      <a:pt x="139" y="40"/>
                      <a:pt x="139" y="41"/>
                    </a:cubicBezTo>
                    <a:cubicBezTo>
                      <a:pt x="138" y="41"/>
                      <a:pt x="136" y="42"/>
                      <a:pt x="136" y="41"/>
                    </a:cubicBezTo>
                    <a:cubicBezTo>
                      <a:pt x="137" y="41"/>
                      <a:pt x="137" y="40"/>
                      <a:pt x="137" y="40"/>
                    </a:cubicBezTo>
                    <a:cubicBezTo>
                      <a:pt x="136" y="40"/>
                      <a:pt x="136" y="40"/>
                      <a:pt x="136" y="40"/>
                    </a:cubicBezTo>
                    <a:cubicBezTo>
                      <a:pt x="135" y="39"/>
                      <a:pt x="138" y="40"/>
                      <a:pt x="138" y="39"/>
                    </a:cubicBezTo>
                    <a:cubicBezTo>
                      <a:pt x="135" y="39"/>
                      <a:pt x="132" y="40"/>
                      <a:pt x="130" y="40"/>
                    </a:cubicBezTo>
                    <a:cubicBezTo>
                      <a:pt x="130" y="39"/>
                      <a:pt x="135" y="40"/>
                      <a:pt x="132" y="38"/>
                    </a:cubicBezTo>
                    <a:cubicBezTo>
                      <a:pt x="135" y="39"/>
                      <a:pt x="135" y="39"/>
                      <a:pt x="135" y="39"/>
                    </a:cubicBezTo>
                    <a:cubicBezTo>
                      <a:pt x="133" y="37"/>
                      <a:pt x="137" y="39"/>
                      <a:pt x="135" y="37"/>
                    </a:cubicBezTo>
                    <a:cubicBezTo>
                      <a:pt x="131" y="36"/>
                      <a:pt x="130" y="37"/>
                      <a:pt x="126" y="37"/>
                    </a:cubicBezTo>
                    <a:cubicBezTo>
                      <a:pt x="125" y="38"/>
                      <a:pt x="127" y="38"/>
                      <a:pt x="126" y="39"/>
                    </a:cubicBezTo>
                    <a:cubicBezTo>
                      <a:pt x="120" y="40"/>
                      <a:pt x="121" y="35"/>
                      <a:pt x="117" y="37"/>
                    </a:cubicBezTo>
                    <a:cubicBezTo>
                      <a:pt x="116" y="38"/>
                      <a:pt x="115" y="39"/>
                      <a:pt x="112" y="38"/>
                    </a:cubicBezTo>
                    <a:cubicBezTo>
                      <a:pt x="113" y="37"/>
                      <a:pt x="113" y="37"/>
                      <a:pt x="113" y="37"/>
                    </a:cubicBezTo>
                    <a:cubicBezTo>
                      <a:pt x="109" y="36"/>
                      <a:pt x="111" y="39"/>
                      <a:pt x="107" y="38"/>
                    </a:cubicBezTo>
                    <a:cubicBezTo>
                      <a:pt x="108" y="37"/>
                      <a:pt x="110" y="37"/>
                      <a:pt x="109" y="37"/>
                    </a:cubicBezTo>
                    <a:cubicBezTo>
                      <a:pt x="107" y="36"/>
                      <a:pt x="107" y="38"/>
                      <a:pt x="105" y="38"/>
                    </a:cubicBezTo>
                    <a:cubicBezTo>
                      <a:pt x="105" y="36"/>
                      <a:pt x="105" y="36"/>
                      <a:pt x="105" y="36"/>
                    </a:cubicBezTo>
                    <a:cubicBezTo>
                      <a:pt x="101" y="36"/>
                      <a:pt x="96" y="37"/>
                      <a:pt x="91" y="37"/>
                    </a:cubicBezTo>
                    <a:cubicBezTo>
                      <a:pt x="92" y="36"/>
                      <a:pt x="92" y="36"/>
                      <a:pt x="91" y="36"/>
                    </a:cubicBezTo>
                    <a:cubicBezTo>
                      <a:pt x="85" y="36"/>
                      <a:pt x="79" y="34"/>
                      <a:pt x="73" y="33"/>
                    </a:cubicBezTo>
                    <a:cubicBezTo>
                      <a:pt x="71" y="34"/>
                      <a:pt x="71" y="34"/>
                      <a:pt x="71" y="34"/>
                    </a:cubicBezTo>
                    <a:cubicBezTo>
                      <a:pt x="71" y="33"/>
                      <a:pt x="70" y="33"/>
                      <a:pt x="71" y="33"/>
                    </a:cubicBezTo>
                    <a:cubicBezTo>
                      <a:pt x="69" y="32"/>
                      <a:pt x="71" y="33"/>
                      <a:pt x="69" y="34"/>
                    </a:cubicBezTo>
                    <a:cubicBezTo>
                      <a:pt x="68" y="34"/>
                      <a:pt x="68" y="33"/>
                      <a:pt x="69" y="33"/>
                    </a:cubicBezTo>
                    <a:cubicBezTo>
                      <a:pt x="65" y="33"/>
                      <a:pt x="57" y="33"/>
                      <a:pt x="53" y="31"/>
                    </a:cubicBezTo>
                    <a:cubicBezTo>
                      <a:pt x="54" y="31"/>
                      <a:pt x="54" y="31"/>
                      <a:pt x="54" y="31"/>
                    </a:cubicBezTo>
                    <a:cubicBezTo>
                      <a:pt x="51" y="30"/>
                      <a:pt x="50" y="33"/>
                      <a:pt x="48" y="31"/>
                    </a:cubicBezTo>
                    <a:cubicBezTo>
                      <a:pt x="48" y="31"/>
                      <a:pt x="48" y="31"/>
                      <a:pt x="48" y="31"/>
                    </a:cubicBezTo>
                    <a:cubicBezTo>
                      <a:pt x="41" y="29"/>
                      <a:pt x="34" y="29"/>
                      <a:pt x="29" y="26"/>
                    </a:cubicBezTo>
                    <a:cubicBezTo>
                      <a:pt x="27" y="28"/>
                      <a:pt x="22" y="24"/>
                      <a:pt x="21" y="26"/>
                    </a:cubicBezTo>
                    <a:cubicBezTo>
                      <a:pt x="18" y="24"/>
                      <a:pt x="19" y="24"/>
                      <a:pt x="14" y="22"/>
                    </a:cubicBezTo>
                    <a:cubicBezTo>
                      <a:pt x="12" y="21"/>
                      <a:pt x="11" y="23"/>
                      <a:pt x="9" y="23"/>
                    </a:cubicBezTo>
                    <a:cubicBezTo>
                      <a:pt x="9" y="21"/>
                      <a:pt x="9" y="21"/>
                      <a:pt x="9" y="21"/>
                    </a:cubicBezTo>
                    <a:cubicBezTo>
                      <a:pt x="8" y="22"/>
                      <a:pt x="8" y="22"/>
                      <a:pt x="8" y="22"/>
                    </a:cubicBezTo>
                    <a:cubicBezTo>
                      <a:pt x="7" y="22"/>
                      <a:pt x="7" y="22"/>
                      <a:pt x="7" y="22"/>
                    </a:cubicBezTo>
                    <a:cubicBezTo>
                      <a:pt x="7" y="22"/>
                      <a:pt x="7" y="22"/>
                      <a:pt x="7" y="22"/>
                    </a:cubicBezTo>
                    <a:cubicBezTo>
                      <a:pt x="7" y="22"/>
                      <a:pt x="7" y="22"/>
                      <a:pt x="7" y="22"/>
                    </a:cubicBezTo>
                    <a:cubicBezTo>
                      <a:pt x="7" y="22"/>
                      <a:pt x="7" y="22"/>
                      <a:pt x="7" y="22"/>
                    </a:cubicBezTo>
                    <a:cubicBezTo>
                      <a:pt x="7" y="22"/>
                      <a:pt x="7" y="22"/>
                      <a:pt x="7" y="22"/>
                    </a:cubicBezTo>
                    <a:cubicBezTo>
                      <a:pt x="0" y="35"/>
                      <a:pt x="5" y="26"/>
                      <a:pt x="4" y="28"/>
                    </a:cubicBezTo>
                    <a:cubicBezTo>
                      <a:pt x="4" y="28"/>
                      <a:pt x="4" y="28"/>
                      <a:pt x="4" y="28"/>
                    </a:cubicBezTo>
                    <a:cubicBezTo>
                      <a:pt x="4" y="28"/>
                      <a:pt x="4" y="28"/>
                      <a:pt x="4" y="28"/>
                    </a:cubicBezTo>
                    <a:cubicBezTo>
                      <a:pt x="4" y="28"/>
                      <a:pt x="4" y="28"/>
                      <a:pt x="4" y="28"/>
                    </a:cubicBezTo>
                    <a:cubicBezTo>
                      <a:pt x="4" y="28"/>
                      <a:pt x="4" y="28"/>
                      <a:pt x="4" y="28"/>
                    </a:cubicBezTo>
                    <a:cubicBezTo>
                      <a:pt x="4" y="28"/>
                      <a:pt x="4" y="28"/>
                      <a:pt x="4" y="28"/>
                    </a:cubicBezTo>
                    <a:cubicBezTo>
                      <a:pt x="4" y="29"/>
                      <a:pt x="4" y="29"/>
                      <a:pt x="4" y="29"/>
                    </a:cubicBezTo>
                    <a:cubicBezTo>
                      <a:pt x="5" y="31"/>
                      <a:pt x="5" y="31"/>
                      <a:pt x="5" y="31"/>
                    </a:cubicBezTo>
                    <a:cubicBezTo>
                      <a:pt x="6" y="31"/>
                      <a:pt x="6" y="31"/>
                      <a:pt x="7" y="32"/>
                    </a:cubicBezTo>
                    <a:cubicBezTo>
                      <a:pt x="6" y="31"/>
                      <a:pt x="6" y="30"/>
                      <a:pt x="6" y="30"/>
                    </a:cubicBezTo>
                    <a:cubicBezTo>
                      <a:pt x="9" y="31"/>
                      <a:pt x="12" y="34"/>
                      <a:pt x="12" y="35"/>
                    </a:cubicBezTo>
                    <a:cubicBezTo>
                      <a:pt x="18" y="36"/>
                      <a:pt x="18" y="36"/>
                      <a:pt x="18" y="36"/>
                    </a:cubicBezTo>
                    <a:cubicBezTo>
                      <a:pt x="18" y="37"/>
                      <a:pt x="17" y="36"/>
                      <a:pt x="16" y="36"/>
                    </a:cubicBezTo>
                    <a:cubicBezTo>
                      <a:pt x="20" y="37"/>
                      <a:pt x="16" y="38"/>
                      <a:pt x="19" y="38"/>
                    </a:cubicBezTo>
                    <a:cubicBezTo>
                      <a:pt x="19" y="38"/>
                      <a:pt x="20" y="37"/>
                      <a:pt x="20" y="37"/>
                    </a:cubicBezTo>
                    <a:cubicBezTo>
                      <a:pt x="21" y="39"/>
                      <a:pt x="25" y="40"/>
                      <a:pt x="27" y="41"/>
                    </a:cubicBezTo>
                    <a:cubicBezTo>
                      <a:pt x="26" y="41"/>
                      <a:pt x="26" y="41"/>
                      <a:pt x="26" y="41"/>
                    </a:cubicBezTo>
                    <a:cubicBezTo>
                      <a:pt x="31" y="43"/>
                      <a:pt x="36" y="44"/>
                      <a:pt x="41" y="46"/>
                    </a:cubicBezTo>
                    <a:cubicBezTo>
                      <a:pt x="39" y="45"/>
                      <a:pt x="40" y="44"/>
                      <a:pt x="42" y="44"/>
                    </a:cubicBezTo>
                    <a:cubicBezTo>
                      <a:pt x="42" y="46"/>
                      <a:pt x="42" y="46"/>
                      <a:pt x="42" y="46"/>
                    </a:cubicBezTo>
                    <a:cubicBezTo>
                      <a:pt x="43" y="46"/>
                      <a:pt x="41" y="45"/>
                      <a:pt x="43" y="45"/>
                    </a:cubicBezTo>
                    <a:cubicBezTo>
                      <a:pt x="45" y="46"/>
                      <a:pt x="44" y="47"/>
                      <a:pt x="43" y="47"/>
                    </a:cubicBezTo>
                    <a:cubicBezTo>
                      <a:pt x="45" y="47"/>
                      <a:pt x="45" y="47"/>
                      <a:pt x="45" y="47"/>
                    </a:cubicBezTo>
                    <a:cubicBezTo>
                      <a:pt x="45" y="47"/>
                      <a:pt x="44" y="47"/>
                      <a:pt x="44" y="48"/>
                    </a:cubicBezTo>
                    <a:cubicBezTo>
                      <a:pt x="45" y="47"/>
                      <a:pt x="48" y="50"/>
                      <a:pt x="49" y="50"/>
                    </a:cubicBezTo>
                    <a:cubicBezTo>
                      <a:pt x="49" y="50"/>
                      <a:pt x="49" y="50"/>
                      <a:pt x="49" y="50"/>
                    </a:cubicBezTo>
                    <a:cubicBezTo>
                      <a:pt x="55" y="52"/>
                      <a:pt x="57" y="52"/>
                      <a:pt x="61" y="54"/>
                    </a:cubicBezTo>
                    <a:cubicBezTo>
                      <a:pt x="62" y="53"/>
                      <a:pt x="63" y="53"/>
                      <a:pt x="65" y="53"/>
                    </a:cubicBezTo>
                    <a:cubicBezTo>
                      <a:pt x="68" y="54"/>
                      <a:pt x="71" y="56"/>
                      <a:pt x="75" y="57"/>
                    </a:cubicBezTo>
                    <a:cubicBezTo>
                      <a:pt x="77" y="58"/>
                      <a:pt x="76" y="57"/>
                      <a:pt x="77" y="57"/>
                    </a:cubicBezTo>
                    <a:cubicBezTo>
                      <a:pt x="77" y="58"/>
                      <a:pt x="81" y="59"/>
                      <a:pt x="78" y="59"/>
                    </a:cubicBezTo>
                    <a:cubicBezTo>
                      <a:pt x="83" y="60"/>
                      <a:pt x="84" y="60"/>
                      <a:pt x="90" y="61"/>
                    </a:cubicBezTo>
                    <a:cubicBezTo>
                      <a:pt x="90" y="61"/>
                      <a:pt x="89" y="60"/>
                      <a:pt x="89" y="60"/>
                    </a:cubicBezTo>
                    <a:cubicBezTo>
                      <a:pt x="90" y="60"/>
                      <a:pt x="92" y="61"/>
                      <a:pt x="91" y="62"/>
                    </a:cubicBezTo>
                    <a:cubicBezTo>
                      <a:pt x="91" y="62"/>
                      <a:pt x="91" y="62"/>
                      <a:pt x="91" y="62"/>
                    </a:cubicBezTo>
                    <a:cubicBezTo>
                      <a:pt x="98" y="62"/>
                      <a:pt x="105" y="69"/>
                      <a:pt x="110" y="69"/>
                    </a:cubicBezTo>
                    <a:cubicBezTo>
                      <a:pt x="110" y="69"/>
                      <a:pt x="110" y="69"/>
                      <a:pt x="110" y="69"/>
                    </a:cubicBezTo>
                    <a:cubicBezTo>
                      <a:pt x="116" y="69"/>
                      <a:pt x="116" y="69"/>
                      <a:pt x="116" y="69"/>
                    </a:cubicBezTo>
                    <a:cubicBezTo>
                      <a:pt x="118" y="70"/>
                      <a:pt x="114" y="70"/>
                      <a:pt x="116" y="71"/>
                    </a:cubicBezTo>
                    <a:cubicBezTo>
                      <a:pt x="122" y="71"/>
                      <a:pt x="124" y="74"/>
                      <a:pt x="129" y="74"/>
                    </a:cubicBezTo>
                    <a:cubicBezTo>
                      <a:pt x="132" y="78"/>
                      <a:pt x="142" y="77"/>
                      <a:pt x="147" y="80"/>
                    </a:cubicBezTo>
                    <a:cubicBezTo>
                      <a:pt x="147" y="80"/>
                      <a:pt x="147" y="80"/>
                      <a:pt x="147" y="80"/>
                    </a:cubicBezTo>
                    <a:cubicBezTo>
                      <a:pt x="148" y="79"/>
                      <a:pt x="148" y="81"/>
                      <a:pt x="149" y="81"/>
                    </a:cubicBezTo>
                    <a:cubicBezTo>
                      <a:pt x="149" y="80"/>
                      <a:pt x="148" y="80"/>
                      <a:pt x="149" y="80"/>
                    </a:cubicBezTo>
                    <a:cubicBezTo>
                      <a:pt x="160" y="82"/>
                      <a:pt x="171" y="87"/>
                      <a:pt x="182" y="90"/>
                    </a:cubicBezTo>
                    <a:cubicBezTo>
                      <a:pt x="186" y="91"/>
                      <a:pt x="185" y="87"/>
                      <a:pt x="190" y="90"/>
                    </a:cubicBezTo>
                    <a:cubicBezTo>
                      <a:pt x="188" y="91"/>
                      <a:pt x="188" y="91"/>
                      <a:pt x="188" y="91"/>
                    </a:cubicBezTo>
                    <a:cubicBezTo>
                      <a:pt x="196" y="91"/>
                      <a:pt x="205" y="94"/>
                      <a:pt x="213" y="95"/>
                    </a:cubicBezTo>
                    <a:cubicBezTo>
                      <a:pt x="213" y="95"/>
                      <a:pt x="212" y="95"/>
                      <a:pt x="212" y="95"/>
                    </a:cubicBezTo>
                    <a:cubicBezTo>
                      <a:pt x="213" y="96"/>
                      <a:pt x="218" y="96"/>
                      <a:pt x="218" y="96"/>
                    </a:cubicBezTo>
                    <a:cubicBezTo>
                      <a:pt x="219" y="96"/>
                      <a:pt x="218" y="96"/>
                      <a:pt x="219" y="97"/>
                    </a:cubicBezTo>
                    <a:cubicBezTo>
                      <a:pt x="221" y="98"/>
                      <a:pt x="224" y="96"/>
                      <a:pt x="224" y="98"/>
                    </a:cubicBezTo>
                    <a:cubicBezTo>
                      <a:pt x="224" y="98"/>
                      <a:pt x="224" y="98"/>
                      <a:pt x="223" y="98"/>
                    </a:cubicBezTo>
                    <a:cubicBezTo>
                      <a:pt x="225" y="97"/>
                      <a:pt x="229" y="99"/>
                      <a:pt x="228" y="98"/>
                    </a:cubicBezTo>
                    <a:cubicBezTo>
                      <a:pt x="231" y="99"/>
                      <a:pt x="234" y="98"/>
                      <a:pt x="236" y="99"/>
                    </a:cubicBezTo>
                    <a:cubicBezTo>
                      <a:pt x="238" y="98"/>
                      <a:pt x="241" y="100"/>
                      <a:pt x="242" y="99"/>
                    </a:cubicBezTo>
                    <a:cubicBezTo>
                      <a:pt x="242" y="100"/>
                      <a:pt x="247" y="101"/>
                      <a:pt x="249" y="100"/>
                    </a:cubicBezTo>
                    <a:cubicBezTo>
                      <a:pt x="249" y="101"/>
                      <a:pt x="251" y="101"/>
                      <a:pt x="250" y="102"/>
                    </a:cubicBezTo>
                    <a:cubicBezTo>
                      <a:pt x="252" y="102"/>
                      <a:pt x="254" y="102"/>
                      <a:pt x="254" y="101"/>
                    </a:cubicBezTo>
                    <a:cubicBezTo>
                      <a:pt x="258" y="103"/>
                      <a:pt x="263" y="100"/>
                      <a:pt x="265" y="103"/>
                    </a:cubicBezTo>
                    <a:cubicBezTo>
                      <a:pt x="272" y="102"/>
                      <a:pt x="278" y="102"/>
                      <a:pt x="284" y="101"/>
                    </a:cubicBezTo>
                    <a:cubicBezTo>
                      <a:pt x="284" y="103"/>
                      <a:pt x="277" y="102"/>
                      <a:pt x="277" y="104"/>
                    </a:cubicBezTo>
                    <a:cubicBezTo>
                      <a:pt x="283" y="103"/>
                      <a:pt x="286" y="101"/>
                      <a:pt x="292" y="101"/>
                    </a:cubicBezTo>
                    <a:cubicBezTo>
                      <a:pt x="294" y="101"/>
                      <a:pt x="291" y="102"/>
                      <a:pt x="291" y="103"/>
                    </a:cubicBezTo>
                    <a:cubicBezTo>
                      <a:pt x="297" y="101"/>
                      <a:pt x="302" y="102"/>
                      <a:pt x="307" y="99"/>
                    </a:cubicBezTo>
                    <a:cubicBezTo>
                      <a:pt x="307" y="100"/>
                      <a:pt x="307" y="100"/>
                      <a:pt x="306" y="100"/>
                    </a:cubicBezTo>
                    <a:cubicBezTo>
                      <a:pt x="307" y="100"/>
                      <a:pt x="309" y="100"/>
                      <a:pt x="308" y="99"/>
                    </a:cubicBezTo>
                    <a:cubicBezTo>
                      <a:pt x="308" y="100"/>
                      <a:pt x="308" y="100"/>
                      <a:pt x="308" y="100"/>
                    </a:cubicBezTo>
                    <a:cubicBezTo>
                      <a:pt x="306" y="99"/>
                      <a:pt x="311" y="96"/>
                      <a:pt x="311" y="95"/>
                    </a:cubicBezTo>
                    <a:cubicBezTo>
                      <a:pt x="310" y="98"/>
                      <a:pt x="316" y="94"/>
                      <a:pt x="314" y="98"/>
                    </a:cubicBezTo>
                    <a:cubicBezTo>
                      <a:pt x="315" y="97"/>
                      <a:pt x="316" y="97"/>
                      <a:pt x="315" y="96"/>
                    </a:cubicBezTo>
                    <a:cubicBezTo>
                      <a:pt x="316" y="96"/>
                      <a:pt x="317" y="96"/>
                      <a:pt x="316" y="97"/>
                    </a:cubicBezTo>
                    <a:cubicBezTo>
                      <a:pt x="319" y="95"/>
                      <a:pt x="318" y="95"/>
                      <a:pt x="321" y="93"/>
                    </a:cubicBezTo>
                    <a:cubicBezTo>
                      <a:pt x="321" y="94"/>
                      <a:pt x="320" y="94"/>
                      <a:pt x="320" y="95"/>
                    </a:cubicBezTo>
                    <a:cubicBezTo>
                      <a:pt x="321" y="93"/>
                      <a:pt x="323" y="91"/>
                      <a:pt x="325" y="90"/>
                    </a:cubicBezTo>
                    <a:cubicBezTo>
                      <a:pt x="325" y="90"/>
                      <a:pt x="325" y="90"/>
                      <a:pt x="325" y="90"/>
                    </a:cubicBezTo>
                    <a:cubicBezTo>
                      <a:pt x="329" y="86"/>
                      <a:pt x="329" y="81"/>
                      <a:pt x="328" y="76"/>
                    </a:cubicBezTo>
                    <a:cubicBezTo>
                      <a:pt x="330" y="77"/>
                      <a:pt x="329" y="74"/>
                      <a:pt x="330" y="73"/>
                    </a:cubicBezTo>
                    <a:cubicBezTo>
                      <a:pt x="329" y="70"/>
                      <a:pt x="329" y="70"/>
                      <a:pt x="329" y="70"/>
                    </a:cubicBezTo>
                    <a:cubicBezTo>
                      <a:pt x="328" y="72"/>
                      <a:pt x="328" y="72"/>
                      <a:pt x="328" y="72"/>
                    </a:cubicBezTo>
                    <a:cubicBezTo>
                      <a:pt x="328" y="69"/>
                      <a:pt x="325" y="67"/>
                      <a:pt x="324" y="65"/>
                    </a:cubicBezTo>
                    <a:cubicBezTo>
                      <a:pt x="326" y="67"/>
                      <a:pt x="326" y="67"/>
                      <a:pt x="326" y="67"/>
                    </a:cubicBezTo>
                    <a:cubicBezTo>
                      <a:pt x="325" y="65"/>
                      <a:pt x="324" y="64"/>
                      <a:pt x="322" y="63"/>
                    </a:cubicBezTo>
                    <a:cubicBezTo>
                      <a:pt x="324" y="65"/>
                      <a:pt x="324" y="65"/>
                      <a:pt x="324" y="65"/>
                    </a:cubicBezTo>
                    <a:cubicBezTo>
                      <a:pt x="322" y="64"/>
                      <a:pt x="323" y="67"/>
                      <a:pt x="321" y="64"/>
                    </a:cubicBezTo>
                    <a:cubicBezTo>
                      <a:pt x="321" y="64"/>
                      <a:pt x="319" y="62"/>
                      <a:pt x="318" y="61"/>
                    </a:cubicBezTo>
                    <a:cubicBezTo>
                      <a:pt x="318" y="61"/>
                      <a:pt x="318" y="61"/>
                      <a:pt x="318" y="61"/>
                    </a:cubicBezTo>
                    <a:cubicBezTo>
                      <a:pt x="317" y="61"/>
                      <a:pt x="316" y="60"/>
                      <a:pt x="314" y="59"/>
                    </a:cubicBezTo>
                    <a:cubicBezTo>
                      <a:pt x="314" y="59"/>
                      <a:pt x="315" y="58"/>
                      <a:pt x="315" y="58"/>
                    </a:cubicBezTo>
                    <a:cubicBezTo>
                      <a:pt x="314" y="58"/>
                      <a:pt x="310" y="55"/>
                      <a:pt x="308" y="56"/>
                    </a:cubicBezTo>
                    <a:cubicBezTo>
                      <a:pt x="308" y="56"/>
                      <a:pt x="309" y="55"/>
                      <a:pt x="309" y="55"/>
                    </a:cubicBezTo>
                    <a:cubicBezTo>
                      <a:pt x="307" y="55"/>
                      <a:pt x="307" y="55"/>
                      <a:pt x="307" y="55"/>
                    </a:cubicBezTo>
                    <a:cubicBezTo>
                      <a:pt x="306" y="55"/>
                      <a:pt x="306" y="54"/>
                      <a:pt x="307" y="54"/>
                    </a:cubicBezTo>
                    <a:cubicBezTo>
                      <a:pt x="304" y="53"/>
                      <a:pt x="307" y="56"/>
                      <a:pt x="304" y="54"/>
                    </a:cubicBezTo>
                    <a:cubicBezTo>
                      <a:pt x="304" y="54"/>
                      <a:pt x="304" y="54"/>
                      <a:pt x="305" y="54"/>
                    </a:cubicBezTo>
                    <a:cubicBezTo>
                      <a:pt x="301" y="52"/>
                      <a:pt x="297" y="52"/>
                      <a:pt x="293" y="51"/>
                    </a:cubicBezTo>
                    <a:cubicBezTo>
                      <a:pt x="293" y="49"/>
                      <a:pt x="297" y="51"/>
                      <a:pt x="296" y="49"/>
                    </a:cubicBezTo>
                    <a:cubicBezTo>
                      <a:pt x="291" y="48"/>
                      <a:pt x="285" y="48"/>
                      <a:pt x="280" y="47"/>
                    </a:cubicBezTo>
                    <a:cubicBezTo>
                      <a:pt x="281" y="47"/>
                      <a:pt x="281" y="47"/>
                      <a:pt x="281" y="47"/>
                    </a:cubicBezTo>
                    <a:cubicBezTo>
                      <a:pt x="279" y="49"/>
                      <a:pt x="277" y="46"/>
                      <a:pt x="274" y="46"/>
                    </a:cubicBezTo>
                    <a:cubicBezTo>
                      <a:pt x="275" y="46"/>
                      <a:pt x="275" y="45"/>
                      <a:pt x="275" y="45"/>
                    </a:cubicBezTo>
                    <a:cubicBezTo>
                      <a:pt x="272" y="44"/>
                      <a:pt x="268" y="44"/>
                      <a:pt x="263" y="44"/>
                    </a:cubicBezTo>
                    <a:cubicBezTo>
                      <a:pt x="263" y="44"/>
                      <a:pt x="263" y="44"/>
                      <a:pt x="263" y="44"/>
                    </a:cubicBezTo>
                    <a:cubicBezTo>
                      <a:pt x="261" y="43"/>
                      <a:pt x="258" y="42"/>
                      <a:pt x="256" y="42"/>
                    </a:cubicBezTo>
                    <a:cubicBezTo>
                      <a:pt x="255" y="42"/>
                      <a:pt x="254" y="42"/>
                      <a:pt x="254" y="43"/>
                    </a:cubicBezTo>
                    <a:cubicBezTo>
                      <a:pt x="248" y="38"/>
                      <a:pt x="241" y="42"/>
                      <a:pt x="236" y="38"/>
                    </a:cubicBezTo>
                    <a:cubicBezTo>
                      <a:pt x="237" y="38"/>
                      <a:pt x="238" y="38"/>
                      <a:pt x="237" y="38"/>
                    </a:cubicBezTo>
                    <a:cubicBezTo>
                      <a:pt x="232" y="37"/>
                      <a:pt x="232" y="37"/>
                      <a:pt x="232" y="37"/>
                    </a:cubicBezTo>
                    <a:cubicBezTo>
                      <a:pt x="232" y="38"/>
                      <a:pt x="232" y="38"/>
                      <a:pt x="233" y="39"/>
                    </a:cubicBezTo>
                    <a:cubicBezTo>
                      <a:pt x="233" y="39"/>
                      <a:pt x="231" y="39"/>
                      <a:pt x="230" y="39"/>
                    </a:cubicBezTo>
                    <a:cubicBezTo>
                      <a:pt x="232" y="39"/>
                      <a:pt x="230" y="38"/>
                      <a:pt x="229" y="37"/>
                    </a:cubicBezTo>
                    <a:cubicBezTo>
                      <a:pt x="229" y="37"/>
                      <a:pt x="229" y="37"/>
                      <a:pt x="229" y="38"/>
                    </a:cubicBezTo>
                    <a:cubicBezTo>
                      <a:pt x="227" y="36"/>
                      <a:pt x="228" y="40"/>
                      <a:pt x="225" y="37"/>
                    </a:cubicBezTo>
                    <a:cubicBezTo>
                      <a:pt x="225" y="37"/>
                      <a:pt x="225" y="37"/>
                      <a:pt x="225" y="37"/>
                    </a:cubicBezTo>
                    <a:cubicBezTo>
                      <a:pt x="224" y="37"/>
                      <a:pt x="222" y="37"/>
                      <a:pt x="221" y="37"/>
                    </a:cubicBezTo>
                    <a:cubicBezTo>
                      <a:pt x="221" y="36"/>
                      <a:pt x="222" y="37"/>
                      <a:pt x="223" y="36"/>
                    </a:cubicBezTo>
                    <a:cubicBezTo>
                      <a:pt x="221" y="35"/>
                      <a:pt x="218" y="37"/>
                      <a:pt x="217" y="35"/>
                    </a:cubicBezTo>
                    <a:cubicBezTo>
                      <a:pt x="220" y="35"/>
                      <a:pt x="220" y="35"/>
                      <a:pt x="220" y="35"/>
                    </a:cubicBezTo>
                    <a:cubicBezTo>
                      <a:pt x="218" y="34"/>
                      <a:pt x="218" y="34"/>
                      <a:pt x="216" y="33"/>
                    </a:cubicBezTo>
                    <a:cubicBezTo>
                      <a:pt x="217" y="33"/>
                      <a:pt x="217" y="33"/>
                      <a:pt x="217" y="33"/>
                    </a:cubicBezTo>
                    <a:cubicBezTo>
                      <a:pt x="213" y="32"/>
                      <a:pt x="213" y="32"/>
                      <a:pt x="213" y="32"/>
                    </a:cubicBezTo>
                    <a:cubicBezTo>
                      <a:pt x="214" y="32"/>
                      <a:pt x="214" y="32"/>
                      <a:pt x="214" y="32"/>
                    </a:cubicBezTo>
                    <a:cubicBezTo>
                      <a:pt x="211" y="34"/>
                      <a:pt x="209" y="31"/>
                      <a:pt x="205" y="32"/>
                    </a:cubicBezTo>
                    <a:cubicBezTo>
                      <a:pt x="209" y="31"/>
                      <a:pt x="206" y="31"/>
                      <a:pt x="207" y="30"/>
                    </a:cubicBezTo>
                    <a:cubicBezTo>
                      <a:pt x="206" y="29"/>
                      <a:pt x="205" y="28"/>
                      <a:pt x="205" y="28"/>
                    </a:cubicBezTo>
                    <a:cubicBezTo>
                      <a:pt x="203" y="28"/>
                      <a:pt x="203" y="26"/>
                      <a:pt x="201" y="27"/>
                    </a:cubicBezTo>
                    <a:cubicBezTo>
                      <a:pt x="201" y="26"/>
                      <a:pt x="199" y="26"/>
                      <a:pt x="200" y="25"/>
                    </a:cubicBezTo>
                    <a:cubicBezTo>
                      <a:pt x="198" y="25"/>
                      <a:pt x="200" y="26"/>
                      <a:pt x="200" y="26"/>
                    </a:cubicBezTo>
                    <a:cubicBezTo>
                      <a:pt x="196" y="26"/>
                      <a:pt x="194" y="22"/>
                      <a:pt x="189" y="20"/>
                    </a:cubicBezTo>
                    <a:cubicBezTo>
                      <a:pt x="186" y="18"/>
                      <a:pt x="184" y="18"/>
                      <a:pt x="181" y="16"/>
                    </a:cubicBezTo>
                    <a:cubicBezTo>
                      <a:pt x="181" y="14"/>
                      <a:pt x="183" y="16"/>
                      <a:pt x="183" y="16"/>
                    </a:cubicBezTo>
                    <a:cubicBezTo>
                      <a:pt x="183" y="14"/>
                      <a:pt x="182" y="13"/>
                      <a:pt x="180" y="11"/>
                    </a:cubicBezTo>
                    <a:cubicBezTo>
                      <a:pt x="181" y="11"/>
                      <a:pt x="181" y="11"/>
                      <a:pt x="181" y="10"/>
                    </a:cubicBezTo>
                    <a:cubicBezTo>
                      <a:pt x="181" y="9"/>
                      <a:pt x="180" y="10"/>
                      <a:pt x="179" y="8"/>
                    </a:cubicBezTo>
                    <a:cubicBezTo>
                      <a:pt x="180" y="8"/>
                      <a:pt x="181" y="8"/>
                      <a:pt x="181" y="9"/>
                    </a:cubicBezTo>
                    <a:cubicBezTo>
                      <a:pt x="180" y="7"/>
                      <a:pt x="179" y="6"/>
                      <a:pt x="179" y="4"/>
                    </a:cubicBezTo>
                    <a:cubicBezTo>
                      <a:pt x="179" y="3"/>
                      <a:pt x="180" y="5"/>
                      <a:pt x="181" y="5"/>
                    </a:cubicBezTo>
                    <a:cubicBezTo>
                      <a:pt x="180" y="3"/>
                      <a:pt x="179" y="0"/>
                      <a:pt x="178" y="0"/>
                    </a:cubicBezTo>
                    <a:cubicBezTo>
                      <a:pt x="178" y="1"/>
                      <a:pt x="178" y="1"/>
                      <a:pt x="178" y="1"/>
                    </a:cubicBezTo>
                    <a:cubicBezTo>
                      <a:pt x="178" y="0"/>
                      <a:pt x="179" y="1"/>
                      <a:pt x="179" y="1"/>
                    </a:cubicBezTo>
                    <a:cubicBezTo>
                      <a:pt x="180" y="3"/>
                      <a:pt x="179" y="4"/>
                      <a:pt x="179" y="4"/>
                    </a:cubicBezTo>
                    <a:cubicBezTo>
                      <a:pt x="178" y="3"/>
                      <a:pt x="178" y="3"/>
                      <a:pt x="178" y="3"/>
                    </a:cubicBezTo>
                    <a:cubicBezTo>
                      <a:pt x="176" y="4"/>
                      <a:pt x="179" y="8"/>
                      <a:pt x="180" y="10"/>
                    </a:cubicBezTo>
                    <a:cubicBezTo>
                      <a:pt x="178" y="10"/>
                      <a:pt x="178" y="10"/>
                      <a:pt x="178" y="10"/>
                    </a:cubicBezTo>
                    <a:cubicBezTo>
                      <a:pt x="179" y="10"/>
                      <a:pt x="180" y="11"/>
                      <a:pt x="181" y="12"/>
                    </a:cubicBezTo>
                    <a:cubicBezTo>
                      <a:pt x="180" y="12"/>
                      <a:pt x="180" y="13"/>
                      <a:pt x="179" y="12"/>
                    </a:cubicBezTo>
                    <a:cubicBezTo>
                      <a:pt x="179" y="14"/>
                      <a:pt x="180" y="13"/>
                      <a:pt x="180" y="15"/>
                    </a:cubicBezTo>
                    <a:cubicBezTo>
                      <a:pt x="180" y="16"/>
                      <a:pt x="180" y="16"/>
                      <a:pt x="180" y="16"/>
                    </a:cubicBezTo>
                    <a:cubicBezTo>
                      <a:pt x="182" y="17"/>
                      <a:pt x="182" y="17"/>
                      <a:pt x="182" y="17"/>
                    </a:cubicBezTo>
                    <a:cubicBezTo>
                      <a:pt x="181" y="17"/>
                      <a:pt x="181" y="18"/>
                      <a:pt x="180" y="17"/>
                    </a:cubicBezTo>
                    <a:cubicBezTo>
                      <a:pt x="182" y="20"/>
                      <a:pt x="185" y="20"/>
                      <a:pt x="185" y="22"/>
                    </a:cubicBezTo>
                    <a:cubicBezTo>
                      <a:pt x="185" y="22"/>
                      <a:pt x="185" y="22"/>
                      <a:pt x="185" y="22"/>
                    </a:cubicBezTo>
                    <a:cubicBezTo>
                      <a:pt x="189" y="25"/>
                      <a:pt x="186" y="21"/>
                      <a:pt x="190" y="23"/>
                    </a:cubicBezTo>
                    <a:cubicBezTo>
                      <a:pt x="190" y="27"/>
                      <a:pt x="190" y="27"/>
                      <a:pt x="190" y="27"/>
                    </a:cubicBezTo>
                    <a:cubicBezTo>
                      <a:pt x="191" y="26"/>
                      <a:pt x="191" y="26"/>
                      <a:pt x="191" y="26"/>
                    </a:cubicBezTo>
                    <a:cubicBezTo>
                      <a:pt x="192" y="26"/>
                      <a:pt x="192" y="27"/>
                      <a:pt x="192" y="27"/>
                    </a:cubicBezTo>
                    <a:cubicBezTo>
                      <a:pt x="194" y="27"/>
                      <a:pt x="192" y="26"/>
                      <a:pt x="193" y="26"/>
                    </a:cubicBezTo>
                    <a:cubicBezTo>
                      <a:pt x="195" y="29"/>
                      <a:pt x="199" y="29"/>
                      <a:pt x="199" y="31"/>
                    </a:cubicBezTo>
                    <a:cubicBezTo>
                      <a:pt x="200" y="31"/>
                      <a:pt x="197" y="29"/>
                      <a:pt x="200" y="30"/>
                    </a:cubicBezTo>
                    <a:cubicBezTo>
                      <a:pt x="200" y="32"/>
                      <a:pt x="203" y="31"/>
                      <a:pt x="204" y="33"/>
                    </a:cubicBezTo>
                    <a:cubicBezTo>
                      <a:pt x="203" y="33"/>
                      <a:pt x="202" y="32"/>
                      <a:pt x="203" y="34"/>
                    </a:cubicBezTo>
                    <a:cubicBezTo>
                      <a:pt x="205" y="33"/>
                      <a:pt x="207" y="36"/>
                      <a:pt x="209" y="36"/>
                    </a:cubicBezTo>
                    <a:cubicBezTo>
                      <a:pt x="210" y="35"/>
                      <a:pt x="213" y="37"/>
                      <a:pt x="217" y="37"/>
                    </a:cubicBezTo>
                    <a:cubicBezTo>
                      <a:pt x="216" y="38"/>
                      <a:pt x="222" y="39"/>
                      <a:pt x="225" y="41"/>
                    </a:cubicBezTo>
                    <a:cubicBezTo>
                      <a:pt x="225" y="41"/>
                      <a:pt x="225" y="41"/>
                      <a:pt x="225" y="41"/>
                    </a:cubicBezTo>
                    <a:cubicBezTo>
                      <a:pt x="225" y="40"/>
                      <a:pt x="228" y="41"/>
                      <a:pt x="231" y="41"/>
                    </a:cubicBezTo>
                    <a:cubicBezTo>
                      <a:pt x="230" y="42"/>
                      <a:pt x="230" y="42"/>
                      <a:pt x="229" y="42"/>
                    </a:cubicBezTo>
                    <a:cubicBezTo>
                      <a:pt x="231" y="42"/>
                      <a:pt x="231" y="42"/>
                      <a:pt x="231" y="42"/>
                    </a:cubicBezTo>
                    <a:cubicBezTo>
                      <a:pt x="231" y="42"/>
                      <a:pt x="232" y="42"/>
                      <a:pt x="233" y="42"/>
                    </a:cubicBezTo>
                    <a:cubicBezTo>
                      <a:pt x="232" y="43"/>
                      <a:pt x="232" y="43"/>
                      <a:pt x="232" y="43"/>
                    </a:cubicBezTo>
                    <a:cubicBezTo>
                      <a:pt x="235" y="44"/>
                      <a:pt x="238" y="43"/>
                      <a:pt x="241" y="44"/>
                    </a:cubicBezTo>
                    <a:cubicBezTo>
                      <a:pt x="242" y="43"/>
                      <a:pt x="239" y="41"/>
                      <a:pt x="243" y="41"/>
                    </a:cubicBezTo>
                    <a:cubicBezTo>
                      <a:pt x="243" y="42"/>
                      <a:pt x="243" y="43"/>
                      <a:pt x="242" y="43"/>
                    </a:cubicBezTo>
                    <a:cubicBezTo>
                      <a:pt x="242" y="43"/>
                      <a:pt x="243" y="42"/>
                      <a:pt x="244" y="43"/>
                    </a:cubicBezTo>
                    <a:cubicBezTo>
                      <a:pt x="242" y="43"/>
                      <a:pt x="242" y="43"/>
                      <a:pt x="242" y="43"/>
                    </a:cubicBezTo>
                    <a:cubicBezTo>
                      <a:pt x="244" y="44"/>
                      <a:pt x="243" y="43"/>
                      <a:pt x="244" y="43"/>
                    </a:cubicBezTo>
                    <a:cubicBezTo>
                      <a:pt x="244" y="44"/>
                      <a:pt x="245" y="44"/>
                      <a:pt x="245" y="44"/>
                    </a:cubicBezTo>
                    <a:cubicBezTo>
                      <a:pt x="244" y="44"/>
                      <a:pt x="244" y="44"/>
                      <a:pt x="243" y="44"/>
                    </a:cubicBezTo>
                    <a:cubicBezTo>
                      <a:pt x="245" y="45"/>
                      <a:pt x="246" y="45"/>
                      <a:pt x="247" y="46"/>
                    </a:cubicBezTo>
                    <a:cubicBezTo>
                      <a:pt x="247" y="46"/>
                      <a:pt x="247" y="45"/>
                      <a:pt x="248" y="45"/>
                    </a:cubicBezTo>
                    <a:cubicBezTo>
                      <a:pt x="251" y="46"/>
                      <a:pt x="249" y="46"/>
                      <a:pt x="250" y="47"/>
                    </a:cubicBezTo>
                    <a:cubicBezTo>
                      <a:pt x="251" y="47"/>
                      <a:pt x="253" y="47"/>
                      <a:pt x="253" y="46"/>
                    </a:cubicBezTo>
                    <a:cubicBezTo>
                      <a:pt x="254" y="46"/>
                      <a:pt x="254" y="47"/>
                      <a:pt x="254" y="47"/>
                    </a:cubicBezTo>
                    <a:cubicBezTo>
                      <a:pt x="255" y="47"/>
                      <a:pt x="260" y="48"/>
                      <a:pt x="259" y="47"/>
                    </a:cubicBezTo>
                    <a:cubicBezTo>
                      <a:pt x="259" y="47"/>
                      <a:pt x="259" y="47"/>
                      <a:pt x="259" y="47"/>
                    </a:cubicBezTo>
                    <a:cubicBezTo>
                      <a:pt x="259" y="47"/>
                      <a:pt x="259" y="47"/>
                      <a:pt x="259" y="47"/>
                    </a:cubicBezTo>
                    <a:cubicBezTo>
                      <a:pt x="259" y="47"/>
                      <a:pt x="259" y="47"/>
                      <a:pt x="259" y="47"/>
                    </a:cubicBezTo>
                    <a:cubicBezTo>
                      <a:pt x="259" y="47"/>
                      <a:pt x="259" y="47"/>
                      <a:pt x="259" y="47"/>
                    </a:cubicBezTo>
                    <a:cubicBezTo>
                      <a:pt x="264" y="46"/>
                      <a:pt x="268" y="49"/>
                      <a:pt x="273" y="50"/>
                    </a:cubicBezTo>
                    <a:cubicBezTo>
                      <a:pt x="273" y="50"/>
                      <a:pt x="273" y="50"/>
                      <a:pt x="273" y="50"/>
                    </a:cubicBezTo>
                    <a:cubicBezTo>
                      <a:pt x="276" y="50"/>
                      <a:pt x="279" y="51"/>
                      <a:pt x="281" y="50"/>
                    </a:cubicBezTo>
                    <a:cubicBezTo>
                      <a:pt x="282" y="51"/>
                      <a:pt x="283" y="52"/>
                      <a:pt x="282" y="52"/>
                    </a:cubicBezTo>
                    <a:cubicBezTo>
                      <a:pt x="284" y="52"/>
                      <a:pt x="285" y="52"/>
                      <a:pt x="287" y="53"/>
                    </a:cubicBezTo>
                    <a:cubicBezTo>
                      <a:pt x="285" y="53"/>
                      <a:pt x="288" y="54"/>
                      <a:pt x="285" y="53"/>
                    </a:cubicBezTo>
                    <a:cubicBezTo>
                      <a:pt x="288" y="54"/>
                      <a:pt x="288" y="55"/>
                      <a:pt x="291" y="54"/>
                    </a:cubicBezTo>
                    <a:cubicBezTo>
                      <a:pt x="290" y="55"/>
                      <a:pt x="293" y="56"/>
                      <a:pt x="294" y="56"/>
                    </a:cubicBezTo>
                    <a:cubicBezTo>
                      <a:pt x="293" y="55"/>
                      <a:pt x="293" y="55"/>
                      <a:pt x="293" y="55"/>
                    </a:cubicBezTo>
                    <a:cubicBezTo>
                      <a:pt x="294" y="55"/>
                      <a:pt x="295" y="56"/>
                      <a:pt x="296" y="56"/>
                    </a:cubicBezTo>
                    <a:cubicBezTo>
                      <a:pt x="295" y="57"/>
                      <a:pt x="295" y="57"/>
                      <a:pt x="295" y="57"/>
                    </a:cubicBezTo>
                    <a:cubicBezTo>
                      <a:pt x="300" y="60"/>
                      <a:pt x="305" y="58"/>
                      <a:pt x="308" y="62"/>
                    </a:cubicBezTo>
                    <a:cubicBezTo>
                      <a:pt x="310" y="62"/>
                      <a:pt x="306" y="60"/>
                      <a:pt x="307" y="60"/>
                    </a:cubicBezTo>
                    <a:cubicBezTo>
                      <a:pt x="310" y="61"/>
                      <a:pt x="311" y="64"/>
                      <a:pt x="312" y="64"/>
                    </a:cubicBezTo>
                    <a:cubicBezTo>
                      <a:pt x="314" y="66"/>
                      <a:pt x="315" y="64"/>
                      <a:pt x="318" y="66"/>
                    </a:cubicBezTo>
                    <a:cubicBezTo>
                      <a:pt x="317" y="66"/>
                      <a:pt x="318" y="64"/>
                      <a:pt x="320" y="66"/>
                    </a:cubicBezTo>
                    <a:cubicBezTo>
                      <a:pt x="322" y="68"/>
                      <a:pt x="321" y="69"/>
                      <a:pt x="319" y="68"/>
                    </a:cubicBezTo>
                    <a:cubicBezTo>
                      <a:pt x="319" y="68"/>
                      <a:pt x="319" y="68"/>
                      <a:pt x="319" y="68"/>
                    </a:cubicBezTo>
                    <a:cubicBezTo>
                      <a:pt x="318" y="67"/>
                      <a:pt x="318" y="67"/>
                      <a:pt x="318" y="68"/>
                    </a:cubicBezTo>
                    <a:cubicBezTo>
                      <a:pt x="318" y="68"/>
                      <a:pt x="318" y="68"/>
                      <a:pt x="318" y="68"/>
                    </a:cubicBezTo>
                    <a:cubicBezTo>
                      <a:pt x="319" y="69"/>
                      <a:pt x="321" y="71"/>
                      <a:pt x="320" y="71"/>
                    </a:cubicBezTo>
                    <a:cubicBezTo>
                      <a:pt x="321" y="72"/>
                      <a:pt x="321" y="71"/>
                      <a:pt x="320" y="70"/>
                    </a:cubicBezTo>
                    <a:cubicBezTo>
                      <a:pt x="321" y="72"/>
                      <a:pt x="322" y="73"/>
                      <a:pt x="322" y="76"/>
                    </a:cubicBezTo>
                    <a:cubicBezTo>
                      <a:pt x="323" y="76"/>
                      <a:pt x="323" y="75"/>
                      <a:pt x="323" y="76"/>
                    </a:cubicBezTo>
                    <a:cubicBezTo>
                      <a:pt x="323" y="80"/>
                      <a:pt x="324" y="77"/>
                      <a:pt x="324" y="80"/>
                    </a:cubicBezTo>
                    <a:cubicBezTo>
                      <a:pt x="323" y="82"/>
                      <a:pt x="323" y="80"/>
                      <a:pt x="323" y="83"/>
                    </a:cubicBezTo>
                    <a:cubicBezTo>
                      <a:pt x="323" y="82"/>
                      <a:pt x="321" y="83"/>
                      <a:pt x="321" y="82"/>
                    </a:cubicBezTo>
                    <a:cubicBezTo>
                      <a:pt x="322" y="82"/>
                      <a:pt x="319" y="84"/>
                      <a:pt x="318" y="85"/>
                    </a:cubicBezTo>
                    <a:cubicBezTo>
                      <a:pt x="318" y="84"/>
                      <a:pt x="318" y="84"/>
                      <a:pt x="318" y="84"/>
                    </a:cubicBezTo>
                    <a:cubicBezTo>
                      <a:pt x="318" y="84"/>
                      <a:pt x="317" y="85"/>
                      <a:pt x="317" y="85"/>
                    </a:cubicBezTo>
                    <a:cubicBezTo>
                      <a:pt x="318" y="85"/>
                      <a:pt x="318" y="85"/>
                      <a:pt x="318" y="85"/>
                    </a:cubicBezTo>
                    <a:cubicBezTo>
                      <a:pt x="318" y="86"/>
                      <a:pt x="317" y="86"/>
                      <a:pt x="317" y="86"/>
                    </a:cubicBezTo>
                    <a:cubicBezTo>
                      <a:pt x="316" y="87"/>
                      <a:pt x="318" y="86"/>
                      <a:pt x="317" y="88"/>
                    </a:cubicBezTo>
                    <a:cubicBezTo>
                      <a:pt x="316" y="89"/>
                      <a:pt x="315" y="90"/>
                      <a:pt x="314" y="89"/>
                    </a:cubicBezTo>
                    <a:cubicBezTo>
                      <a:pt x="317" y="88"/>
                      <a:pt x="313" y="88"/>
                      <a:pt x="315" y="87"/>
                    </a:cubicBezTo>
                    <a:cubicBezTo>
                      <a:pt x="315" y="87"/>
                      <a:pt x="314" y="88"/>
                      <a:pt x="313" y="88"/>
                    </a:cubicBezTo>
                    <a:cubicBezTo>
                      <a:pt x="313" y="88"/>
                      <a:pt x="313" y="88"/>
                      <a:pt x="314" y="87"/>
                    </a:cubicBezTo>
                    <a:cubicBezTo>
                      <a:pt x="310" y="88"/>
                      <a:pt x="313" y="89"/>
                      <a:pt x="310" y="91"/>
                    </a:cubicBezTo>
                    <a:cubicBezTo>
                      <a:pt x="310" y="90"/>
                      <a:pt x="308" y="90"/>
                      <a:pt x="308" y="90"/>
                    </a:cubicBezTo>
                    <a:cubicBezTo>
                      <a:pt x="309" y="89"/>
                      <a:pt x="309" y="91"/>
                      <a:pt x="308" y="92"/>
                    </a:cubicBezTo>
                    <a:cubicBezTo>
                      <a:pt x="305" y="92"/>
                      <a:pt x="305" y="93"/>
                      <a:pt x="304" y="93"/>
                    </a:cubicBezTo>
                    <a:cubicBezTo>
                      <a:pt x="305" y="93"/>
                      <a:pt x="305" y="93"/>
                      <a:pt x="305" y="93"/>
                    </a:cubicBezTo>
                    <a:cubicBezTo>
                      <a:pt x="305" y="94"/>
                      <a:pt x="304" y="94"/>
                      <a:pt x="302" y="94"/>
                    </a:cubicBezTo>
                    <a:cubicBezTo>
                      <a:pt x="302" y="94"/>
                      <a:pt x="304" y="94"/>
                      <a:pt x="303" y="94"/>
                    </a:cubicBezTo>
                    <a:cubicBezTo>
                      <a:pt x="301" y="95"/>
                      <a:pt x="299" y="93"/>
                      <a:pt x="296" y="94"/>
                    </a:cubicBezTo>
                    <a:cubicBezTo>
                      <a:pt x="295" y="94"/>
                      <a:pt x="296" y="93"/>
                      <a:pt x="295" y="93"/>
                    </a:cubicBezTo>
                    <a:cubicBezTo>
                      <a:pt x="292" y="94"/>
                      <a:pt x="292" y="92"/>
                      <a:pt x="289" y="93"/>
                    </a:cubicBezTo>
                    <a:cubicBezTo>
                      <a:pt x="289" y="94"/>
                      <a:pt x="290" y="94"/>
                      <a:pt x="287" y="95"/>
                    </a:cubicBezTo>
                    <a:cubicBezTo>
                      <a:pt x="293" y="94"/>
                      <a:pt x="293" y="94"/>
                      <a:pt x="293" y="94"/>
                    </a:cubicBezTo>
                    <a:cubicBezTo>
                      <a:pt x="289" y="95"/>
                      <a:pt x="289" y="95"/>
                      <a:pt x="289" y="95"/>
                    </a:cubicBezTo>
                    <a:cubicBezTo>
                      <a:pt x="291" y="95"/>
                      <a:pt x="293" y="94"/>
                      <a:pt x="294" y="95"/>
                    </a:cubicBezTo>
                    <a:cubicBezTo>
                      <a:pt x="292" y="95"/>
                      <a:pt x="292" y="95"/>
                      <a:pt x="293" y="96"/>
                    </a:cubicBezTo>
                    <a:cubicBezTo>
                      <a:pt x="291" y="95"/>
                      <a:pt x="289" y="97"/>
                      <a:pt x="286" y="96"/>
                    </a:cubicBezTo>
                    <a:cubicBezTo>
                      <a:pt x="286" y="94"/>
                      <a:pt x="286" y="94"/>
                      <a:pt x="286" y="94"/>
                    </a:cubicBezTo>
                    <a:cubicBezTo>
                      <a:pt x="282" y="93"/>
                      <a:pt x="280" y="95"/>
                      <a:pt x="275" y="94"/>
                    </a:cubicBezTo>
                    <a:cubicBezTo>
                      <a:pt x="276" y="95"/>
                      <a:pt x="276" y="95"/>
                      <a:pt x="276" y="95"/>
                    </a:cubicBezTo>
                    <a:cubicBezTo>
                      <a:pt x="276" y="96"/>
                      <a:pt x="273" y="95"/>
                      <a:pt x="272" y="95"/>
                    </a:cubicBezTo>
                    <a:cubicBezTo>
                      <a:pt x="272" y="94"/>
                      <a:pt x="271" y="94"/>
                      <a:pt x="270" y="93"/>
                    </a:cubicBezTo>
                    <a:cubicBezTo>
                      <a:pt x="270" y="94"/>
                      <a:pt x="267" y="93"/>
                      <a:pt x="266" y="95"/>
                    </a:cubicBezTo>
                    <a:cubicBezTo>
                      <a:pt x="264" y="94"/>
                      <a:pt x="264" y="94"/>
                      <a:pt x="264" y="94"/>
                    </a:cubicBezTo>
                    <a:cubicBezTo>
                      <a:pt x="260" y="93"/>
                      <a:pt x="259" y="95"/>
                      <a:pt x="256" y="95"/>
                    </a:cubicBezTo>
                    <a:cubicBezTo>
                      <a:pt x="257" y="94"/>
                      <a:pt x="255" y="93"/>
                      <a:pt x="258" y="93"/>
                    </a:cubicBezTo>
                    <a:cubicBezTo>
                      <a:pt x="256" y="93"/>
                      <a:pt x="255" y="93"/>
                      <a:pt x="255" y="93"/>
                    </a:cubicBezTo>
                    <a:cubicBezTo>
                      <a:pt x="255" y="93"/>
                      <a:pt x="252" y="94"/>
                      <a:pt x="251" y="93"/>
                    </a:cubicBezTo>
                    <a:cubicBezTo>
                      <a:pt x="250" y="93"/>
                      <a:pt x="250" y="94"/>
                      <a:pt x="248" y="94"/>
                    </a:cubicBezTo>
                    <a:cubicBezTo>
                      <a:pt x="248" y="94"/>
                      <a:pt x="248" y="93"/>
                      <a:pt x="248" y="93"/>
                    </a:cubicBezTo>
                    <a:cubicBezTo>
                      <a:pt x="248" y="94"/>
                      <a:pt x="246" y="94"/>
                      <a:pt x="247" y="95"/>
                    </a:cubicBezTo>
                    <a:cubicBezTo>
                      <a:pt x="244" y="92"/>
                      <a:pt x="236" y="93"/>
                      <a:pt x="233" y="91"/>
                    </a:cubicBezTo>
                    <a:cubicBezTo>
                      <a:pt x="230" y="90"/>
                      <a:pt x="227" y="90"/>
                      <a:pt x="225" y="90"/>
                    </a:cubicBezTo>
                    <a:cubicBezTo>
                      <a:pt x="225" y="89"/>
                      <a:pt x="225" y="89"/>
                      <a:pt x="225" y="89"/>
                    </a:cubicBezTo>
                    <a:cubicBezTo>
                      <a:pt x="222" y="88"/>
                      <a:pt x="223" y="91"/>
                      <a:pt x="219" y="90"/>
                    </a:cubicBezTo>
                    <a:cubicBezTo>
                      <a:pt x="217" y="88"/>
                      <a:pt x="221" y="90"/>
                      <a:pt x="220" y="89"/>
                    </a:cubicBezTo>
                    <a:cubicBezTo>
                      <a:pt x="220" y="86"/>
                      <a:pt x="215" y="88"/>
                      <a:pt x="213" y="86"/>
                    </a:cubicBezTo>
                    <a:cubicBezTo>
                      <a:pt x="213" y="86"/>
                      <a:pt x="213" y="86"/>
                      <a:pt x="213" y="86"/>
                    </a:cubicBezTo>
                    <a:cubicBezTo>
                      <a:pt x="212" y="85"/>
                      <a:pt x="208" y="86"/>
                      <a:pt x="205" y="85"/>
                    </a:cubicBezTo>
                    <a:cubicBezTo>
                      <a:pt x="205" y="85"/>
                      <a:pt x="205" y="85"/>
                      <a:pt x="205" y="85"/>
                    </a:cubicBezTo>
                    <a:cubicBezTo>
                      <a:pt x="203" y="86"/>
                      <a:pt x="198" y="85"/>
                      <a:pt x="195" y="85"/>
                    </a:cubicBezTo>
                    <a:cubicBezTo>
                      <a:pt x="196" y="84"/>
                      <a:pt x="197" y="85"/>
                      <a:pt x="196" y="84"/>
                    </a:cubicBezTo>
                    <a:cubicBezTo>
                      <a:pt x="195" y="83"/>
                      <a:pt x="196" y="85"/>
                      <a:pt x="193" y="85"/>
                    </a:cubicBezTo>
                    <a:cubicBezTo>
                      <a:pt x="193" y="84"/>
                      <a:pt x="191" y="83"/>
                      <a:pt x="191" y="82"/>
                    </a:cubicBezTo>
                    <a:cubicBezTo>
                      <a:pt x="193" y="83"/>
                      <a:pt x="193" y="83"/>
                      <a:pt x="193" y="83"/>
                    </a:cubicBezTo>
                    <a:cubicBezTo>
                      <a:pt x="192" y="81"/>
                      <a:pt x="190" y="82"/>
                      <a:pt x="189" y="81"/>
                    </a:cubicBezTo>
                    <a:cubicBezTo>
                      <a:pt x="189" y="81"/>
                      <a:pt x="189" y="81"/>
                      <a:pt x="189" y="81"/>
                    </a:cubicBezTo>
                    <a:cubicBezTo>
                      <a:pt x="185" y="80"/>
                      <a:pt x="184" y="82"/>
                      <a:pt x="180" y="81"/>
                    </a:cubicBezTo>
                    <a:cubicBezTo>
                      <a:pt x="180" y="81"/>
                      <a:pt x="180" y="81"/>
                      <a:pt x="180" y="81"/>
                    </a:cubicBezTo>
                    <a:cubicBezTo>
                      <a:pt x="178" y="82"/>
                      <a:pt x="179" y="80"/>
                      <a:pt x="176" y="80"/>
                    </a:cubicBezTo>
                    <a:cubicBezTo>
                      <a:pt x="176" y="79"/>
                      <a:pt x="176" y="79"/>
                      <a:pt x="176" y="79"/>
                    </a:cubicBezTo>
                    <a:cubicBezTo>
                      <a:pt x="174" y="79"/>
                      <a:pt x="170" y="79"/>
                      <a:pt x="167" y="78"/>
                    </a:cubicBezTo>
                    <a:cubicBezTo>
                      <a:pt x="169" y="78"/>
                      <a:pt x="172" y="78"/>
                      <a:pt x="174" y="78"/>
                    </a:cubicBezTo>
                    <a:cubicBezTo>
                      <a:pt x="173" y="77"/>
                      <a:pt x="169" y="76"/>
                      <a:pt x="168" y="77"/>
                    </a:cubicBezTo>
                    <a:cubicBezTo>
                      <a:pt x="169" y="77"/>
                      <a:pt x="170" y="77"/>
                      <a:pt x="170" y="77"/>
                    </a:cubicBezTo>
                    <a:cubicBezTo>
                      <a:pt x="168" y="78"/>
                      <a:pt x="165" y="78"/>
                      <a:pt x="162" y="77"/>
                    </a:cubicBezTo>
                    <a:cubicBezTo>
                      <a:pt x="164" y="74"/>
                      <a:pt x="154" y="74"/>
                      <a:pt x="153" y="71"/>
                    </a:cubicBezTo>
                    <a:cubicBezTo>
                      <a:pt x="147" y="71"/>
                      <a:pt x="142" y="68"/>
                      <a:pt x="136" y="66"/>
                    </a:cubicBezTo>
                    <a:cubicBezTo>
                      <a:pt x="137" y="69"/>
                      <a:pt x="134" y="66"/>
                      <a:pt x="134" y="68"/>
                    </a:cubicBezTo>
                    <a:cubicBezTo>
                      <a:pt x="132" y="68"/>
                      <a:pt x="131" y="68"/>
                      <a:pt x="131" y="68"/>
                    </a:cubicBezTo>
                    <a:cubicBezTo>
                      <a:pt x="127" y="65"/>
                      <a:pt x="127" y="65"/>
                      <a:pt x="127" y="65"/>
                    </a:cubicBezTo>
                    <a:cubicBezTo>
                      <a:pt x="126" y="64"/>
                      <a:pt x="129" y="65"/>
                      <a:pt x="129" y="64"/>
                    </a:cubicBezTo>
                    <a:cubicBezTo>
                      <a:pt x="126" y="63"/>
                      <a:pt x="128" y="63"/>
                      <a:pt x="126" y="62"/>
                    </a:cubicBezTo>
                    <a:cubicBezTo>
                      <a:pt x="126" y="63"/>
                      <a:pt x="124" y="63"/>
                      <a:pt x="123" y="62"/>
                    </a:cubicBezTo>
                    <a:cubicBezTo>
                      <a:pt x="125" y="64"/>
                      <a:pt x="125" y="64"/>
                      <a:pt x="125" y="64"/>
                    </a:cubicBezTo>
                    <a:cubicBezTo>
                      <a:pt x="120" y="63"/>
                      <a:pt x="122" y="60"/>
                      <a:pt x="117" y="60"/>
                    </a:cubicBezTo>
                    <a:cubicBezTo>
                      <a:pt x="118" y="60"/>
                      <a:pt x="118" y="60"/>
                      <a:pt x="118" y="60"/>
                    </a:cubicBezTo>
                    <a:cubicBezTo>
                      <a:pt x="116" y="60"/>
                      <a:pt x="110" y="57"/>
                      <a:pt x="107" y="59"/>
                    </a:cubicBezTo>
                    <a:cubicBezTo>
                      <a:pt x="107" y="58"/>
                      <a:pt x="106" y="57"/>
                      <a:pt x="107" y="58"/>
                    </a:cubicBezTo>
                    <a:cubicBezTo>
                      <a:pt x="102" y="56"/>
                      <a:pt x="95" y="56"/>
                      <a:pt x="91" y="53"/>
                    </a:cubicBezTo>
                    <a:cubicBezTo>
                      <a:pt x="91" y="53"/>
                      <a:pt x="91" y="53"/>
                      <a:pt x="91" y="53"/>
                    </a:cubicBezTo>
                    <a:cubicBezTo>
                      <a:pt x="90" y="53"/>
                      <a:pt x="89" y="53"/>
                      <a:pt x="88" y="52"/>
                    </a:cubicBezTo>
                    <a:cubicBezTo>
                      <a:pt x="88" y="52"/>
                      <a:pt x="89" y="52"/>
                      <a:pt x="88" y="52"/>
                    </a:cubicBezTo>
                    <a:cubicBezTo>
                      <a:pt x="88" y="52"/>
                      <a:pt x="85" y="52"/>
                      <a:pt x="84" y="51"/>
                    </a:cubicBezTo>
                    <a:cubicBezTo>
                      <a:pt x="85" y="51"/>
                      <a:pt x="85" y="51"/>
                      <a:pt x="85" y="51"/>
                    </a:cubicBezTo>
                    <a:cubicBezTo>
                      <a:pt x="80" y="48"/>
                      <a:pt x="76" y="50"/>
                      <a:pt x="72" y="48"/>
                    </a:cubicBezTo>
                    <a:cubicBezTo>
                      <a:pt x="72" y="47"/>
                      <a:pt x="68" y="45"/>
                      <a:pt x="66" y="44"/>
                    </a:cubicBezTo>
                    <a:cubicBezTo>
                      <a:pt x="67" y="44"/>
                      <a:pt x="67" y="44"/>
                      <a:pt x="67" y="44"/>
                    </a:cubicBezTo>
                    <a:cubicBezTo>
                      <a:pt x="60" y="41"/>
                      <a:pt x="56" y="41"/>
                      <a:pt x="50" y="40"/>
                    </a:cubicBezTo>
                    <a:cubicBezTo>
                      <a:pt x="47" y="37"/>
                      <a:pt x="38" y="35"/>
                      <a:pt x="33" y="32"/>
                    </a:cubicBezTo>
                    <a:cubicBezTo>
                      <a:pt x="33" y="32"/>
                      <a:pt x="32" y="33"/>
                      <a:pt x="31" y="33"/>
                    </a:cubicBezTo>
                    <a:cubicBezTo>
                      <a:pt x="30" y="32"/>
                      <a:pt x="27" y="32"/>
                      <a:pt x="28" y="31"/>
                    </a:cubicBezTo>
                    <a:cubicBezTo>
                      <a:pt x="28" y="31"/>
                      <a:pt x="28" y="31"/>
                      <a:pt x="28" y="31"/>
                    </a:cubicBezTo>
                    <a:cubicBezTo>
                      <a:pt x="28" y="29"/>
                      <a:pt x="25" y="29"/>
                      <a:pt x="23" y="28"/>
                    </a:cubicBezTo>
                    <a:cubicBezTo>
                      <a:pt x="22" y="29"/>
                      <a:pt x="22" y="29"/>
                      <a:pt x="22" y="29"/>
                    </a:cubicBezTo>
                    <a:cubicBezTo>
                      <a:pt x="19" y="27"/>
                      <a:pt x="16" y="26"/>
                      <a:pt x="13" y="24"/>
                    </a:cubicBezTo>
                    <a:cubicBezTo>
                      <a:pt x="11" y="24"/>
                      <a:pt x="10"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10" y="21"/>
                      <a:pt x="2" y="36"/>
                      <a:pt x="5" y="30"/>
                    </a:cubicBezTo>
                    <a:cubicBezTo>
                      <a:pt x="5" y="30"/>
                      <a:pt x="5" y="30"/>
                      <a:pt x="5" y="30"/>
                    </a:cubicBezTo>
                    <a:cubicBezTo>
                      <a:pt x="5" y="30"/>
                      <a:pt x="5" y="30"/>
                      <a:pt x="5" y="30"/>
                    </a:cubicBezTo>
                    <a:cubicBezTo>
                      <a:pt x="6" y="30"/>
                      <a:pt x="6" y="30"/>
                      <a:pt x="6" y="30"/>
                    </a:cubicBezTo>
                    <a:cubicBezTo>
                      <a:pt x="7" y="30"/>
                      <a:pt x="7" y="30"/>
                      <a:pt x="7" y="30"/>
                    </a:cubicBezTo>
                    <a:cubicBezTo>
                      <a:pt x="8" y="31"/>
                      <a:pt x="8" y="31"/>
                      <a:pt x="8" y="31"/>
                    </a:cubicBezTo>
                    <a:cubicBezTo>
                      <a:pt x="10" y="31"/>
                      <a:pt x="11" y="32"/>
                      <a:pt x="13" y="31"/>
                    </a:cubicBezTo>
                    <a:cubicBezTo>
                      <a:pt x="13" y="32"/>
                      <a:pt x="13" y="32"/>
                      <a:pt x="13" y="32"/>
                    </a:cubicBezTo>
                    <a:cubicBezTo>
                      <a:pt x="16" y="34"/>
                      <a:pt x="18" y="34"/>
                      <a:pt x="23" y="35"/>
                    </a:cubicBezTo>
                    <a:cubicBezTo>
                      <a:pt x="22" y="36"/>
                      <a:pt x="22" y="36"/>
                      <a:pt x="22" y="36"/>
                    </a:cubicBezTo>
                    <a:cubicBezTo>
                      <a:pt x="25" y="36"/>
                      <a:pt x="26" y="33"/>
                      <a:pt x="29" y="34"/>
                    </a:cubicBezTo>
                    <a:cubicBezTo>
                      <a:pt x="29" y="36"/>
                      <a:pt x="29" y="36"/>
                      <a:pt x="29" y="36"/>
                    </a:cubicBezTo>
                    <a:cubicBezTo>
                      <a:pt x="34" y="36"/>
                      <a:pt x="39" y="39"/>
                      <a:pt x="44" y="38"/>
                    </a:cubicBezTo>
                    <a:cubicBezTo>
                      <a:pt x="44" y="39"/>
                      <a:pt x="43" y="39"/>
                      <a:pt x="43" y="39"/>
                    </a:cubicBezTo>
                    <a:cubicBezTo>
                      <a:pt x="45" y="39"/>
                      <a:pt x="51" y="42"/>
                      <a:pt x="51" y="39"/>
                    </a:cubicBezTo>
                    <a:cubicBezTo>
                      <a:pt x="51" y="41"/>
                      <a:pt x="56" y="40"/>
                      <a:pt x="59" y="40"/>
                    </a:cubicBezTo>
                    <a:cubicBezTo>
                      <a:pt x="58" y="41"/>
                      <a:pt x="58" y="41"/>
                      <a:pt x="58" y="41"/>
                    </a:cubicBezTo>
                    <a:cubicBezTo>
                      <a:pt x="60" y="40"/>
                      <a:pt x="61" y="39"/>
                      <a:pt x="64" y="39"/>
                    </a:cubicBezTo>
                    <a:cubicBezTo>
                      <a:pt x="64" y="40"/>
                      <a:pt x="64" y="40"/>
                      <a:pt x="63" y="40"/>
                    </a:cubicBezTo>
                    <a:cubicBezTo>
                      <a:pt x="66" y="41"/>
                      <a:pt x="65" y="39"/>
                      <a:pt x="68" y="40"/>
                    </a:cubicBezTo>
                    <a:cubicBezTo>
                      <a:pt x="67" y="41"/>
                      <a:pt x="67" y="41"/>
                      <a:pt x="67" y="41"/>
                    </a:cubicBezTo>
                    <a:cubicBezTo>
                      <a:pt x="70" y="41"/>
                      <a:pt x="69" y="41"/>
                      <a:pt x="71" y="40"/>
                    </a:cubicBezTo>
                    <a:cubicBezTo>
                      <a:pt x="72" y="40"/>
                      <a:pt x="76" y="41"/>
                      <a:pt x="76" y="42"/>
                    </a:cubicBezTo>
                    <a:cubicBezTo>
                      <a:pt x="76" y="41"/>
                      <a:pt x="78" y="41"/>
                      <a:pt x="79" y="41"/>
                    </a:cubicBezTo>
                    <a:cubicBezTo>
                      <a:pt x="79" y="42"/>
                      <a:pt x="79" y="42"/>
                      <a:pt x="78" y="42"/>
                    </a:cubicBezTo>
                    <a:cubicBezTo>
                      <a:pt x="83" y="43"/>
                      <a:pt x="85" y="41"/>
                      <a:pt x="88" y="43"/>
                    </a:cubicBezTo>
                    <a:cubicBezTo>
                      <a:pt x="88" y="43"/>
                      <a:pt x="88" y="43"/>
                      <a:pt x="88" y="43"/>
                    </a:cubicBezTo>
                    <a:cubicBezTo>
                      <a:pt x="85" y="43"/>
                      <a:pt x="82" y="43"/>
                      <a:pt x="82" y="43"/>
                    </a:cubicBezTo>
                    <a:cubicBezTo>
                      <a:pt x="82" y="44"/>
                      <a:pt x="85" y="44"/>
                      <a:pt x="83" y="45"/>
                    </a:cubicBezTo>
                    <a:cubicBezTo>
                      <a:pt x="85" y="45"/>
                      <a:pt x="89" y="43"/>
                      <a:pt x="91" y="44"/>
                    </a:cubicBezTo>
                    <a:cubicBezTo>
                      <a:pt x="92" y="44"/>
                      <a:pt x="92" y="44"/>
                      <a:pt x="92" y="44"/>
                    </a:cubicBezTo>
                    <a:cubicBezTo>
                      <a:pt x="91" y="45"/>
                      <a:pt x="91" y="45"/>
                      <a:pt x="91" y="45"/>
                    </a:cubicBezTo>
                    <a:cubicBezTo>
                      <a:pt x="92" y="45"/>
                      <a:pt x="93" y="45"/>
                      <a:pt x="93" y="45"/>
                    </a:cubicBezTo>
                    <a:cubicBezTo>
                      <a:pt x="95" y="45"/>
                      <a:pt x="95" y="45"/>
                      <a:pt x="95" y="45"/>
                    </a:cubicBezTo>
                    <a:cubicBezTo>
                      <a:pt x="96" y="46"/>
                      <a:pt x="98" y="46"/>
                      <a:pt x="100" y="46"/>
                    </a:cubicBezTo>
                    <a:cubicBezTo>
                      <a:pt x="100" y="45"/>
                      <a:pt x="101" y="45"/>
                      <a:pt x="100" y="44"/>
                    </a:cubicBezTo>
                    <a:cubicBezTo>
                      <a:pt x="100" y="44"/>
                      <a:pt x="100" y="44"/>
                      <a:pt x="99" y="44"/>
                    </a:cubicBezTo>
                    <a:cubicBezTo>
                      <a:pt x="98" y="44"/>
                      <a:pt x="98" y="44"/>
                      <a:pt x="98" y="44"/>
                    </a:cubicBezTo>
                    <a:cubicBezTo>
                      <a:pt x="98" y="44"/>
                      <a:pt x="98" y="44"/>
                      <a:pt x="98" y="44"/>
                    </a:cubicBezTo>
                    <a:cubicBezTo>
                      <a:pt x="97" y="44"/>
                      <a:pt x="96" y="44"/>
                      <a:pt x="95" y="44"/>
                    </a:cubicBezTo>
                    <a:cubicBezTo>
                      <a:pt x="96" y="43"/>
                      <a:pt x="97" y="43"/>
                      <a:pt x="99" y="44"/>
                    </a:cubicBezTo>
                    <a:cubicBezTo>
                      <a:pt x="99" y="43"/>
                      <a:pt x="100" y="42"/>
                      <a:pt x="101" y="42"/>
                    </a:cubicBezTo>
                    <a:cubicBezTo>
                      <a:pt x="102" y="44"/>
                      <a:pt x="106" y="45"/>
                      <a:pt x="106" y="46"/>
                    </a:cubicBezTo>
                    <a:cubicBezTo>
                      <a:pt x="110" y="45"/>
                      <a:pt x="116" y="46"/>
                      <a:pt x="119" y="44"/>
                    </a:cubicBezTo>
                    <a:cubicBezTo>
                      <a:pt x="120" y="44"/>
                      <a:pt x="120" y="45"/>
                      <a:pt x="120" y="45"/>
                    </a:cubicBezTo>
                    <a:cubicBezTo>
                      <a:pt x="120" y="45"/>
                      <a:pt x="119" y="45"/>
                      <a:pt x="119" y="45"/>
                    </a:cubicBezTo>
                    <a:cubicBezTo>
                      <a:pt x="121" y="45"/>
                      <a:pt x="126" y="45"/>
                      <a:pt x="126" y="44"/>
                    </a:cubicBezTo>
                    <a:cubicBezTo>
                      <a:pt x="129" y="45"/>
                      <a:pt x="124" y="45"/>
                      <a:pt x="129" y="45"/>
                    </a:cubicBezTo>
                    <a:cubicBezTo>
                      <a:pt x="128" y="46"/>
                      <a:pt x="128" y="46"/>
                      <a:pt x="128" y="46"/>
                    </a:cubicBezTo>
                    <a:cubicBezTo>
                      <a:pt x="136" y="48"/>
                      <a:pt x="141" y="42"/>
                      <a:pt x="150" y="45"/>
                    </a:cubicBezTo>
                    <a:cubicBezTo>
                      <a:pt x="149" y="45"/>
                      <a:pt x="149" y="45"/>
                      <a:pt x="149" y="44"/>
                    </a:cubicBezTo>
                    <a:cubicBezTo>
                      <a:pt x="159" y="46"/>
                      <a:pt x="170" y="43"/>
                      <a:pt x="180" y="44"/>
                    </a:cubicBezTo>
                    <a:cubicBezTo>
                      <a:pt x="183" y="45"/>
                      <a:pt x="183" y="44"/>
                      <a:pt x="185" y="43"/>
                    </a:cubicBezTo>
                    <a:cubicBezTo>
                      <a:pt x="185" y="44"/>
                      <a:pt x="185" y="44"/>
                      <a:pt x="185" y="44"/>
                    </a:cubicBezTo>
                    <a:cubicBezTo>
                      <a:pt x="188" y="42"/>
                      <a:pt x="188" y="42"/>
                      <a:pt x="188" y="42"/>
                    </a:cubicBezTo>
                    <a:cubicBezTo>
                      <a:pt x="192" y="41"/>
                      <a:pt x="196" y="45"/>
                      <a:pt x="201" y="42"/>
                    </a:cubicBezTo>
                    <a:cubicBezTo>
                      <a:pt x="200" y="42"/>
                      <a:pt x="200" y="42"/>
                      <a:pt x="200" y="42"/>
                    </a:cubicBezTo>
                    <a:cubicBezTo>
                      <a:pt x="202" y="42"/>
                      <a:pt x="206" y="40"/>
                      <a:pt x="206" y="41"/>
                    </a:cubicBezTo>
                    <a:cubicBezTo>
                      <a:pt x="206" y="41"/>
                      <a:pt x="206" y="40"/>
                      <a:pt x="207" y="41"/>
                    </a:cubicBezTo>
                    <a:cubicBezTo>
                      <a:pt x="207" y="41"/>
                      <a:pt x="207" y="41"/>
                      <a:pt x="207" y="41"/>
                    </a:cubicBezTo>
                    <a:cubicBezTo>
                      <a:pt x="212" y="40"/>
                      <a:pt x="212" y="40"/>
                      <a:pt x="212" y="40"/>
                    </a:cubicBezTo>
                    <a:cubicBezTo>
                      <a:pt x="215" y="40"/>
                      <a:pt x="212" y="42"/>
                      <a:pt x="217" y="42"/>
                    </a:cubicBezTo>
                    <a:cubicBezTo>
                      <a:pt x="219" y="41"/>
                      <a:pt x="222" y="39"/>
                      <a:pt x="221" y="39"/>
                    </a:cubicBezTo>
                    <a:cubicBezTo>
                      <a:pt x="221" y="39"/>
                      <a:pt x="219" y="39"/>
                      <a:pt x="219" y="38"/>
                    </a:cubicBezTo>
                    <a:cubicBezTo>
                      <a:pt x="221" y="38"/>
                      <a:pt x="221" y="38"/>
                      <a:pt x="221" y="38"/>
                    </a:cubicBezTo>
                    <a:cubicBezTo>
                      <a:pt x="221" y="36"/>
                      <a:pt x="222" y="34"/>
                      <a:pt x="217" y="33"/>
                    </a:cubicBezTo>
                    <a:cubicBezTo>
                      <a:pt x="215" y="34"/>
                      <a:pt x="215" y="34"/>
                      <a:pt x="215" y="34"/>
                    </a:cubicBezTo>
                    <a:cubicBezTo>
                      <a:pt x="214" y="34"/>
                      <a:pt x="214" y="34"/>
                      <a:pt x="214" y="34"/>
                    </a:cubicBezTo>
                    <a:cubicBezTo>
                      <a:pt x="216" y="33"/>
                      <a:pt x="216" y="33"/>
                      <a:pt x="216" y="33"/>
                    </a:cubicBezTo>
                    <a:cubicBezTo>
                      <a:pt x="214" y="33"/>
                      <a:pt x="214" y="34"/>
                      <a:pt x="213" y="34"/>
                    </a:cubicBezTo>
                    <a:cubicBezTo>
                      <a:pt x="212" y="34"/>
                      <a:pt x="212" y="33"/>
                      <a:pt x="211" y="33"/>
                    </a:cubicBezTo>
                    <a:cubicBezTo>
                      <a:pt x="209" y="35"/>
                      <a:pt x="209" y="35"/>
                      <a:pt x="209" y="35"/>
                    </a:cubicBezTo>
                    <a:cubicBezTo>
                      <a:pt x="208" y="35"/>
                      <a:pt x="210" y="34"/>
                      <a:pt x="208" y="34"/>
                    </a:cubicBezTo>
                    <a:cubicBezTo>
                      <a:pt x="206" y="35"/>
                      <a:pt x="209" y="35"/>
                      <a:pt x="207" y="36"/>
                    </a:cubicBezTo>
                    <a:cubicBezTo>
                      <a:pt x="205" y="35"/>
                      <a:pt x="206" y="35"/>
                      <a:pt x="204" y="35"/>
                    </a:cubicBezTo>
                    <a:cubicBezTo>
                      <a:pt x="204" y="35"/>
                      <a:pt x="204" y="35"/>
                      <a:pt x="205" y="34"/>
                    </a:cubicBezTo>
                    <a:cubicBezTo>
                      <a:pt x="203" y="35"/>
                      <a:pt x="201" y="35"/>
                      <a:pt x="200" y="36"/>
                    </a:cubicBezTo>
                    <a:cubicBezTo>
                      <a:pt x="199" y="35"/>
                      <a:pt x="195" y="37"/>
                      <a:pt x="195" y="35"/>
                    </a:cubicBezTo>
                    <a:cubicBezTo>
                      <a:pt x="195" y="36"/>
                      <a:pt x="193" y="37"/>
                      <a:pt x="191" y="37"/>
                    </a:cubicBezTo>
                    <a:cubicBezTo>
                      <a:pt x="193" y="35"/>
                      <a:pt x="186" y="37"/>
                      <a:pt x="186" y="35"/>
                    </a:cubicBezTo>
                    <a:cubicBezTo>
                      <a:pt x="185" y="37"/>
                      <a:pt x="180" y="36"/>
                      <a:pt x="176" y="37"/>
                    </a:cubicBezTo>
                    <a:cubicBezTo>
                      <a:pt x="177" y="37"/>
                      <a:pt x="177" y="37"/>
                      <a:pt x="177" y="37"/>
                    </a:cubicBezTo>
                    <a:cubicBezTo>
                      <a:pt x="175" y="37"/>
                      <a:pt x="175" y="36"/>
                      <a:pt x="173" y="36"/>
                    </a:cubicBezTo>
                    <a:cubicBezTo>
                      <a:pt x="173" y="38"/>
                      <a:pt x="170" y="38"/>
                      <a:pt x="169" y="39"/>
                    </a:cubicBezTo>
                    <a:cubicBezTo>
                      <a:pt x="166" y="38"/>
                      <a:pt x="170" y="37"/>
                      <a:pt x="169" y="36"/>
                    </a:cubicBezTo>
                    <a:cubicBezTo>
                      <a:pt x="170" y="37"/>
                      <a:pt x="165" y="37"/>
                      <a:pt x="166" y="38"/>
                    </a:cubicBezTo>
                    <a:cubicBezTo>
                      <a:pt x="164" y="37"/>
                      <a:pt x="165" y="38"/>
                      <a:pt x="164" y="37"/>
                    </a:cubicBezTo>
                    <a:cubicBezTo>
                      <a:pt x="163" y="39"/>
                      <a:pt x="162" y="37"/>
                      <a:pt x="161" y="38"/>
                    </a:cubicBezTo>
                    <a:cubicBezTo>
                      <a:pt x="158" y="37"/>
                      <a:pt x="160" y="37"/>
                      <a:pt x="157" y="37"/>
                    </a:cubicBezTo>
                    <a:cubicBezTo>
                      <a:pt x="156" y="37"/>
                      <a:pt x="158" y="36"/>
                      <a:pt x="158" y="36"/>
                    </a:cubicBezTo>
                    <a:close/>
                    <a:moveTo>
                      <a:pt x="91" y="37"/>
                    </a:moveTo>
                    <a:cubicBezTo>
                      <a:pt x="91" y="37"/>
                      <a:pt x="91" y="37"/>
                      <a:pt x="91" y="37"/>
                    </a:cubicBezTo>
                    <a:cubicBezTo>
                      <a:pt x="93" y="37"/>
                      <a:pt x="93" y="37"/>
                      <a:pt x="93" y="37"/>
                    </a:cubicBezTo>
                    <a:cubicBezTo>
                      <a:pt x="92" y="37"/>
                      <a:pt x="92" y="37"/>
                      <a:pt x="91" y="37"/>
                    </a:cubicBezTo>
                    <a:close/>
                    <a:moveTo>
                      <a:pt x="86" y="37"/>
                    </a:moveTo>
                    <a:cubicBezTo>
                      <a:pt x="88" y="37"/>
                      <a:pt x="88" y="37"/>
                      <a:pt x="88" y="37"/>
                    </a:cubicBezTo>
                    <a:cubicBezTo>
                      <a:pt x="88" y="37"/>
                      <a:pt x="88" y="38"/>
                      <a:pt x="87" y="38"/>
                    </a:cubicBezTo>
                    <a:cubicBezTo>
                      <a:pt x="88" y="37"/>
                      <a:pt x="86" y="37"/>
                      <a:pt x="86" y="37"/>
                    </a:cubicBezTo>
                    <a:close/>
                    <a:moveTo>
                      <a:pt x="97" y="45"/>
                    </a:moveTo>
                    <a:cubicBezTo>
                      <a:pt x="96" y="46"/>
                      <a:pt x="96" y="45"/>
                      <a:pt x="96" y="45"/>
                    </a:cubicBezTo>
                    <a:cubicBezTo>
                      <a:pt x="97" y="45"/>
                      <a:pt x="97" y="45"/>
                      <a:pt x="97" y="45"/>
                    </a:cubicBezTo>
                    <a:cubicBezTo>
                      <a:pt x="97" y="45"/>
                      <a:pt x="97" y="45"/>
                      <a:pt x="97" y="45"/>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1" name="Freeform 1224"/>
              <p:cNvSpPr>
                <a:spLocks/>
              </p:cNvSpPr>
              <p:nvPr/>
            </p:nvSpPr>
            <p:spPr bwMode="auto">
              <a:xfrm>
                <a:off x="2935" y="3112"/>
                <a:ext cx="2" cy="0"/>
              </a:xfrm>
              <a:custGeom>
                <a:avLst/>
                <a:gdLst/>
                <a:ahLst/>
                <a:cxnLst>
                  <a:cxn ang="0">
                    <a:pos x="2" y="0"/>
                  </a:cxn>
                  <a:cxn ang="0">
                    <a:pos x="2" y="0"/>
                  </a:cxn>
                  <a:cxn ang="0">
                    <a:pos x="2" y="0"/>
                  </a:cxn>
                  <a:cxn ang="0">
                    <a:pos x="0" y="0"/>
                  </a:cxn>
                  <a:cxn ang="0">
                    <a:pos x="2" y="0"/>
                  </a:cxn>
                </a:cxnLst>
                <a:rect l="0" t="0" r="r" b="b"/>
                <a:pathLst>
                  <a:path w="2">
                    <a:moveTo>
                      <a:pt x="2" y="0"/>
                    </a:moveTo>
                    <a:lnTo>
                      <a:pt x="2" y="0"/>
                    </a:ln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2" name="Rectangle 1225"/>
              <p:cNvSpPr>
                <a:spLocks noChangeArrowheads="1"/>
              </p:cNvSpPr>
              <p:nvPr/>
            </p:nvSpPr>
            <p:spPr bwMode="auto">
              <a:xfrm>
                <a:off x="3297" y="311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3" name="Freeform 1226"/>
              <p:cNvSpPr>
                <a:spLocks/>
              </p:cNvSpPr>
              <p:nvPr/>
            </p:nvSpPr>
            <p:spPr bwMode="auto">
              <a:xfrm>
                <a:off x="2735" y="3061"/>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4" name="Freeform 1227"/>
              <p:cNvSpPr>
                <a:spLocks/>
              </p:cNvSpPr>
              <p:nvPr/>
            </p:nvSpPr>
            <p:spPr bwMode="auto">
              <a:xfrm>
                <a:off x="3230" y="309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5" name="Freeform 1228"/>
              <p:cNvSpPr>
                <a:spLocks/>
              </p:cNvSpPr>
              <p:nvPr/>
            </p:nvSpPr>
            <p:spPr bwMode="auto">
              <a:xfrm>
                <a:off x="3198" y="3085"/>
                <a:ext cx="2" cy="3"/>
              </a:xfrm>
              <a:custGeom>
                <a:avLst/>
                <a:gdLst/>
                <a:ahLst/>
                <a:cxnLst>
                  <a:cxn ang="0">
                    <a:pos x="2" y="3"/>
                  </a:cxn>
                  <a:cxn ang="0">
                    <a:pos x="0" y="0"/>
                  </a:cxn>
                  <a:cxn ang="0">
                    <a:pos x="2" y="3"/>
                  </a:cxn>
                </a:cxnLst>
                <a:rect l="0" t="0" r="r" b="b"/>
                <a:pathLst>
                  <a:path w="2" h="3">
                    <a:moveTo>
                      <a:pt x="2" y="3"/>
                    </a:moveTo>
                    <a:lnTo>
                      <a:pt x="0" y="0"/>
                    </a:lnTo>
                    <a:lnTo>
                      <a:pt x="2"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6" name="Rectangle 1229"/>
              <p:cNvSpPr>
                <a:spLocks noChangeArrowheads="1"/>
              </p:cNvSpPr>
              <p:nvPr/>
            </p:nvSpPr>
            <p:spPr bwMode="auto">
              <a:xfrm>
                <a:off x="3180" y="3079"/>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7" name="Freeform 1230"/>
              <p:cNvSpPr>
                <a:spLocks/>
              </p:cNvSpPr>
              <p:nvPr/>
            </p:nvSpPr>
            <p:spPr bwMode="auto">
              <a:xfrm>
                <a:off x="3401" y="3238"/>
                <a:ext cx="2" cy="3"/>
              </a:xfrm>
              <a:custGeom>
                <a:avLst/>
                <a:gdLst/>
                <a:ahLst/>
                <a:cxnLst>
                  <a:cxn ang="0">
                    <a:pos x="1" y="0"/>
                  </a:cxn>
                  <a:cxn ang="0">
                    <a:pos x="1" y="0"/>
                  </a:cxn>
                  <a:cxn ang="0">
                    <a:pos x="1" y="0"/>
                  </a:cxn>
                </a:cxnLst>
                <a:rect l="0" t="0" r="r" b="b"/>
                <a:pathLst>
                  <a:path w="1" h="1">
                    <a:moveTo>
                      <a:pt x="1" y="0"/>
                    </a:moveTo>
                    <a:cubicBezTo>
                      <a:pt x="1" y="0"/>
                      <a:pt x="1" y="0"/>
                      <a:pt x="1" y="0"/>
                    </a:cubicBezTo>
                    <a:cubicBezTo>
                      <a:pt x="0" y="1"/>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8" name="Freeform 1231"/>
              <p:cNvSpPr>
                <a:spLocks/>
              </p:cNvSpPr>
              <p:nvPr/>
            </p:nvSpPr>
            <p:spPr bwMode="auto">
              <a:xfrm>
                <a:off x="3430" y="3151"/>
                <a:ext cx="4" cy="2"/>
              </a:xfrm>
              <a:custGeom>
                <a:avLst/>
                <a:gdLst/>
                <a:ahLst/>
                <a:cxnLst>
                  <a:cxn ang="0">
                    <a:pos x="0" y="0"/>
                  </a:cxn>
                  <a:cxn ang="0">
                    <a:pos x="2" y="1"/>
                  </a:cxn>
                  <a:cxn ang="0">
                    <a:pos x="0" y="0"/>
                  </a:cxn>
                </a:cxnLst>
                <a:rect l="0" t="0" r="r" b="b"/>
                <a:pathLst>
                  <a:path w="2" h="1">
                    <a:moveTo>
                      <a:pt x="0" y="0"/>
                    </a:moveTo>
                    <a:cubicBezTo>
                      <a:pt x="2" y="1"/>
                      <a:pt x="2" y="1"/>
                      <a:pt x="2" y="1"/>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49" name="Rectangle 1232"/>
              <p:cNvSpPr>
                <a:spLocks noChangeArrowheads="1"/>
              </p:cNvSpPr>
              <p:nvPr/>
            </p:nvSpPr>
            <p:spPr bwMode="auto">
              <a:xfrm>
                <a:off x="3277" y="324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0" name="Freeform 1233"/>
              <p:cNvSpPr>
                <a:spLocks/>
              </p:cNvSpPr>
              <p:nvPr/>
            </p:nvSpPr>
            <p:spPr bwMode="auto">
              <a:xfrm>
                <a:off x="3434" y="3153"/>
                <a:ext cx="5" cy="2"/>
              </a:xfrm>
              <a:custGeom>
                <a:avLst/>
                <a:gdLst/>
                <a:ahLst/>
                <a:cxnLst>
                  <a:cxn ang="0">
                    <a:pos x="2" y="1"/>
                  </a:cxn>
                  <a:cxn ang="0">
                    <a:pos x="0" y="0"/>
                  </a:cxn>
                  <a:cxn ang="0">
                    <a:pos x="2" y="1"/>
                  </a:cxn>
                </a:cxnLst>
                <a:rect l="0" t="0" r="r" b="b"/>
                <a:pathLst>
                  <a:path w="2" h="1">
                    <a:moveTo>
                      <a:pt x="2" y="1"/>
                    </a:moveTo>
                    <a:cubicBezTo>
                      <a:pt x="1" y="0"/>
                      <a:pt x="1" y="0"/>
                      <a:pt x="0" y="0"/>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1" name="Freeform 1234"/>
              <p:cNvSpPr>
                <a:spLocks/>
              </p:cNvSpPr>
              <p:nvPr/>
            </p:nvSpPr>
            <p:spPr bwMode="auto">
              <a:xfrm>
                <a:off x="3119" y="3016"/>
                <a:ext cx="3" cy="0"/>
              </a:xfrm>
              <a:custGeom>
                <a:avLst/>
                <a:gdLst/>
                <a:ahLst/>
                <a:cxnLst>
                  <a:cxn ang="0">
                    <a:pos x="0" y="0"/>
                  </a:cxn>
                  <a:cxn ang="0">
                    <a:pos x="3" y="0"/>
                  </a:cxn>
                  <a:cxn ang="0">
                    <a:pos x="0" y="0"/>
                  </a:cxn>
                  <a:cxn ang="0">
                    <a:pos x="0" y="0"/>
                  </a:cxn>
                </a:cxnLst>
                <a:rect l="0" t="0" r="r" b="b"/>
                <a:pathLst>
                  <a:path w="3">
                    <a:moveTo>
                      <a:pt x="0" y="0"/>
                    </a:moveTo>
                    <a:lnTo>
                      <a:pt x="3"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2" name="Freeform 1235"/>
              <p:cNvSpPr>
                <a:spLocks/>
              </p:cNvSpPr>
              <p:nvPr/>
            </p:nvSpPr>
            <p:spPr bwMode="auto">
              <a:xfrm>
                <a:off x="3119" y="3013"/>
                <a:ext cx="0" cy="3"/>
              </a:xfrm>
              <a:custGeom>
                <a:avLst/>
                <a:gdLst/>
                <a:ahLst/>
                <a:cxnLst>
                  <a:cxn ang="0">
                    <a:pos x="0" y="3"/>
                  </a:cxn>
                  <a:cxn ang="0">
                    <a:pos x="0" y="0"/>
                  </a:cxn>
                  <a:cxn ang="0">
                    <a:pos x="0" y="3"/>
                  </a:cxn>
                </a:cxnLst>
                <a:rect l="0" t="0" r="r" b="b"/>
                <a:pathLst>
                  <a:path h="3">
                    <a:moveTo>
                      <a:pt x="0" y="3"/>
                    </a:moveTo>
                    <a:lnTo>
                      <a:pt x="0" y="0"/>
                    </a:lnTo>
                    <a:lnTo>
                      <a:pt x="0"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3" name="Freeform 1236"/>
              <p:cNvSpPr>
                <a:spLocks/>
              </p:cNvSpPr>
              <p:nvPr/>
            </p:nvSpPr>
            <p:spPr bwMode="auto">
              <a:xfrm>
                <a:off x="3119" y="3011"/>
                <a:ext cx="0" cy="2"/>
              </a:xfrm>
              <a:custGeom>
                <a:avLst/>
                <a:gdLst/>
                <a:ahLst/>
                <a:cxnLst>
                  <a:cxn ang="0">
                    <a:pos x="0" y="0"/>
                  </a:cxn>
                  <a:cxn ang="0">
                    <a:pos x="0" y="1"/>
                  </a:cxn>
                  <a:cxn ang="0">
                    <a:pos x="0" y="0"/>
                  </a:cxn>
                </a:cxnLst>
                <a:rect l="0" t="0" r="r" b="b"/>
                <a:pathLst>
                  <a:path h="1">
                    <a:moveTo>
                      <a:pt x="0" y="0"/>
                    </a:moveTo>
                    <a:cubicBezTo>
                      <a:pt x="0" y="1"/>
                      <a:pt x="0" y="1"/>
                      <a:pt x="0" y="1"/>
                    </a:cubicBezTo>
                    <a:cubicBezTo>
                      <a:pt x="0" y="1"/>
                      <a:pt x="0"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4" name="Freeform 1237"/>
              <p:cNvSpPr>
                <a:spLocks/>
              </p:cNvSpPr>
              <p:nvPr/>
            </p:nvSpPr>
            <p:spPr bwMode="auto">
              <a:xfrm>
                <a:off x="3126" y="3043"/>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5" name="Freeform 1238"/>
              <p:cNvSpPr>
                <a:spLocks/>
              </p:cNvSpPr>
              <p:nvPr/>
            </p:nvSpPr>
            <p:spPr bwMode="auto">
              <a:xfrm>
                <a:off x="3128" y="3043"/>
                <a:ext cx="5" cy="6"/>
              </a:xfrm>
              <a:custGeom>
                <a:avLst/>
                <a:gdLst/>
                <a:ahLst/>
                <a:cxnLst>
                  <a:cxn ang="0">
                    <a:pos x="2" y="3"/>
                  </a:cxn>
                  <a:cxn ang="0">
                    <a:pos x="0" y="0"/>
                  </a:cxn>
                  <a:cxn ang="0">
                    <a:pos x="0" y="0"/>
                  </a:cxn>
                  <a:cxn ang="0">
                    <a:pos x="2" y="3"/>
                  </a:cxn>
                </a:cxnLst>
                <a:rect l="0" t="0" r="r" b="b"/>
                <a:pathLst>
                  <a:path w="2" h="3">
                    <a:moveTo>
                      <a:pt x="2" y="3"/>
                    </a:moveTo>
                    <a:cubicBezTo>
                      <a:pt x="1" y="2"/>
                      <a:pt x="1" y="1"/>
                      <a:pt x="0" y="0"/>
                    </a:cubicBezTo>
                    <a:cubicBezTo>
                      <a:pt x="0" y="0"/>
                      <a:pt x="0" y="0"/>
                      <a:pt x="0" y="0"/>
                    </a:cubicBezTo>
                    <a:cubicBezTo>
                      <a:pt x="1" y="0"/>
                      <a:pt x="1" y="3"/>
                      <a:pt x="2" y="3"/>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6" name="Freeform 1239"/>
              <p:cNvSpPr>
                <a:spLocks/>
              </p:cNvSpPr>
              <p:nvPr/>
            </p:nvSpPr>
            <p:spPr bwMode="auto">
              <a:xfrm>
                <a:off x="3146" y="3076"/>
                <a:ext cx="9" cy="9"/>
              </a:xfrm>
              <a:custGeom>
                <a:avLst/>
                <a:gdLst/>
                <a:ahLst/>
                <a:cxnLst>
                  <a:cxn ang="0">
                    <a:pos x="4" y="2"/>
                  </a:cxn>
                  <a:cxn ang="0">
                    <a:pos x="1" y="0"/>
                  </a:cxn>
                  <a:cxn ang="0">
                    <a:pos x="1" y="1"/>
                  </a:cxn>
                  <a:cxn ang="0">
                    <a:pos x="4" y="2"/>
                  </a:cxn>
                </a:cxnLst>
                <a:rect l="0" t="0" r="r" b="b"/>
                <a:pathLst>
                  <a:path w="4" h="4">
                    <a:moveTo>
                      <a:pt x="4" y="2"/>
                    </a:moveTo>
                    <a:cubicBezTo>
                      <a:pt x="1" y="0"/>
                      <a:pt x="1" y="0"/>
                      <a:pt x="1" y="0"/>
                    </a:cubicBezTo>
                    <a:cubicBezTo>
                      <a:pt x="2" y="1"/>
                      <a:pt x="2" y="2"/>
                      <a:pt x="1" y="1"/>
                    </a:cubicBezTo>
                    <a:cubicBezTo>
                      <a:pt x="4" y="4"/>
                      <a:pt x="0" y="0"/>
                      <a:pt x="4"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7" name="Freeform 1240"/>
              <p:cNvSpPr>
                <a:spLocks/>
              </p:cNvSpPr>
              <p:nvPr/>
            </p:nvSpPr>
            <p:spPr bwMode="auto">
              <a:xfrm>
                <a:off x="3173" y="3092"/>
                <a:ext cx="7" cy="2"/>
              </a:xfrm>
              <a:custGeom>
                <a:avLst/>
                <a:gdLst/>
                <a:ahLst/>
                <a:cxnLst>
                  <a:cxn ang="0">
                    <a:pos x="2" y="0"/>
                  </a:cxn>
                  <a:cxn ang="0">
                    <a:pos x="2" y="1"/>
                  </a:cxn>
                  <a:cxn ang="0">
                    <a:pos x="2" y="0"/>
                  </a:cxn>
                </a:cxnLst>
                <a:rect l="0" t="0" r="r" b="b"/>
                <a:pathLst>
                  <a:path w="3" h="1">
                    <a:moveTo>
                      <a:pt x="2" y="0"/>
                    </a:moveTo>
                    <a:cubicBezTo>
                      <a:pt x="0" y="0"/>
                      <a:pt x="2" y="1"/>
                      <a:pt x="2" y="1"/>
                    </a:cubicBezTo>
                    <a:cubicBezTo>
                      <a:pt x="3" y="1"/>
                      <a:pt x="3" y="1"/>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58" name="Freeform 1241"/>
              <p:cNvSpPr>
                <a:spLocks/>
              </p:cNvSpPr>
              <p:nvPr/>
            </p:nvSpPr>
            <p:spPr bwMode="auto">
              <a:xfrm>
                <a:off x="3349" y="3133"/>
                <a:ext cx="4" cy="2"/>
              </a:xfrm>
              <a:custGeom>
                <a:avLst/>
                <a:gdLst/>
                <a:ahLst/>
                <a:cxnLst>
                  <a:cxn ang="0">
                    <a:pos x="1" y="0"/>
                  </a:cxn>
                  <a:cxn ang="0">
                    <a:pos x="0" y="0"/>
                  </a:cxn>
                  <a:cxn ang="0">
                    <a:pos x="1" y="0"/>
                  </a:cxn>
                </a:cxnLst>
                <a:rect l="0" t="0" r="r" b="b"/>
                <a:pathLst>
                  <a:path w="2" h="1">
                    <a:moveTo>
                      <a:pt x="1" y="0"/>
                    </a:moveTo>
                    <a:cubicBezTo>
                      <a:pt x="0" y="0"/>
                      <a:pt x="0" y="0"/>
                      <a:pt x="0" y="0"/>
                    </a:cubicBezTo>
                    <a:cubicBezTo>
                      <a:pt x="2" y="1"/>
                      <a:pt x="1" y="0"/>
                      <a:pt x="1"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259" name="Freeform 1242"/>
              <p:cNvSpPr>
                <a:spLocks/>
              </p:cNvSpPr>
              <p:nvPr/>
            </p:nvSpPr>
            <p:spPr bwMode="auto">
              <a:xfrm>
                <a:off x="3383" y="3126"/>
                <a:ext cx="4" cy="2"/>
              </a:xfrm>
              <a:custGeom>
                <a:avLst/>
                <a:gdLst/>
                <a:ahLst/>
                <a:cxnLst>
                  <a:cxn ang="0">
                    <a:pos x="4" y="2"/>
                  </a:cxn>
                  <a:cxn ang="0">
                    <a:pos x="0" y="0"/>
                  </a:cxn>
                  <a:cxn ang="0">
                    <a:pos x="0" y="2"/>
                  </a:cxn>
                  <a:cxn ang="0">
                    <a:pos x="4" y="2"/>
                  </a:cxn>
                </a:cxnLst>
                <a:rect l="0" t="0" r="r" b="b"/>
                <a:pathLst>
                  <a:path w="4" h="2">
                    <a:moveTo>
                      <a:pt x="4" y="2"/>
                    </a:moveTo>
                    <a:lnTo>
                      <a:pt x="0" y="0"/>
                    </a:lnTo>
                    <a:lnTo>
                      <a:pt x="0" y="2"/>
                    </a:lnTo>
                    <a:lnTo>
                      <a:pt x="4"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0" name="Freeform 1243"/>
              <p:cNvSpPr>
                <a:spLocks/>
              </p:cNvSpPr>
              <p:nvPr/>
            </p:nvSpPr>
            <p:spPr bwMode="auto">
              <a:xfrm>
                <a:off x="3398" y="3151"/>
                <a:ext cx="5" cy="0"/>
              </a:xfrm>
              <a:custGeom>
                <a:avLst/>
                <a:gdLst/>
                <a:ahLst/>
                <a:cxnLst>
                  <a:cxn ang="0">
                    <a:pos x="3" y="0"/>
                  </a:cxn>
                  <a:cxn ang="0">
                    <a:pos x="0" y="0"/>
                  </a:cxn>
                  <a:cxn ang="0">
                    <a:pos x="5" y="0"/>
                  </a:cxn>
                  <a:cxn ang="0">
                    <a:pos x="3" y="0"/>
                  </a:cxn>
                </a:cxnLst>
                <a:rect l="0" t="0" r="r" b="b"/>
                <a:pathLst>
                  <a:path w="5">
                    <a:moveTo>
                      <a:pt x="3" y="0"/>
                    </a:moveTo>
                    <a:lnTo>
                      <a:pt x="0" y="0"/>
                    </a:lnTo>
                    <a:lnTo>
                      <a:pt x="5"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1" name="Freeform 1244"/>
              <p:cNvSpPr>
                <a:spLocks/>
              </p:cNvSpPr>
              <p:nvPr/>
            </p:nvSpPr>
            <p:spPr bwMode="auto">
              <a:xfrm>
                <a:off x="3245" y="3216"/>
                <a:ext cx="5" cy="2"/>
              </a:xfrm>
              <a:custGeom>
                <a:avLst/>
                <a:gdLst/>
                <a:ahLst/>
                <a:cxnLst>
                  <a:cxn ang="0">
                    <a:pos x="0" y="0"/>
                  </a:cxn>
                  <a:cxn ang="0">
                    <a:pos x="1" y="1"/>
                  </a:cxn>
                  <a:cxn ang="0">
                    <a:pos x="0" y="0"/>
                  </a:cxn>
                </a:cxnLst>
                <a:rect l="0" t="0" r="r" b="b"/>
                <a:pathLst>
                  <a:path w="2" h="1">
                    <a:moveTo>
                      <a:pt x="0" y="0"/>
                    </a:moveTo>
                    <a:cubicBezTo>
                      <a:pt x="1" y="1"/>
                      <a:pt x="1" y="1"/>
                      <a:pt x="1" y="1"/>
                    </a:cubicBezTo>
                    <a:cubicBezTo>
                      <a:pt x="2" y="1"/>
                      <a:pt x="2"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2" name="Freeform 1245"/>
              <p:cNvSpPr>
                <a:spLocks/>
              </p:cNvSpPr>
              <p:nvPr/>
            </p:nvSpPr>
            <p:spPr bwMode="auto">
              <a:xfrm>
                <a:off x="3115" y="3189"/>
                <a:ext cx="7" cy="4"/>
              </a:xfrm>
              <a:custGeom>
                <a:avLst/>
                <a:gdLst/>
                <a:ahLst/>
                <a:cxnLst>
                  <a:cxn ang="0">
                    <a:pos x="3" y="2"/>
                  </a:cxn>
                  <a:cxn ang="0">
                    <a:pos x="0" y="1"/>
                  </a:cxn>
                  <a:cxn ang="0">
                    <a:pos x="3" y="2"/>
                  </a:cxn>
                </a:cxnLst>
                <a:rect l="0" t="0" r="r" b="b"/>
                <a:pathLst>
                  <a:path w="3" h="2">
                    <a:moveTo>
                      <a:pt x="3" y="2"/>
                    </a:moveTo>
                    <a:cubicBezTo>
                      <a:pt x="2" y="1"/>
                      <a:pt x="1" y="0"/>
                      <a:pt x="0" y="1"/>
                    </a:cubicBezTo>
                    <a:cubicBezTo>
                      <a:pt x="1" y="1"/>
                      <a:pt x="2" y="2"/>
                      <a:pt x="3"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3" name="Freeform 1246"/>
              <p:cNvSpPr>
                <a:spLocks/>
              </p:cNvSpPr>
              <p:nvPr/>
            </p:nvSpPr>
            <p:spPr bwMode="auto">
              <a:xfrm>
                <a:off x="2757" y="3072"/>
                <a:ext cx="5" cy="2"/>
              </a:xfrm>
              <a:custGeom>
                <a:avLst/>
                <a:gdLst/>
                <a:ahLst/>
                <a:cxnLst>
                  <a:cxn ang="0">
                    <a:pos x="2" y="2"/>
                  </a:cxn>
                  <a:cxn ang="0">
                    <a:pos x="5" y="2"/>
                  </a:cxn>
                  <a:cxn ang="0">
                    <a:pos x="0" y="0"/>
                  </a:cxn>
                  <a:cxn ang="0">
                    <a:pos x="2" y="2"/>
                  </a:cxn>
                </a:cxnLst>
                <a:rect l="0" t="0" r="r" b="b"/>
                <a:pathLst>
                  <a:path w="5" h="2">
                    <a:moveTo>
                      <a:pt x="2" y="2"/>
                    </a:moveTo>
                    <a:lnTo>
                      <a:pt x="5" y="2"/>
                    </a:lnTo>
                    <a:lnTo>
                      <a:pt x="0" y="0"/>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4" name="Freeform 1247"/>
              <p:cNvSpPr>
                <a:spLocks/>
              </p:cNvSpPr>
              <p:nvPr/>
            </p:nvSpPr>
            <p:spPr bwMode="auto">
              <a:xfrm>
                <a:off x="3209" y="2905"/>
                <a:ext cx="3" cy="3"/>
              </a:xfrm>
              <a:custGeom>
                <a:avLst/>
                <a:gdLst/>
                <a:ahLst/>
                <a:cxnLst>
                  <a:cxn ang="0">
                    <a:pos x="1" y="0"/>
                  </a:cxn>
                  <a:cxn ang="0">
                    <a:pos x="1" y="1"/>
                  </a:cxn>
                  <a:cxn ang="0">
                    <a:pos x="1" y="0"/>
                  </a:cxn>
                </a:cxnLst>
                <a:rect l="0" t="0" r="r" b="b"/>
                <a:pathLst>
                  <a:path w="1" h="1">
                    <a:moveTo>
                      <a:pt x="1" y="0"/>
                    </a:moveTo>
                    <a:cubicBezTo>
                      <a:pt x="1" y="0"/>
                      <a:pt x="0" y="1"/>
                      <a:pt x="1" y="1"/>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5" name="Freeform 1248"/>
              <p:cNvSpPr>
                <a:spLocks/>
              </p:cNvSpPr>
              <p:nvPr/>
            </p:nvSpPr>
            <p:spPr bwMode="auto">
              <a:xfrm>
                <a:off x="3212" y="2905"/>
                <a:ext cx="4" cy="7"/>
              </a:xfrm>
              <a:custGeom>
                <a:avLst/>
                <a:gdLst/>
                <a:ahLst/>
                <a:cxnLst>
                  <a:cxn ang="0">
                    <a:pos x="1" y="3"/>
                  </a:cxn>
                  <a:cxn ang="0">
                    <a:pos x="2" y="0"/>
                  </a:cxn>
                  <a:cxn ang="0">
                    <a:pos x="1" y="2"/>
                  </a:cxn>
                  <a:cxn ang="0">
                    <a:pos x="1" y="1"/>
                  </a:cxn>
                  <a:cxn ang="0">
                    <a:pos x="0" y="2"/>
                  </a:cxn>
                  <a:cxn ang="0">
                    <a:pos x="1" y="2"/>
                  </a:cxn>
                  <a:cxn ang="0">
                    <a:pos x="1" y="3"/>
                  </a:cxn>
                </a:cxnLst>
                <a:rect l="0" t="0" r="r" b="b"/>
                <a:pathLst>
                  <a:path w="2" h="3">
                    <a:moveTo>
                      <a:pt x="1" y="3"/>
                    </a:moveTo>
                    <a:cubicBezTo>
                      <a:pt x="2" y="3"/>
                      <a:pt x="2" y="2"/>
                      <a:pt x="2" y="0"/>
                    </a:cubicBezTo>
                    <a:cubicBezTo>
                      <a:pt x="2" y="1"/>
                      <a:pt x="2" y="1"/>
                      <a:pt x="1" y="2"/>
                    </a:cubicBezTo>
                    <a:cubicBezTo>
                      <a:pt x="1" y="2"/>
                      <a:pt x="1" y="2"/>
                      <a:pt x="1" y="1"/>
                    </a:cubicBezTo>
                    <a:cubicBezTo>
                      <a:pt x="1" y="2"/>
                      <a:pt x="0" y="1"/>
                      <a:pt x="0" y="2"/>
                    </a:cubicBezTo>
                    <a:cubicBezTo>
                      <a:pt x="0" y="3"/>
                      <a:pt x="1" y="3"/>
                      <a:pt x="1" y="2"/>
                    </a:cubicBezTo>
                    <a:lnTo>
                      <a:pt x="1"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6" name="Freeform 1249"/>
              <p:cNvSpPr>
                <a:spLocks/>
              </p:cNvSpPr>
              <p:nvPr/>
            </p:nvSpPr>
            <p:spPr bwMode="auto">
              <a:xfrm>
                <a:off x="3277" y="293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7" name="Freeform 1250"/>
              <p:cNvSpPr>
                <a:spLocks/>
              </p:cNvSpPr>
              <p:nvPr/>
            </p:nvSpPr>
            <p:spPr bwMode="auto">
              <a:xfrm>
                <a:off x="3317" y="29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8" name="Freeform 1251"/>
              <p:cNvSpPr>
                <a:spLocks/>
              </p:cNvSpPr>
              <p:nvPr/>
            </p:nvSpPr>
            <p:spPr bwMode="auto">
              <a:xfrm>
                <a:off x="3324" y="295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69" name="Freeform 1252"/>
              <p:cNvSpPr>
                <a:spLocks/>
              </p:cNvSpPr>
              <p:nvPr/>
            </p:nvSpPr>
            <p:spPr bwMode="auto">
              <a:xfrm>
                <a:off x="3277" y="2932"/>
                <a:ext cx="2" cy="3"/>
              </a:xfrm>
              <a:custGeom>
                <a:avLst/>
                <a:gdLst/>
                <a:ahLst/>
                <a:cxnLst>
                  <a:cxn ang="0">
                    <a:pos x="0" y="0"/>
                  </a:cxn>
                  <a:cxn ang="0">
                    <a:pos x="1" y="1"/>
                  </a:cxn>
                  <a:cxn ang="0">
                    <a:pos x="0" y="0"/>
                  </a:cxn>
                </a:cxnLst>
                <a:rect l="0" t="0" r="r" b="b"/>
                <a:pathLst>
                  <a:path w="1" h="1">
                    <a:moveTo>
                      <a:pt x="0" y="0"/>
                    </a:moveTo>
                    <a:cubicBezTo>
                      <a:pt x="1" y="1"/>
                      <a:pt x="1" y="1"/>
                      <a:pt x="1" y="1"/>
                    </a:cubicBezTo>
                    <a:cubicBezTo>
                      <a:pt x="1" y="0"/>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0" name="Rectangle 1253"/>
              <p:cNvSpPr>
                <a:spLocks noChangeArrowheads="1"/>
              </p:cNvSpPr>
              <p:nvPr/>
            </p:nvSpPr>
            <p:spPr bwMode="auto">
              <a:xfrm>
                <a:off x="3225" y="290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1" name="Freeform 1254"/>
              <p:cNvSpPr>
                <a:spLocks/>
              </p:cNvSpPr>
              <p:nvPr/>
            </p:nvSpPr>
            <p:spPr bwMode="auto">
              <a:xfrm>
                <a:off x="3259" y="2930"/>
                <a:ext cx="0" cy="2"/>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2" name="Freeform 1255"/>
              <p:cNvSpPr>
                <a:spLocks/>
              </p:cNvSpPr>
              <p:nvPr/>
            </p:nvSpPr>
            <p:spPr bwMode="auto">
              <a:xfrm>
                <a:off x="3245" y="2926"/>
                <a:ext cx="3" cy="2"/>
              </a:xfrm>
              <a:custGeom>
                <a:avLst/>
                <a:gdLst/>
                <a:ahLst/>
                <a:cxnLst>
                  <a:cxn ang="0">
                    <a:pos x="0" y="1"/>
                  </a:cxn>
                  <a:cxn ang="0">
                    <a:pos x="1" y="0"/>
                  </a:cxn>
                  <a:cxn ang="0">
                    <a:pos x="0" y="0"/>
                  </a:cxn>
                  <a:cxn ang="0">
                    <a:pos x="0" y="1"/>
                  </a:cxn>
                </a:cxnLst>
                <a:rect l="0" t="0" r="r" b="b"/>
                <a:pathLst>
                  <a:path w="1" h="1">
                    <a:moveTo>
                      <a:pt x="0" y="1"/>
                    </a:moveTo>
                    <a:cubicBezTo>
                      <a:pt x="0" y="1"/>
                      <a:pt x="1" y="0"/>
                      <a:pt x="1" y="0"/>
                    </a:cubicBezTo>
                    <a:cubicBezTo>
                      <a:pt x="1" y="0"/>
                      <a:pt x="0" y="0"/>
                      <a:pt x="0" y="0"/>
                    </a:cubicBezTo>
                    <a:lnTo>
                      <a:pt x="0"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3" name="Freeform 1256"/>
              <p:cNvSpPr>
                <a:spLocks/>
              </p:cNvSpPr>
              <p:nvPr/>
            </p:nvSpPr>
            <p:spPr bwMode="auto">
              <a:xfrm>
                <a:off x="3225" y="29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4" name="Freeform 1257"/>
              <p:cNvSpPr>
                <a:spLocks/>
              </p:cNvSpPr>
              <p:nvPr/>
            </p:nvSpPr>
            <p:spPr bwMode="auto">
              <a:xfrm>
                <a:off x="3270" y="293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5" name="Freeform 1258"/>
              <p:cNvSpPr>
                <a:spLocks/>
              </p:cNvSpPr>
              <p:nvPr/>
            </p:nvSpPr>
            <p:spPr bwMode="auto">
              <a:xfrm>
                <a:off x="3461" y="318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6" name="Freeform 1259"/>
              <p:cNvSpPr>
                <a:spLocks/>
              </p:cNvSpPr>
              <p:nvPr/>
            </p:nvSpPr>
            <p:spPr bwMode="auto">
              <a:xfrm>
                <a:off x="3446" y="3200"/>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7" name="Freeform 1260"/>
              <p:cNvSpPr>
                <a:spLocks/>
              </p:cNvSpPr>
              <p:nvPr/>
            </p:nvSpPr>
            <p:spPr bwMode="auto">
              <a:xfrm>
                <a:off x="3335" y="29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8" name="Freeform 1261"/>
              <p:cNvSpPr>
                <a:spLocks/>
              </p:cNvSpPr>
              <p:nvPr/>
            </p:nvSpPr>
            <p:spPr bwMode="auto">
              <a:xfrm>
                <a:off x="3441" y="2995"/>
                <a:ext cx="5" cy="5"/>
              </a:xfrm>
              <a:custGeom>
                <a:avLst/>
                <a:gdLst/>
                <a:ahLst/>
                <a:cxnLst>
                  <a:cxn ang="0">
                    <a:pos x="0" y="2"/>
                  </a:cxn>
                  <a:cxn ang="0">
                    <a:pos x="2" y="0"/>
                  </a:cxn>
                  <a:cxn ang="0">
                    <a:pos x="0" y="2"/>
                  </a:cxn>
                </a:cxnLst>
                <a:rect l="0" t="0" r="r" b="b"/>
                <a:pathLst>
                  <a:path w="2" h="2">
                    <a:moveTo>
                      <a:pt x="0" y="2"/>
                    </a:moveTo>
                    <a:cubicBezTo>
                      <a:pt x="0" y="0"/>
                      <a:pt x="1" y="1"/>
                      <a:pt x="2" y="0"/>
                    </a:cubicBezTo>
                    <a:cubicBezTo>
                      <a:pt x="1" y="0"/>
                      <a:pt x="0" y="1"/>
                      <a:pt x="0" y="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79" name="Freeform 1262"/>
              <p:cNvSpPr>
                <a:spLocks/>
              </p:cNvSpPr>
              <p:nvPr/>
            </p:nvSpPr>
            <p:spPr bwMode="auto">
              <a:xfrm>
                <a:off x="3225" y="29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0" name="Rectangle 1263"/>
              <p:cNvSpPr>
                <a:spLocks noChangeArrowheads="1"/>
              </p:cNvSpPr>
              <p:nvPr/>
            </p:nvSpPr>
            <p:spPr bwMode="auto">
              <a:xfrm>
                <a:off x="3446" y="299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1" name="Freeform 1264"/>
              <p:cNvSpPr>
                <a:spLocks/>
              </p:cNvSpPr>
              <p:nvPr/>
            </p:nvSpPr>
            <p:spPr bwMode="auto">
              <a:xfrm>
                <a:off x="3365" y="2962"/>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2" name="Freeform 1265"/>
              <p:cNvSpPr>
                <a:spLocks/>
              </p:cNvSpPr>
              <p:nvPr/>
            </p:nvSpPr>
            <p:spPr bwMode="auto">
              <a:xfrm>
                <a:off x="3344" y="2953"/>
                <a:ext cx="0" cy="2"/>
              </a:xfrm>
              <a:custGeom>
                <a:avLst/>
                <a:gdLst/>
                <a:ahLst/>
                <a:cxnLst>
                  <a:cxn ang="0">
                    <a:pos x="0" y="0"/>
                  </a:cxn>
                  <a:cxn ang="0">
                    <a:pos x="0" y="2"/>
                  </a:cxn>
                  <a:cxn ang="0">
                    <a:pos x="0" y="0"/>
                  </a:cxn>
                </a:cxnLst>
                <a:rect l="0" t="0" r="r" b="b"/>
                <a:pathLst>
                  <a:path h="2">
                    <a:moveTo>
                      <a:pt x="0" y="0"/>
                    </a:move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3" name="Freeform 1266"/>
              <p:cNvSpPr>
                <a:spLocks/>
              </p:cNvSpPr>
              <p:nvPr/>
            </p:nvSpPr>
            <p:spPr bwMode="auto">
              <a:xfrm>
                <a:off x="3376" y="296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4" name="Rectangle 1267"/>
              <p:cNvSpPr>
                <a:spLocks noChangeArrowheads="1"/>
              </p:cNvSpPr>
              <p:nvPr/>
            </p:nvSpPr>
            <p:spPr bwMode="auto">
              <a:xfrm>
                <a:off x="3387" y="2966"/>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5" name="Freeform 1268"/>
              <p:cNvSpPr>
                <a:spLocks/>
              </p:cNvSpPr>
              <p:nvPr/>
            </p:nvSpPr>
            <p:spPr bwMode="auto">
              <a:xfrm>
                <a:off x="3466" y="3153"/>
                <a:ext cx="2" cy="2"/>
              </a:xfrm>
              <a:custGeom>
                <a:avLst/>
                <a:gdLst/>
                <a:ahLst/>
                <a:cxnLst>
                  <a:cxn ang="0">
                    <a:pos x="1" y="0"/>
                  </a:cxn>
                  <a:cxn ang="0">
                    <a:pos x="0" y="0"/>
                  </a:cxn>
                  <a:cxn ang="0">
                    <a:pos x="1" y="0"/>
                  </a:cxn>
                </a:cxnLst>
                <a:rect l="0" t="0" r="r" b="b"/>
                <a:pathLst>
                  <a:path w="1" h="1">
                    <a:moveTo>
                      <a:pt x="1" y="0"/>
                    </a:moveTo>
                    <a:cubicBezTo>
                      <a:pt x="0" y="0"/>
                      <a:pt x="0" y="0"/>
                      <a:pt x="0" y="0"/>
                    </a:cubicBezTo>
                    <a:cubicBezTo>
                      <a:pt x="1"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6" name="Rectangle 1269"/>
              <p:cNvSpPr>
                <a:spLocks noChangeArrowheads="1"/>
              </p:cNvSpPr>
              <p:nvPr/>
            </p:nvSpPr>
            <p:spPr bwMode="auto">
              <a:xfrm>
                <a:off x="3225" y="2908"/>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7" name="Freeform 1270"/>
              <p:cNvSpPr>
                <a:spLocks/>
              </p:cNvSpPr>
              <p:nvPr/>
            </p:nvSpPr>
            <p:spPr bwMode="auto">
              <a:xfrm>
                <a:off x="3383" y="2946"/>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8" name="Freeform 1271"/>
              <p:cNvSpPr>
                <a:spLocks/>
              </p:cNvSpPr>
              <p:nvPr/>
            </p:nvSpPr>
            <p:spPr bwMode="auto">
              <a:xfrm>
                <a:off x="3479" y="3065"/>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89" name="Freeform 1272"/>
              <p:cNvSpPr>
                <a:spLocks/>
              </p:cNvSpPr>
              <p:nvPr/>
            </p:nvSpPr>
            <p:spPr bwMode="auto">
              <a:xfrm>
                <a:off x="3389" y="2948"/>
                <a:ext cx="3" cy="2"/>
              </a:xfrm>
              <a:custGeom>
                <a:avLst/>
                <a:gdLst/>
                <a:ahLst/>
                <a:cxnLst>
                  <a:cxn ang="0">
                    <a:pos x="0" y="0"/>
                  </a:cxn>
                  <a:cxn ang="0">
                    <a:pos x="3" y="2"/>
                  </a:cxn>
                  <a:cxn ang="0">
                    <a:pos x="3" y="0"/>
                  </a:cxn>
                  <a:cxn ang="0">
                    <a:pos x="0" y="0"/>
                  </a:cxn>
                </a:cxnLst>
                <a:rect l="0" t="0" r="r" b="b"/>
                <a:pathLst>
                  <a:path w="3" h="2">
                    <a:moveTo>
                      <a:pt x="0" y="0"/>
                    </a:moveTo>
                    <a:lnTo>
                      <a:pt x="3" y="2"/>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0" name="Freeform 1273"/>
              <p:cNvSpPr>
                <a:spLocks/>
              </p:cNvSpPr>
              <p:nvPr/>
            </p:nvSpPr>
            <p:spPr bwMode="auto">
              <a:xfrm>
                <a:off x="3466" y="315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1" name="Freeform 1274"/>
              <p:cNvSpPr>
                <a:spLocks noEditPoints="1"/>
              </p:cNvSpPr>
              <p:nvPr/>
            </p:nvSpPr>
            <p:spPr bwMode="auto">
              <a:xfrm>
                <a:off x="3216" y="2908"/>
                <a:ext cx="270" cy="297"/>
              </a:xfrm>
              <a:custGeom>
                <a:avLst/>
                <a:gdLst/>
                <a:ahLst/>
                <a:cxnLst>
                  <a:cxn ang="0">
                    <a:pos x="111" y="109"/>
                  </a:cxn>
                  <a:cxn ang="0">
                    <a:pos x="112" y="107"/>
                  </a:cxn>
                  <a:cxn ang="0">
                    <a:pos x="113" y="102"/>
                  </a:cxn>
                  <a:cxn ang="0">
                    <a:pos x="116" y="91"/>
                  </a:cxn>
                  <a:cxn ang="0">
                    <a:pos x="115" y="83"/>
                  </a:cxn>
                  <a:cxn ang="0">
                    <a:pos x="116" y="71"/>
                  </a:cxn>
                  <a:cxn ang="0">
                    <a:pos x="118" y="66"/>
                  </a:cxn>
                  <a:cxn ang="0">
                    <a:pos x="116" y="59"/>
                  </a:cxn>
                  <a:cxn ang="0">
                    <a:pos x="116" y="52"/>
                  </a:cxn>
                  <a:cxn ang="0">
                    <a:pos x="114" y="44"/>
                  </a:cxn>
                  <a:cxn ang="0">
                    <a:pos x="102" y="30"/>
                  </a:cxn>
                  <a:cxn ang="0">
                    <a:pos x="84" y="21"/>
                  </a:cxn>
                  <a:cxn ang="0">
                    <a:pos x="76" y="19"/>
                  </a:cxn>
                  <a:cxn ang="0">
                    <a:pos x="62" y="15"/>
                  </a:cxn>
                  <a:cxn ang="0">
                    <a:pos x="57" y="12"/>
                  </a:cxn>
                  <a:cxn ang="0">
                    <a:pos x="49" y="13"/>
                  </a:cxn>
                  <a:cxn ang="0">
                    <a:pos x="47" y="12"/>
                  </a:cxn>
                  <a:cxn ang="0">
                    <a:pos x="42" y="10"/>
                  </a:cxn>
                  <a:cxn ang="0">
                    <a:pos x="34" y="9"/>
                  </a:cxn>
                  <a:cxn ang="0">
                    <a:pos x="27" y="8"/>
                  </a:cxn>
                  <a:cxn ang="0">
                    <a:pos x="19" y="6"/>
                  </a:cxn>
                  <a:cxn ang="0">
                    <a:pos x="16" y="4"/>
                  </a:cxn>
                  <a:cxn ang="0">
                    <a:pos x="11" y="3"/>
                  </a:cxn>
                  <a:cxn ang="0">
                    <a:pos x="4" y="1"/>
                  </a:cxn>
                  <a:cxn ang="0">
                    <a:pos x="1" y="1"/>
                  </a:cxn>
                  <a:cxn ang="0">
                    <a:pos x="4" y="5"/>
                  </a:cxn>
                  <a:cxn ang="0">
                    <a:pos x="8" y="7"/>
                  </a:cxn>
                  <a:cxn ang="0">
                    <a:pos x="12" y="8"/>
                  </a:cxn>
                  <a:cxn ang="0">
                    <a:pos x="19" y="10"/>
                  </a:cxn>
                  <a:cxn ang="0">
                    <a:pos x="23" y="10"/>
                  </a:cxn>
                  <a:cxn ang="0">
                    <a:pos x="25" y="11"/>
                  </a:cxn>
                  <a:cxn ang="0">
                    <a:pos x="31" y="12"/>
                  </a:cxn>
                  <a:cxn ang="0">
                    <a:pos x="37" y="15"/>
                  </a:cxn>
                  <a:cxn ang="0">
                    <a:pos x="44" y="17"/>
                  </a:cxn>
                  <a:cxn ang="0">
                    <a:pos x="46" y="18"/>
                  </a:cxn>
                  <a:cxn ang="0">
                    <a:pos x="51" y="22"/>
                  </a:cxn>
                  <a:cxn ang="0">
                    <a:pos x="53" y="21"/>
                  </a:cxn>
                  <a:cxn ang="0">
                    <a:pos x="58" y="19"/>
                  </a:cxn>
                  <a:cxn ang="0">
                    <a:pos x="61" y="21"/>
                  </a:cxn>
                  <a:cxn ang="0">
                    <a:pos x="66" y="23"/>
                  </a:cxn>
                  <a:cxn ang="0">
                    <a:pos x="71" y="25"/>
                  </a:cxn>
                  <a:cxn ang="0">
                    <a:pos x="80" y="26"/>
                  </a:cxn>
                  <a:cxn ang="0">
                    <a:pos x="86" y="30"/>
                  </a:cxn>
                  <a:cxn ang="0">
                    <a:pos x="90" y="31"/>
                  </a:cxn>
                  <a:cxn ang="0">
                    <a:pos x="95" y="33"/>
                  </a:cxn>
                  <a:cxn ang="0">
                    <a:pos x="100" y="43"/>
                  </a:cxn>
                  <a:cxn ang="0">
                    <a:pos x="107" y="48"/>
                  </a:cxn>
                  <a:cxn ang="0">
                    <a:pos x="107" y="55"/>
                  </a:cxn>
                  <a:cxn ang="0">
                    <a:pos x="108" y="66"/>
                  </a:cxn>
                  <a:cxn ang="0">
                    <a:pos x="109" y="77"/>
                  </a:cxn>
                  <a:cxn ang="0">
                    <a:pos x="109" y="87"/>
                  </a:cxn>
                  <a:cxn ang="0">
                    <a:pos x="107" y="91"/>
                  </a:cxn>
                  <a:cxn ang="0">
                    <a:pos x="105" y="94"/>
                  </a:cxn>
                  <a:cxn ang="0">
                    <a:pos x="106" y="96"/>
                  </a:cxn>
                  <a:cxn ang="0">
                    <a:pos x="105" y="102"/>
                  </a:cxn>
                  <a:cxn ang="0">
                    <a:pos x="103" y="120"/>
                  </a:cxn>
                  <a:cxn ang="0">
                    <a:pos x="101" y="126"/>
                  </a:cxn>
                  <a:cxn ang="0">
                    <a:pos x="107" y="130"/>
                  </a:cxn>
                  <a:cxn ang="0">
                    <a:pos x="106" y="128"/>
                  </a:cxn>
                  <a:cxn ang="0">
                    <a:pos x="109" y="119"/>
                  </a:cxn>
                  <a:cxn ang="0">
                    <a:pos x="110" y="115"/>
                  </a:cxn>
                  <a:cxn ang="0">
                    <a:pos x="113" y="94"/>
                  </a:cxn>
                  <a:cxn ang="0">
                    <a:pos x="105" y="96"/>
                  </a:cxn>
                </a:cxnLst>
                <a:rect l="0" t="0" r="r" b="b"/>
                <a:pathLst>
                  <a:path w="120" h="132">
                    <a:moveTo>
                      <a:pt x="113" y="115"/>
                    </a:moveTo>
                    <a:cubicBezTo>
                      <a:pt x="113" y="114"/>
                      <a:pt x="111" y="114"/>
                      <a:pt x="110" y="114"/>
                    </a:cubicBezTo>
                    <a:cubicBezTo>
                      <a:pt x="110" y="113"/>
                      <a:pt x="112" y="114"/>
                      <a:pt x="112" y="113"/>
                    </a:cubicBezTo>
                    <a:cubicBezTo>
                      <a:pt x="112" y="113"/>
                      <a:pt x="111" y="112"/>
                      <a:pt x="111" y="112"/>
                    </a:cubicBezTo>
                    <a:cubicBezTo>
                      <a:pt x="112" y="112"/>
                      <a:pt x="112" y="112"/>
                      <a:pt x="112" y="112"/>
                    </a:cubicBezTo>
                    <a:cubicBezTo>
                      <a:pt x="111" y="111"/>
                      <a:pt x="112" y="110"/>
                      <a:pt x="111" y="109"/>
                    </a:cubicBezTo>
                    <a:cubicBezTo>
                      <a:pt x="111" y="109"/>
                      <a:pt x="111" y="109"/>
                      <a:pt x="111" y="109"/>
                    </a:cubicBezTo>
                    <a:cubicBezTo>
                      <a:pt x="110" y="109"/>
                      <a:pt x="110" y="109"/>
                      <a:pt x="109" y="108"/>
                    </a:cubicBezTo>
                    <a:cubicBezTo>
                      <a:pt x="109" y="108"/>
                      <a:pt x="108" y="108"/>
                      <a:pt x="109" y="108"/>
                    </a:cubicBezTo>
                    <a:cubicBezTo>
                      <a:pt x="109" y="108"/>
                      <a:pt x="110" y="108"/>
                      <a:pt x="110" y="108"/>
                    </a:cubicBezTo>
                    <a:cubicBezTo>
                      <a:pt x="109" y="108"/>
                      <a:pt x="109" y="108"/>
                      <a:pt x="109" y="108"/>
                    </a:cubicBezTo>
                    <a:cubicBezTo>
                      <a:pt x="111" y="108"/>
                      <a:pt x="110" y="108"/>
                      <a:pt x="111" y="108"/>
                    </a:cubicBezTo>
                    <a:cubicBezTo>
                      <a:pt x="111" y="108"/>
                      <a:pt x="110" y="107"/>
                      <a:pt x="110" y="106"/>
                    </a:cubicBezTo>
                    <a:cubicBezTo>
                      <a:pt x="111" y="106"/>
                      <a:pt x="110" y="108"/>
                      <a:pt x="112" y="107"/>
                    </a:cubicBezTo>
                    <a:cubicBezTo>
                      <a:pt x="111" y="108"/>
                      <a:pt x="111" y="108"/>
                      <a:pt x="111" y="108"/>
                    </a:cubicBezTo>
                    <a:cubicBezTo>
                      <a:pt x="113" y="107"/>
                      <a:pt x="111" y="108"/>
                      <a:pt x="113" y="108"/>
                    </a:cubicBezTo>
                    <a:cubicBezTo>
                      <a:pt x="114" y="107"/>
                      <a:pt x="113" y="107"/>
                      <a:pt x="113" y="106"/>
                    </a:cubicBezTo>
                    <a:cubicBezTo>
                      <a:pt x="113" y="105"/>
                      <a:pt x="112" y="105"/>
                      <a:pt x="111" y="105"/>
                    </a:cubicBezTo>
                    <a:cubicBezTo>
                      <a:pt x="110" y="103"/>
                      <a:pt x="115" y="104"/>
                      <a:pt x="113" y="103"/>
                    </a:cubicBezTo>
                    <a:cubicBezTo>
                      <a:pt x="113" y="102"/>
                      <a:pt x="111" y="102"/>
                      <a:pt x="112" y="101"/>
                    </a:cubicBezTo>
                    <a:cubicBezTo>
                      <a:pt x="113" y="102"/>
                      <a:pt x="113" y="102"/>
                      <a:pt x="113" y="102"/>
                    </a:cubicBezTo>
                    <a:cubicBezTo>
                      <a:pt x="114" y="101"/>
                      <a:pt x="111" y="101"/>
                      <a:pt x="113" y="100"/>
                    </a:cubicBezTo>
                    <a:cubicBezTo>
                      <a:pt x="113" y="100"/>
                      <a:pt x="113" y="101"/>
                      <a:pt x="113" y="101"/>
                    </a:cubicBezTo>
                    <a:cubicBezTo>
                      <a:pt x="114" y="100"/>
                      <a:pt x="112" y="100"/>
                      <a:pt x="113" y="99"/>
                    </a:cubicBezTo>
                    <a:cubicBezTo>
                      <a:pt x="114" y="100"/>
                      <a:pt x="114" y="100"/>
                      <a:pt x="114" y="100"/>
                    </a:cubicBezTo>
                    <a:cubicBezTo>
                      <a:pt x="114" y="98"/>
                      <a:pt x="113" y="97"/>
                      <a:pt x="113" y="95"/>
                    </a:cubicBezTo>
                    <a:cubicBezTo>
                      <a:pt x="113" y="96"/>
                      <a:pt x="114" y="96"/>
                      <a:pt x="114" y="96"/>
                    </a:cubicBezTo>
                    <a:cubicBezTo>
                      <a:pt x="114" y="94"/>
                      <a:pt x="115" y="92"/>
                      <a:pt x="116" y="91"/>
                    </a:cubicBezTo>
                    <a:cubicBezTo>
                      <a:pt x="115" y="90"/>
                      <a:pt x="115" y="90"/>
                      <a:pt x="115" y="90"/>
                    </a:cubicBezTo>
                    <a:cubicBezTo>
                      <a:pt x="115" y="90"/>
                      <a:pt x="116" y="90"/>
                      <a:pt x="116" y="90"/>
                    </a:cubicBezTo>
                    <a:cubicBezTo>
                      <a:pt x="116" y="89"/>
                      <a:pt x="115" y="90"/>
                      <a:pt x="115" y="89"/>
                    </a:cubicBezTo>
                    <a:cubicBezTo>
                      <a:pt x="115" y="89"/>
                      <a:pt x="115" y="89"/>
                      <a:pt x="116" y="89"/>
                    </a:cubicBezTo>
                    <a:cubicBezTo>
                      <a:pt x="115" y="88"/>
                      <a:pt x="114" y="86"/>
                      <a:pt x="115" y="85"/>
                    </a:cubicBezTo>
                    <a:cubicBezTo>
                      <a:pt x="116" y="85"/>
                      <a:pt x="116" y="85"/>
                      <a:pt x="116" y="85"/>
                    </a:cubicBezTo>
                    <a:cubicBezTo>
                      <a:pt x="116" y="84"/>
                      <a:pt x="114" y="84"/>
                      <a:pt x="115" y="83"/>
                    </a:cubicBezTo>
                    <a:cubicBezTo>
                      <a:pt x="115" y="83"/>
                      <a:pt x="115" y="83"/>
                      <a:pt x="115" y="83"/>
                    </a:cubicBezTo>
                    <a:cubicBezTo>
                      <a:pt x="116" y="81"/>
                      <a:pt x="115" y="79"/>
                      <a:pt x="117" y="78"/>
                    </a:cubicBezTo>
                    <a:cubicBezTo>
                      <a:pt x="115" y="77"/>
                      <a:pt x="118" y="76"/>
                      <a:pt x="115" y="75"/>
                    </a:cubicBezTo>
                    <a:cubicBezTo>
                      <a:pt x="117" y="74"/>
                      <a:pt x="117" y="75"/>
                      <a:pt x="118" y="73"/>
                    </a:cubicBezTo>
                    <a:cubicBezTo>
                      <a:pt x="118" y="73"/>
                      <a:pt x="117" y="72"/>
                      <a:pt x="116" y="72"/>
                    </a:cubicBezTo>
                    <a:cubicBezTo>
                      <a:pt x="118" y="72"/>
                      <a:pt x="118" y="72"/>
                      <a:pt x="118" y="72"/>
                    </a:cubicBezTo>
                    <a:cubicBezTo>
                      <a:pt x="116" y="71"/>
                      <a:pt x="116" y="71"/>
                      <a:pt x="116" y="71"/>
                    </a:cubicBezTo>
                    <a:cubicBezTo>
                      <a:pt x="118" y="71"/>
                      <a:pt x="118" y="71"/>
                      <a:pt x="118" y="71"/>
                    </a:cubicBezTo>
                    <a:cubicBezTo>
                      <a:pt x="118" y="70"/>
                      <a:pt x="118" y="70"/>
                      <a:pt x="118" y="70"/>
                    </a:cubicBezTo>
                    <a:cubicBezTo>
                      <a:pt x="118" y="71"/>
                      <a:pt x="117" y="71"/>
                      <a:pt x="117" y="71"/>
                    </a:cubicBezTo>
                    <a:cubicBezTo>
                      <a:pt x="116" y="70"/>
                      <a:pt x="118" y="69"/>
                      <a:pt x="118" y="69"/>
                    </a:cubicBezTo>
                    <a:cubicBezTo>
                      <a:pt x="117" y="67"/>
                      <a:pt x="117" y="67"/>
                      <a:pt x="117" y="67"/>
                    </a:cubicBezTo>
                    <a:cubicBezTo>
                      <a:pt x="118" y="67"/>
                      <a:pt x="118" y="67"/>
                      <a:pt x="118" y="68"/>
                    </a:cubicBezTo>
                    <a:cubicBezTo>
                      <a:pt x="117" y="66"/>
                      <a:pt x="120" y="67"/>
                      <a:pt x="118" y="66"/>
                    </a:cubicBezTo>
                    <a:cubicBezTo>
                      <a:pt x="118" y="67"/>
                      <a:pt x="118" y="66"/>
                      <a:pt x="117" y="66"/>
                    </a:cubicBezTo>
                    <a:cubicBezTo>
                      <a:pt x="118" y="66"/>
                      <a:pt x="118" y="65"/>
                      <a:pt x="118" y="64"/>
                    </a:cubicBezTo>
                    <a:cubicBezTo>
                      <a:pt x="119" y="64"/>
                      <a:pt x="119" y="64"/>
                      <a:pt x="119" y="64"/>
                    </a:cubicBezTo>
                    <a:cubicBezTo>
                      <a:pt x="119" y="63"/>
                      <a:pt x="118" y="61"/>
                      <a:pt x="118" y="60"/>
                    </a:cubicBezTo>
                    <a:cubicBezTo>
                      <a:pt x="118" y="60"/>
                      <a:pt x="117" y="60"/>
                      <a:pt x="116" y="60"/>
                    </a:cubicBezTo>
                    <a:cubicBezTo>
                      <a:pt x="118" y="59"/>
                      <a:pt x="118" y="59"/>
                      <a:pt x="118" y="59"/>
                    </a:cubicBezTo>
                    <a:cubicBezTo>
                      <a:pt x="117" y="59"/>
                      <a:pt x="117" y="60"/>
                      <a:pt x="116" y="59"/>
                    </a:cubicBezTo>
                    <a:cubicBezTo>
                      <a:pt x="116" y="59"/>
                      <a:pt x="118" y="59"/>
                      <a:pt x="118" y="59"/>
                    </a:cubicBezTo>
                    <a:cubicBezTo>
                      <a:pt x="118" y="58"/>
                      <a:pt x="118" y="58"/>
                      <a:pt x="118" y="58"/>
                    </a:cubicBezTo>
                    <a:cubicBezTo>
                      <a:pt x="119" y="59"/>
                      <a:pt x="119" y="59"/>
                      <a:pt x="119" y="59"/>
                    </a:cubicBezTo>
                    <a:cubicBezTo>
                      <a:pt x="118" y="58"/>
                      <a:pt x="120" y="57"/>
                      <a:pt x="119" y="57"/>
                    </a:cubicBezTo>
                    <a:cubicBezTo>
                      <a:pt x="119" y="57"/>
                      <a:pt x="119" y="57"/>
                      <a:pt x="119" y="57"/>
                    </a:cubicBezTo>
                    <a:cubicBezTo>
                      <a:pt x="119" y="55"/>
                      <a:pt x="118" y="54"/>
                      <a:pt x="118" y="53"/>
                    </a:cubicBezTo>
                    <a:cubicBezTo>
                      <a:pt x="117" y="53"/>
                      <a:pt x="117" y="52"/>
                      <a:pt x="116" y="52"/>
                    </a:cubicBezTo>
                    <a:cubicBezTo>
                      <a:pt x="116" y="52"/>
                      <a:pt x="116" y="48"/>
                      <a:pt x="116" y="49"/>
                    </a:cubicBezTo>
                    <a:cubicBezTo>
                      <a:pt x="116" y="48"/>
                      <a:pt x="115" y="49"/>
                      <a:pt x="115" y="49"/>
                    </a:cubicBezTo>
                    <a:cubicBezTo>
                      <a:pt x="116" y="49"/>
                      <a:pt x="115" y="47"/>
                      <a:pt x="116" y="48"/>
                    </a:cubicBezTo>
                    <a:cubicBezTo>
                      <a:pt x="115" y="46"/>
                      <a:pt x="115" y="46"/>
                      <a:pt x="114" y="44"/>
                    </a:cubicBezTo>
                    <a:cubicBezTo>
                      <a:pt x="113" y="45"/>
                      <a:pt x="113" y="45"/>
                      <a:pt x="113" y="45"/>
                    </a:cubicBezTo>
                    <a:cubicBezTo>
                      <a:pt x="113" y="45"/>
                      <a:pt x="113" y="44"/>
                      <a:pt x="114" y="44"/>
                    </a:cubicBezTo>
                    <a:cubicBezTo>
                      <a:pt x="114" y="44"/>
                      <a:pt x="114" y="44"/>
                      <a:pt x="114" y="44"/>
                    </a:cubicBezTo>
                    <a:cubicBezTo>
                      <a:pt x="111" y="43"/>
                      <a:pt x="113" y="38"/>
                      <a:pt x="111" y="38"/>
                    </a:cubicBezTo>
                    <a:cubicBezTo>
                      <a:pt x="111" y="38"/>
                      <a:pt x="111" y="38"/>
                      <a:pt x="111" y="38"/>
                    </a:cubicBezTo>
                    <a:cubicBezTo>
                      <a:pt x="109" y="37"/>
                      <a:pt x="109" y="37"/>
                      <a:pt x="109" y="37"/>
                    </a:cubicBezTo>
                    <a:cubicBezTo>
                      <a:pt x="108" y="37"/>
                      <a:pt x="110" y="37"/>
                      <a:pt x="110" y="36"/>
                    </a:cubicBezTo>
                    <a:cubicBezTo>
                      <a:pt x="107" y="36"/>
                      <a:pt x="108" y="34"/>
                      <a:pt x="106" y="34"/>
                    </a:cubicBezTo>
                    <a:cubicBezTo>
                      <a:pt x="107" y="31"/>
                      <a:pt x="102" y="32"/>
                      <a:pt x="102" y="29"/>
                    </a:cubicBezTo>
                    <a:cubicBezTo>
                      <a:pt x="102" y="30"/>
                      <a:pt x="102" y="30"/>
                      <a:pt x="102" y="30"/>
                    </a:cubicBezTo>
                    <a:cubicBezTo>
                      <a:pt x="101" y="30"/>
                      <a:pt x="102" y="29"/>
                      <a:pt x="101" y="29"/>
                    </a:cubicBezTo>
                    <a:cubicBezTo>
                      <a:pt x="101" y="29"/>
                      <a:pt x="101" y="30"/>
                      <a:pt x="101" y="30"/>
                    </a:cubicBezTo>
                    <a:cubicBezTo>
                      <a:pt x="98" y="29"/>
                      <a:pt x="96" y="25"/>
                      <a:pt x="93" y="23"/>
                    </a:cubicBezTo>
                    <a:cubicBezTo>
                      <a:pt x="92" y="23"/>
                      <a:pt x="91" y="26"/>
                      <a:pt x="90" y="24"/>
                    </a:cubicBezTo>
                    <a:cubicBezTo>
                      <a:pt x="91" y="23"/>
                      <a:pt x="91" y="23"/>
                      <a:pt x="91" y="23"/>
                    </a:cubicBezTo>
                    <a:cubicBezTo>
                      <a:pt x="88" y="24"/>
                      <a:pt x="86" y="21"/>
                      <a:pt x="84" y="21"/>
                    </a:cubicBezTo>
                    <a:cubicBezTo>
                      <a:pt x="84" y="21"/>
                      <a:pt x="84" y="21"/>
                      <a:pt x="84" y="21"/>
                    </a:cubicBezTo>
                    <a:cubicBezTo>
                      <a:pt x="84" y="20"/>
                      <a:pt x="83" y="20"/>
                      <a:pt x="82" y="21"/>
                    </a:cubicBezTo>
                    <a:cubicBezTo>
                      <a:pt x="82" y="21"/>
                      <a:pt x="82" y="20"/>
                      <a:pt x="82" y="20"/>
                    </a:cubicBezTo>
                    <a:cubicBezTo>
                      <a:pt x="82" y="19"/>
                      <a:pt x="81" y="20"/>
                      <a:pt x="81" y="19"/>
                    </a:cubicBezTo>
                    <a:cubicBezTo>
                      <a:pt x="81" y="19"/>
                      <a:pt x="81" y="19"/>
                      <a:pt x="81" y="19"/>
                    </a:cubicBezTo>
                    <a:cubicBezTo>
                      <a:pt x="81" y="19"/>
                      <a:pt x="80" y="18"/>
                      <a:pt x="80" y="20"/>
                    </a:cubicBezTo>
                    <a:cubicBezTo>
                      <a:pt x="79" y="19"/>
                      <a:pt x="78" y="19"/>
                      <a:pt x="78" y="19"/>
                    </a:cubicBezTo>
                    <a:cubicBezTo>
                      <a:pt x="77" y="20"/>
                      <a:pt x="76" y="17"/>
                      <a:pt x="76" y="19"/>
                    </a:cubicBezTo>
                    <a:cubicBezTo>
                      <a:pt x="76" y="17"/>
                      <a:pt x="75" y="17"/>
                      <a:pt x="74" y="18"/>
                    </a:cubicBezTo>
                    <a:cubicBezTo>
                      <a:pt x="74" y="17"/>
                      <a:pt x="74" y="17"/>
                      <a:pt x="74" y="16"/>
                    </a:cubicBezTo>
                    <a:cubicBezTo>
                      <a:pt x="73" y="16"/>
                      <a:pt x="73" y="16"/>
                      <a:pt x="73" y="17"/>
                    </a:cubicBezTo>
                    <a:cubicBezTo>
                      <a:pt x="72" y="15"/>
                      <a:pt x="70" y="18"/>
                      <a:pt x="70" y="15"/>
                    </a:cubicBezTo>
                    <a:cubicBezTo>
                      <a:pt x="68" y="16"/>
                      <a:pt x="66" y="16"/>
                      <a:pt x="64" y="16"/>
                    </a:cubicBezTo>
                    <a:cubicBezTo>
                      <a:pt x="65" y="14"/>
                      <a:pt x="66" y="16"/>
                      <a:pt x="67" y="14"/>
                    </a:cubicBezTo>
                    <a:cubicBezTo>
                      <a:pt x="65" y="15"/>
                      <a:pt x="64" y="16"/>
                      <a:pt x="62" y="15"/>
                    </a:cubicBezTo>
                    <a:cubicBezTo>
                      <a:pt x="62" y="15"/>
                      <a:pt x="63" y="14"/>
                      <a:pt x="63" y="14"/>
                    </a:cubicBezTo>
                    <a:cubicBezTo>
                      <a:pt x="61" y="14"/>
                      <a:pt x="60" y="13"/>
                      <a:pt x="58" y="13"/>
                    </a:cubicBezTo>
                    <a:cubicBezTo>
                      <a:pt x="59" y="13"/>
                      <a:pt x="59" y="13"/>
                      <a:pt x="59" y="13"/>
                    </a:cubicBezTo>
                    <a:cubicBezTo>
                      <a:pt x="58" y="13"/>
                      <a:pt x="58" y="13"/>
                      <a:pt x="58" y="13"/>
                    </a:cubicBezTo>
                    <a:cubicBezTo>
                      <a:pt x="58" y="13"/>
                      <a:pt x="58" y="13"/>
                      <a:pt x="58" y="13"/>
                    </a:cubicBezTo>
                    <a:cubicBezTo>
                      <a:pt x="58" y="15"/>
                      <a:pt x="57" y="15"/>
                      <a:pt x="56" y="16"/>
                    </a:cubicBezTo>
                    <a:cubicBezTo>
                      <a:pt x="57" y="14"/>
                      <a:pt x="55" y="15"/>
                      <a:pt x="57" y="12"/>
                    </a:cubicBezTo>
                    <a:cubicBezTo>
                      <a:pt x="56" y="12"/>
                      <a:pt x="56" y="13"/>
                      <a:pt x="56" y="13"/>
                    </a:cubicBezTo>
                    <a:cubicBezTo>
                      <a:pt x="56" y="13"/>
                      <a:pt x="56" y="13"/>
                      <a:pt x="56" y="12"/>
                    </a:cubicBezTo>
                    <a:cubicBezTo>
                      <a:pt x="55" y="12"/>
                      <a:pt x="55" y="13"/>
                      <a:pt x="54" y="13"/>
                    </a:cubicBezTo>
                    <a:cubicBezTo>
                      <a:pt x="55" y="12"/>
                      <a:pt x="55" y="12"/>
                      <a:pt x="55" y="12"/>
                    </a:cubicBezTo>
                    <a:cubicBezTo>
                      <a:pt x="54" y="13"/>
                      <a:pt x="54" y="13"/>
                      <a:pt x="53" y="13"/>
                    </a:cubicBezTo>
                    <a:cubicBezTo>
                      <a:pt x="53" y="13"/>
                      <a:pt x="53" y="12"/>
                      <a:pt x="53" y="12"/>
                    </a:cubicBezTo>
                    <a:cubicBezTo>
                      <a:pt x="52" y="12"/>
                      <a:pt x="51" y="14"/>
                      <a:pt x="49" y="13"/>
                    </a:cubicBezTo>
                    <a:cubicBezTo>
                      <a:pt x="50" y="11"/>
                      <a:pt x="49" y="12"/>
                      <a:pt x="49" y="11"/>
                    </a:cubicBezTo>
                    <a:cubicBezTo>
                      <a:pt x="49" y="11"/>
                      <a:pt x="49" y="11"/>
                      <a:pt x="49" y="11"/>
                    </a:cubicBezTo>
                    <a:cubicBezTo>
                      <a:pt x="49" y="12"/>
                      <a:pt x="49" y="12"/>
                      <a:pt x="49" y="12"/>
                    </a:cubicBezTo>
                    <a:cubicBezTo>
                      <a:pt x="48" y="11"/>
                      <a:pt x="47" y="12"/>
                      <a:pt x="47" y="12"/>
                    </a:cubicBezTo>
                    <a:cubicBezTo>
                      <a:pt x="47" y="11"/>
                      <a:pt x="47" y="11"/>
                      <a:pt x="47" y="11"/>
                    </a:cubicBezTo>
                    <a:cubicBezTo>
                      <a:pt x="46" y="11"/>
                      <a:pt x="46" y="11"/>
                      <a:pt x="46" y="11"/>
                    </a:cubicBezTo>
                    <a:cubicBezTo>
                      <a:pt x="47" y="12"/>
                      <a:pt x="47" y="12"/>
                      <a:pt x="47" y="12"/>
                    </a:cubicBezTo>
                    <a:cubicBezTo>
                      <a:pt x="46" y="12"/>
                      <a:pt x="46" y="14"/>
                      <a:pt x="45" y="13"/>
                    </a:cubicBezTo>
                    <a:cubicBezTo>
                      <a:pt x="46" y="13"/>
                      <a:pt x="45" y="13"/>
                      <a:pt x="45" y="12"/>
                    </a:cubicBezTo>
                    <a:cubicBezTo>
                      <a:pt x="45" y="12"/>
                      <a:pt x="45" y="12"/>
                      <a:pt x="45" y="12"/>
                    </a:cubicBezTo>
                    <a:cubicBezTo>
                      <a:pt x="44" y="12"/>
                      <a:pt x="44" y="13"/>
                      <a:pt x="43" y="12"/>
                    </a:cubicBezTo>
                    <a:cubicBezTo>
                      <a:pt x="43" y="12"/>
                      <a:pt x="44" y="11"/>
                      <a:pt x="44" y="10"/>
                    </a:cubicBezTo>
                    <a:cubicBezTo>
                      <a:pt x="43" y="12"/>
                      <a:pt x="42" y="10"/>
                      <a:pt x="42" y="12"/>
                    </a:cubicBezTo>
                    <a:cubicBezTo>
                      <a:pt x="42" y="11"/>
                      <a:pt x="42" y="10"/>
                      <a:pt x="42" y="10"/>
                    </a:cubicBezTo>
                    <a:cubicBezTo>
                      <a:pt x="41" y="11"/>
                      <a:pt x="41" y="11"/>
                      <a:pt x="41" y="11"/>
                    </a:cubicBezTo>
                    <a:cubicBezTo>
                      <a:pt x="41" y="11"/>
                      <a:pt x="41" y="11"/>
                      <a:pt x="41" y="10"/>
                    </a:cubicBezTo>
                    <a:cubicBezTo>
                      <a:pt x="41" y="10"/>
                      <a:pt x="41" y="12"/>
                      <a:pt x="40" y="11"/>
                    </a:cubicBezTo>
                    <a:cubicBezTo>
                      <a:pt x="41" y="11"/>
                      <a:pt x="41" y="11"/>
                      <a:pt x="41" y="11"/>
                    </a:cubicBezTo>
                    <a:cubicBezTo>
                      <a:pt x="40" y="10"/>
                      <a:pt x="38" y="11"/>
                      <a:pt x="37" y="10"/>
                    </a:cubicBezTo>
                    <a:cubicBezTo>
                      <a:pt x="38" y="8"/>
                      <a:pt x="38" y="10"/>
                      <a:pt x="38" y="8"/>
                    </a:cubicBezTo>
                    <a:cubicBezTo>
                      <a:pt x="37" y="8"/>
                      <a:pt x="35" y="10"/>
                      <a:pt x="34" y="9"/>
                    </a:cubicBezTo>
                    <a:cubicBezTo>
                      <a:pt x="34" y="9"/>
                      <a:pt x="34" y="9"/>
                      <a:pt x="34" y="9"/>
                    </a:cubicBezTo>
                    <a:cubicBezTo>
                      <a:pt x="33" y="11"/>
                      <a:pt x="33" y="8"/>
                      <a:pt x="32" y="9"/>
                    </a:cubicBezTo>
                    <a:cubicBezTo>
                      <a:pt x="32" y="8"/>
                      <a:pt x="33" y="7"/>
                      <a:pt x="33" y="8"/>
                    </a:cubicBezTo>
                    <a:cubicBezTo>
                      <a:pt x="32" y="7"/>
                      <a:pt x="31" y="8"/>
                      <a:pt x="29" y="8"/>
                    </a:cubicBezTo>
                    <a:cubicBezTo>
                      <a:pt x="29" y="8"/>
                      <a:pt x="29" y="8"/>
                      <a:pt x="29" y="8"/>
                    </a:cubicBezTo>
                    <a:cubicBezTo>
                      <a:pt x="29" y="7"/>
                      <a:pt x="28" y="7"/>
                      <a:pt x="27" y="7"/>
                    </a:cubicBezTo>
                    <a:cubicBezTo>
                      <a:pt x="27" y="7"/>
                      <a:pt x="27" y="7"/>
                      <a:pt x="27" y="8"/>
                    </a:cubicBezTo>
                    <a:cubicBezTo>
                      <a:pt x="25" y="4"/>
                      <a:pt x="23" y="8"/>
                      <a:pt x="22" y="5"/>
                    </a:cubicBezTo>
                    <a:cubicBezTo>
                      <a:pt x="22" y="6"/>
                      <a:pt x="22" y="5"/>
                      <a:pt x="22" y="5"/>
                    </a:cubicBezTo>
                    <a:cubicBezTo>
                      <a:pt x="20" y="5"/>
                      <a:pt x="20" y="5"/>
                      <a:pt x="20" y="5"/>
                    </a:cubicBezTo>
                    <a:cubicBezTo>
                      <a:pt x="20" y="6"/>
                      <a:pt x="21" y="6"/>
                      <a:pt x="21" y="7"/>
                    </a:cubicBezTo>
                    <a:cubicBezTo>
                      <a:pt x="20" y="7"/>
                      <a:pt x="20" y="7"/>
                      <a:pt x="20" y="7"/>
                    </a:cubicBezTo>
                    <a:cubicBezTo>
                      <a:pt x="20" y="7"/>
                      <a:pt x="20" y="6"/>
                      <a:pt x="20" y="5"/>
                    </a:cubicBezTo>
                    <a:cubicBezTo>
                      <a:pt x="19" y="6"/>
                      <a:pt x="19" y="6"/>
                      <a:pt x="19" y="6"/>
                    </a:cubicBezTo>
                    <a:cubicBezTo>
                      <a:pt x="19" y="4"/>
                      <a:pt x="19" y="8"/>
                      <a:pt x="18" y="7"/>
                    </a:cubicBezTo>
                    <a:cubicBezTo>
                      <a:pt x="18" y="6"/>
                      <a:pt x="18" y="6"/>
                      <a:pt x="18" y="6"/>
                    </a:cubicBezTo>
                    <a:cubicBezTo>
                      <a:pt x="18" y="6"/>
                      <a:pt x="17" y="7"/>
                      <a:pt x="17" y="7"/>
                    </a:cubicBezTo>
                    <a:cubicBezTo>
                      <a:pt x="17" y="6"/>
                      <a:pt x="18" y="6"/>
                      <a:pt x="18" y="5"/>
                    </a:cubicBezTo>
                    <a:cubicBezTo>
                      <a:pt x="17" y="5"/>
                      <a:pt x="16" y="7"/>
                      <a:pt x="16" y="6"/>
                    </a:cubicBezTo>
                    <a:cubicBezTo>
                      <a:pt x="17" y="6"/>
                      <a:pt x="17" y="6"/>
                      <a:pt x="17" y="6"/>
                    </a:cubicBezTo>
                    <a:cubicBezTo>
                      <a:pt x="17" y="4"/>
                      <a:pt x="16" y="4"/>
                      <a:pt x="16" y="4"/>
                    </a:cubicBezTo>
                    <a:cubicBezTo>
                      <a:pt x="16" y="4"/>
                      <a:pt x="16" y="4"/>
                      <a:pt x="16" y="4"/>
                    </a:cubicBezTo>
                    <a:cubicBezTo>
                      <a:pt x="15" y="3"/>
                      <a:pt x="15" y="3"/>
                      <a:pt x="15" y="3"/>
                    </a:cubicBezTo>
                    <a:cubicBezTo>
                      <a:pt x="15" y="4"/>
                      <a:pt x="15" y="4"/>
                      <a:pt x="15" y="4"/>
                    </a:cubicBezTo>
                    <a:cubicBezTo>
                      <a:pt x="14" y="6"/>
                      <a:pt x="14" y="4"/>
                      <a:pt x="12" y="5"/>
                    </a:cubicBezTo>
                    <a:cubicBezTo>
                      <a:pt x="14" y="4"/>
                      <a:pt x="13" y="5"/>
                      <a:pt x="13" y="3"/>
                    </a:cubicBezTo>
                    <a:cubicBezTo>
                      <a:pt x="13" y="3"/>
                      <a:pt x="13" y="3"/>
                      <a:pt x="13" y="2"/>
                    </a:cubicBezTo>
                    <a:cubicBezTo>
                      <a:pt x="12" y="3"/>
                      <a:pt x="12" y="1"/>
                      <a:pt x="11" y="3"/>
                    </a:cubicBezTo>
                    <a:cubicBezTo>
                      <a:pt x="11" y="2"/>
                      <a:pt x="11" y="2"/>
                      <a:pt x="11" y="1"/>
                    </a:cubicBezTo>
                    <a:cubicBezTo>
                      <a:pt x="11" y="2"/>
                      <a:pt x="11" y="2"/>
                      <a:pt x="11" y="3"/>
                    </a:cubicBezTo>
                    <a:cubicBezTo>
                      <a:pt x="10" y="4"/>
                      <a:pt x="9" y="0"/>
                      <a:pt x="8" y="2"/>
                    </a:cubicBezTo>
                    <a:cubicBezTo>
                      <a:pt x="6" y="2"/>
                      <a:pt x="6" y="4"/>
                      <a:pt x="5" y="4"/>
                    </a:cubicBezTo>
                    <a:cubicBezTo>
                      <a:pt x="4" y="3"/>
                      <a:pt x="5" y="3"/>
                      <a:pt x="5" y="3"/>
                    </a:cubicBezTo>
                    <a:cubicBezTo>
                      <a:pt x="5" y="2"/>
                      <a:pt x="4" y="2"/>
                      <a:pt x="4" y="2"/>
                    </a:cubicBezTo>
                    <a:cubicBezTo>
                      <a:pt x="4" y="2"/>
                      <a:pt x="4" y="2"/>
                      <a:pt x="4" y="1"/>
                    </a:cubicBezTo>
                    <a:cubicBezTo>
                      <a:pt x="3" y="1"/>
                      <a:pt x="3" y="2"/>
                      <a:pt x="3" y="2"/>
                    </a:cubicBezTo>
                    <a:cubicBezTo>
                      <a:pt x="4" y="0"/>
                      <a:pt x="4" y="0"/>
                      <a:pt x="4" y="0"/>
                    </a:cubicBezTo>
                    <a:cubicBezTo>
                      <a:pt x="2" y="1"/>
                      <a:pt x="2" y="1"/>
                      <a:pt x="2" y="1"/>
                    </a:cubicBezTo>
                    <a:cubicBezTo>
                      <a:pt x="2" y="1"/>
                      <a:pt x="2" y="0"/>
                      <a:pt x="3" y="0"/>
                    </a:cubicBezTo>
                    <a:cubicBezTo>
                      <a:pt x="2" y="0"/>
                      <a:pt x="1" y="0"/>
                      <a:pt x="0" y="1"/>
                    </a:cubicBezTo>
                    <a:cubicBezTo>
                      <a:pt x="1" y="2"/>
                      <a:pt x="1" y="2"/>
                      <a:pt x="1" y="2"/>
                    </a:cubicBezTo>
                    <a:cubicBezTo>
                      <a:pt x="0" y="2"/>
                      <a:pt x="1" y="1"/>
                      <a:pt x="1" y="1"/>
                    </a:cubicBezTo>
                    <a:cubicBezTo>
                      <a:pt x="2" y="0"/>
                      <a:pt x="2" y="1"/>
                      <a:pt x="2" y="2"/>
                    </a:cubicBezTo>
                    <a:cubicBezTo>
                      <a:pt x="1" y="2"/>
                      <a:pt x="1" y="2"/>
                      <a:pt x="1" y="2"/>
                    </a:cubicBezTo>
                    <a:cubicBezTo>
                      <a:pt x="1" y="4"/>
                      <a:pt x="3" y="2"/>
                      <a:pt x="3" y="2"/>
                    </a:cubicBezTo>
                    <a:cubicBezTo>
                      <a:pt x="3" y="4"/>
                      <a:pt x="3" y="4"/>
                      <a:pt x="3" y="4"/>
                    </a:cubicBezTo>
                    <a:cubicBezTo>
                      <a:pt x="4" y="2"/>
                      <a:pt x="4" y="2"/>
                      <a:pt x="4" y="2"/>
                    </a:cubicBezTo>
                    <a:cubicBezTo>
                      <a:pt x="4" y="3"/>
                      <a:pt x="4" y="4"/>
                      <a:pt x="3" y="4"/>
                    </a:cubicBezTo>
                    <a:cubicBezTo>
                      <a:pt x="4" y="5"/>
                      <a:pt x="4" y="4"/>
                      <a:pt x="4" y="5"/>
                    </a:cubicBezTo>
                    <a:cubicBezTo>
                      <a:pt x="4" y="5"/>
                      <a:pt x="4" y="5"/>
                      <a:pt x="4" y="5"/>
                    </a:cubicBezTo>
                    <a:cubicBezTo>
                      <a:pt x="5" y="4"/>
                      <a:pt x="5" y="4"/>
                      <a:pt x="5" y="4"/>
                    </a:cubicBezTo>
                    <a:cubicBezTo>
                      <a:pt x="5" y="5"/>
                      <a:pt x="4" y="6"/>
                      <a:pt x="4" y="5"/>
                    </a:cubicBezTo>
                    <a:cubicBezTo>
                      <a:pt x="5" y="7"/>
                      <a:pt x="6" y="5"/>
                      <a:pt x="6" y="6"/>
                    </a:cubicBezTo>
                    <a:cubicBezTo>
                      <a:pt x="6" y="6"/>
                      <a:pt x="6" y="6"/>
                      <a:pt x="6" y="6"/>
                    </a:cubicBezTo>
                    <a:cubicBezTo>
                      <a:pt x="7" y="6"/>
                      <a:pt x="6" y="5"/>
                      <a:pt x="8" y="4"/>
                    </a:cubicBezTo>
                    <a:cubicBezTo>
                      <a:pt x="8" y="7"/>
                      <a:pt x="8" y="7"/>
                      <a:pt x="8" y="7"/>
                    </a:cubicBezTo>
                    <a:cubicBezTo>
                      <a:pt x="8" y="6"/>
                      <a:pt x="8" y="6"/>
                      <a:pt x="8" y="6"/>
                    </a:cubicBezTo>
                    <a:cubicBezTo>
                      <a:pt x="8" y="6"/>
                      <a:pt x="9" y="6"/>
                      <a:pt x="8" y="6"/>
                    </a:cubicBezTo>
                    <a:cubicBezTo>
                      <a:pt x="9" y="6"/>
                      <a:pt x="8" y="6"/>
                      <a:pt x="9" y="5"/>
                    </a:cubicBezTo>
                    <a:cubicBezTo>
                      <a:pt x="9" y="6"/>
                      <a:pt x="11" y="5"/>
                      <a:pt x="10" y="7"/>
                    </a:cubicBezTo>
                    <a:cubicBezTo>
                      <a:pt x="11" y="6"/>
                      <a:pt x="10" y="6"/>
                      <a:pt x="11" y="6"/>
                    </a:cubicBezTo>
                    <a:cubicBezTo>
                      <a:pt x="11" y="8"/>
                      <a:pt x="12" y="5"/>
                      <a:pt x="12" y="7"/>
                    </a:cubicBezTo>
                    <a:cubicBezTo>
                      <a:pt x="12" y="8"/>
                      <a:pt x="11" y="7"/>
                      <a:pt x="12" y="8"/>
                    </a:cubicBezTo>
                    <a:cubicBezTo>
                      <a:pt x="12" y="6"/>
                      <a:pt x="13" y="9"/>
                      <a:pt x="13" y="8"/>
                    </a:cubicBezTo>
                    <a:cubicBezTo>
                      <a:pt x="14" y="7"/>
                      <a:pt x="15" y="8"/>
                      <a:pt x="16" y="8"/>
                    </a:cubicBezTo>
                    <a:cubicBezTo>
                      <a:pt x="15" y="8"/>
                      <a:pt x="17" y="9"/>
                      <a:pt x="18" y="10"/>
                    </a:cubicBezTo>
                    <a:cubicBezTo>
                      <a:pt x="18" y="10"/>
                      <a:pt x="18" y="10"/>
                      <a:pt x="18" y="10"/>
                    </a:cubicBezTo>
                    <a:cubicBezTo>
                      <a:pt x="18" y="9"/>
                      <a:pt x="19" y="9"/>
                      <a:pt x="19" y="9"/>
                    </a:cubicBezTo>
                    <a:cubicBezTo>
                      <a:pt x="19" y="10"/>
                      <a:pt x="19" y="10"/>
                      <a:pt x="19" y="10"/>
                    </a:cubicBezTo>
                    <a:cubicBezTo>
                      <a:pt x="19" y="10"/>
                      <a:pt x="19" y="10"/>
                      <a:pt x="19" y="10"/>
                    </a:cubicBezTo>
                    <a:cubicBezTo>
                      <a:pt x="19" y="10"/>
                      <a:pt x="20" y="10"/>
                      <a:pt x="20" y="10"/>
                    </a:cubicBezTo>
                    <a:cubicBezTo>
                      <a:pt x="20" y="11"/>
                      <a:pt x="20" y="11"/>
                      <a:pt x="20" y="11"/>
                    </a:cubicBezTo>
                    <a:cubicBezTo>
                      <a:pt x="20" y="11"/>
                      <a:pt x="21" y="10"/>
                      <a:pt x="22" y="11"/>
                    </a:cubicBezTo>
                    <a:cubicBezTo>
                      <a:pt x="23" y="10"/>
                      <a:pt x="22" y="8"/>
                      <a:pt x="23" y="7"/>
                    </a:cubicBezTo>
                    <a:cubicBezTo>
                      <a:pt x="23" y="8"/>
                      <a:pt x="23" y="9"/>
                      <a:pt x="23" y="9"/>
                    </a:cubicBezTo>
                    <a:cubicBezTo>
                      <a:pt x="23" y="9"/>
                      <a:pt x="23" y="9"/>
                      <a:pt x="23" y="9"/>
                    </a:cubicBezTo>
                    <a:cubicBezTo>
                      <a:pt x="23" y="10"/>
                      <a:pt x="23" y="10"/>
                      <a:pt x="23" y="10"/>
                    </a:cubicBezTo>
                    <a:cubicBezTo>
                      <a:pt x="23" y="10"/>
                      <a:pt x="23" y="9"/>
                      <a:pt x="23" y="9"/>
                    </a:cubicBezTo>
                    <a:cubicBezTo>
                      <a:pt x="23" y="10"/>
                      <a:pt x="23" y="10"/>
                      <a:pt x="23" y="10"/>
                    </a:cubicBezTo>
                    <a:cubicBezTo>
                      <a:pt x="23" y="11"/>
                      <a:pt x="23" y="10"/>
                      <a:pt x="23" y="10"/>
                    </a:cubicBezTo>
                    <a:cubicBezTo>
                      <a:pt x="23" y="11"/>
                      <a:pt x="24" y="11"/>
                      <a:pt x="24" y="12"/>
                    </a:cubicBezTo>
                    <a:cubicBezTo>
                      <a:pt x="24" y="11"/>
                      <a:pt x="24" y="11"/>
                      <a:pt x="24" y="11"/>
                    </a:cubicBezTo>
                    <a:cubicBezTo>
                      <a:pt x="25" y="11"/>
                      <a:pt x="24" y="12"/>
                      <a:pt x="25" y="12"/>
                    </a:cubicBezTo>
                    <a:cubicBezTo>
                      <a:pt x="25" y="12"/>
                      <a:pt x="25" y="12"/>
                      <a:pt x="25" y="11"/>
                    </a:cubicBezTo>
                    <a:cubicBezTo>
                      <a:pt x="26" y="11"/>
                      <a:pt x="26" y="12"/>
                      <a:pt x="26" y="12"/>
                    </a:cubicBezTo>
                    <a:cubicBezTo>
                      <a:pt x="26" y="12"/>
                      <a:pt x="27" y="12"/>
                      <a:pt x="27" y="11"/>
                    </a:cubicBezTo>
                    <a:cubicBezTo>
                      <a:pt x="27" y="11"/>
                      <a:pt x="27" y="11"/>
                      <a:pt x="27" y="11"/>
                    </a:cubicBezTo>
                    <a:cubicBezTo>
                      <a:pt x="27" y="11"/>
                      <a:pt x="27" y="11"/>
                      <a:pt x="27" y="11"/>
                    </a:cubicBezTo>
                    <a:cubicBezTo>
                      <a:pt x="27" y="11"/>
                      <a:pt x="27" y="11"/>
                      <a:pt x="27" y="11"/>
                    </a:cubicBezTo>
                    <a:cubicBezTo>
                      <a:pt x="27" y="11"/>
                      <a:pt x="27" y="11"/>
                      <a:pt x="27" y="11"/>
                    </a:cubicBezTo>
                    <a:cubicBezTo>
                      <a:pt x="29" y="10"/>
                      <a:pt x="30" y="12"/>
                      <a:pt x="31" y="12"/>
                    </a:cubicBezTo>
                    <a:cubicBezTo>
                      <a:pt x="31" y="12"/>
                      <a:pt x="31" y="12"/>
                      <a:pt x="31" y="12"/>
                    </a:cubicBezTo>
                    <a:cubicBezTo>
                      <a:pt x="32" y="12"/>
                      <a:pt x="33" y="13"/>
                      <a:pt x="33" y="12"/>
                    </a:cubicBezTo>
                    <a:cubicBezTo>
                      <a:pt x="34" y="12"/>
                      <a:pt x="34" y="13"/>
                      <a:pt x="34" y="13"/>
                    </a:cubicBezTo>
                    <a:cubicBezTo>
                      <a:pt x="34" y="13"/>
                      <a:pt x="34" y="13"/>
                      <a:pt x="35" y="13"/>
                    </a:cubicBezTo>
                    <a:cubicBezTo>
                      <a:pt x="34" y="14"/>
                      <a:pt x="35" y="14"/>
                      <a:pt x="34" y="14"/>
                    </a:cubicBezTo>
                    <a:cubicBezTo>
                      <a:pt x="35" y="14"/>
                      <a:pt x="35" y="15"/>
                      <a:pt x="36" y="14"/>
                    </a:cubicBezTo>
                    <a:cubicBezTo>
                      <a:pt x="36" y="15"/>
                      <a:pt x="36" y="15"/>
                      <a:pt x="37" y="15"/>
                    </a:cubicBezTo>
                    <a:cubicBezTo>
                      <a:pt x="36" y="14"/>
                      <a:pt x="36" y="14"/>
                      <a:pt x="36" y="14"/>
                    </a:cubicBezTo>
                    <a:cubicBezTo>
                      <a:pt x="38" y="15"/>
                      <a:pt x="38" y="15"/>
                      <a:pt x="38" y="15"/>
                    </a:cubicBezTo>
                    <a:cubicBezTo>
                      <a:pt x="37" y="16"/>
                      <a:pt x="37" y="16"/>
                      <a:pt x="37" y="16"/>
                    </a:cubicBezTo>
                    <a:cubicBezTo>
                      <a:pt x="38" y="18"/>
                      <a:pt x="40" y="14"/>
                      <a:pt x="41" y="17"/>
                    </a:cubicBezTo>
                    <a:cubicBezTo>
                      <a:pt x="42" y="16"/>
                      <a:pt x="40" y="16"/>
                      <a:pt x="41" y="15"/>
                    </a:cubicBezTo>
                    <a:cubicBezTo>
                      <a:pt x="42" y="15"/>
                      <a:pt x="42" y="18"/>
                      <a:pt x="42" y="18"/>
                    </a:cubicBezTo>
                    <a:cubicBezTo>
                      <a:pt x="43" y="19"/>
                      <a:pt x="43" y="16"/>
                      <a:pt x="44" y="17"/>
                    </a:cubicBezTo>
                    <a:cubicBezTo>
                      <a:pt x="44" y="16"/>
                      <a:pt x="44" y="15"/>
                      <a:pt x="45" y="15"/>
                    </a:cubicBezTo>
                    <a:cubicBezTo>
                      <a:pt x="46" y="15"/>
                      <a:pt x="46" y="17"/>
                      <a:pt x="45" y="17"/>
                    </a:cubicBezTo>
                    <a:cubicBezTo>
                      <a:pt x="45" y="17"/>
                      <a:pt x="45" y="17"/>
                      <a:pt x="45" y="17"/>
                    </a:cubicBezTo>
                    <a:cubicBezTo>
                      <a:pt x="45" y="17"/>
                      <a:pt x="44" y="17"/>
                      <a:pt x="44" y="18"/>
                    </a:cubicBezTo>
                    <a:cubicBezTo>
                      <a:pt x="45" y="17"/>
                      <a:pt x="45" y="17"/>
                      <a:pt x="45" y="17"/>
                    </a:cubicBezTo>
                    <a:cubicBezTo>
                      <a:pt x="45" y="18"/>
                      <a:pt x="46" y="18"/>
                      <a:pt x="45" y="19"/>
                    </a:cubicBezTo>
                    <a:cubicBezTo>
                      <a:pt x="46" y="18"/>
                      <a:pt x="46" y="18"/>
                      <a:pt x="46" y="18"/>
                    </a:cubicBezTo>
                    <a:cubicBezTo>
                      <a:pt x="46" y="18"/>
                      <a:pt x="47" y="18"/>
                      <a:pt x="48" y="19"/>
                    </a:cubicBezTo>
                    <a:cubicBezTo>
                      <a:pt x="48" y="18"/>
                      <a:pt x="48" y="18"/>
                      <a:pt x="48" y="18"/>
                    </a:cubicBezTo>
                    <a:cubicBezTo>
                      <a:pt x="49" y="19"/>
                      <a:pt x="49" y="17"/>
                      <a:pt x="50" y="17"/>
                    </a:cubicBezTo>
                    <a:cubicBezTo>
                      <a:pt x="50" y="18"/>
                      <a:pt x="49" y="19"/>
                      <a:pt x="50" y="18"/>
                    </a:cubicBezTo>
                    <a:cubicBezTo>
                      <a:pt x="50" y="19"/>
                      <a:pt x="50" y="20"/>
                      <a:pt x="49" y="20"/>
                    </a:cubicBezTo>
                    <a:cubicBezTo>
                      <a:pt x="51" y="19"/>
                      <a:pt x="51" y="21"/>
                      <a:pt x="51" y="21"/>
                    </a:cubicBezTo>
                    <a:cubicBezTo>
                      <a:pt x="51" y="22"/>
                      <a:pt x="51" y="22"/>
                      <a:pt x="51" y="22"/>
                    </a:cubicBezTo>
                    <a:cubicBezTo>
                      <a:pt x="51" y="21"/>
                      <a:pt x="51" y="21"/>
                      <a:pt x="51" y="21"/>
                    </a:cubicBezTo>
                    <a:cubicBezTo>
                      <a:pt x="51" y="21"/>
                      <a:pt x="51" y="21"/>
                      <a:pt x="51" y="21"/>
                    </a:cubicBezTo>
                    <a:cubicBezTo>
                      <a:pt x="52" y="21"/>
                      <a:pt x="52" y="21"/>
                      <a:pt x="52" y="21"/>
                    </a:cubicBezTo>
                    <a:cubicBezTo>
                      <a:pt x="52" y="21"/>
                      <a:pt x="52" y="20"/>
                      <a:pt x="53" y="19"/>
                    </a:cubicBezTo>
                    <a:cubicBezTo>
                      <a:pt x="53" y="19"/>
                      <a:pt x="54" y="19"/>
                      <a:pt x="54" y="20"/>
                    </a:cubicBezTo>
                    <a:cubicBezTo>
                      <a:pt x="53" y="19"/>
                      <a:pt x="53" y="21"/>
                      <a:pt x="53" y="21"/>
                    </a:cubicBezTo>
                    <a:cubicBezTo>
                      <a:pt x="53" y="21"/>
                      <a:pt x="53" y="21"/>
                      <a:pt x="53" y="21"/>
                    </a:cubicBezTo>
                    <a:cubicBezTo>
                      <a:pt x="53" y="22"/>
                      <a:pt x="53" y="22"/>
                      <a:pt x="53" y="22"/>
                    </a:cubicBezTo>
                    <a:cubicBezTo>
                      <a:pt x="54" y="23"/>
                      <a:pt x="54" y="20"/>
                      <a:pt x="55" y="21"/>
                    </a:cubicBezTo>
                    <a:cubicBezTo>
                      <a:pt x="55" y="21"/>
                      <a:pt x="55" y="22"/>
                      <a:pt x="55" y="22"/>
                    </a:cubicBezTo>
                    <a:cubicBezTo>
                      <a:pt x="55" y="22"/>
                      <a:pt x="55" y="21"/>
                      <a:pt x="56" y="20"/>
                    </a:cubicBezTo>
                    <a:cubicBezTo>
                      <a:pt x="56" y="21"/>
                      <a:pt x="56" y="20"/>
                      <a:pt x="57" y="20"/>
                    </a:cubicBezTo>
                    <a:cubicBezTo>
                      <a:pt x="56" y="20"/>
                      <a:pt x="56" y="20"/>
                      <a:pt x="56" y="20"/>
                    </a:cubicBezTo>
                    <a:cubicBezTo>
                      <a:pt x="57" y="19"/>
                      <a:pt x="57" y="20"/>
                      <a:pt x="58" y="19"/>
                    </a:cubicBezTo>
                    <a:cubicBezTo>
                      <a:pt x="58" y="20"/>
                      <a:pt x="57" y="20"/>
                      <a:pt x="57" y="20"/>
                    </a:cubicBezTo>
                    <a:cubicBezTo>
                      <a:pt x="58" y="19"/>
                      <a:pt x="58" y="22"/>
                      <a:pt x="59" y="21"/>
                    </a:cubicBezTo>
                    <a:cubicBezTo>
                      <a:pt x="59" y="22"/>
                      <a:pt x="59" y="22"/>
                      <a:pt x="59" y="23"/>
                    </a:cubicBezTo>
                    <a:cubicBezTo>
                      <a:pt x="60" y="22"/>
                      <a:pt x="59" y="24"/>
                      <a:pt x="61" y="23"/>
                    </a:cubicBezTo>
                    <a:cubicBezTo>
                      <a:pt x="61" y="22"/>
                      <a:pt x="60" y="23"/>
                      <a:pt x="61" y="22"/>
                    </a:cubicBezTo>
                    <a:cubicBezTo>
                      <a:pt x="60" y="22"/>
                      <a:pt x="60" y="22"/>
                      <a:pt x="60" y="22"/>
                    </a:cubicBezTo>
                    <a:cubicBezTo>
                      <a:pt x="61" y="21"/>
                      <a:pt x="61" y="21"/>
                      <a:pt x="61" y="21"/>
                    </a:cubicBezTo>
                    <a:cubicBezTo>
                      <a:pt x="61" y="21"/>
                      <a:pt x="60" y="21"/>
                      <a:pt x="60" y="21"/>
                    </a:cubicBezTo>
                    <a:cubicBezTo>
                      <a:pt x="60" y="21"/>
                      <a:pt x="60" y="21"/>
                      <a:pt x="60" y="20"/>
                    </a:cubicBezTo>
                    <a:cubicBezTo>
                      <a:pt x="61" y="21"/>
                      <a:pt x="62" y="19"/>
                      <a:pt x="62" y="21"/>
                    </a:cubicBezTo>
                    <a:cubicBezTo>
                      <a:pt x="61" y="23"/>
                      <a:pt x="61" y="23"/>
                      <a:pt x="61" y="23"/>
                    </a:cubicBezTo>
                    <a:cubicBezTo>
                      <a:pt x="62" y="24"/>
                      <a:pt x="64" y="22"/>
                      <a:pt x="65" y="23"/>
                    </a:cubicBezTo>
                    <a:cubicBezTo>
                      <a:pt x="64" y="23"/>
                      <a:pt x="64" y="23"/>
                      <a:pt x="64" y="23"/>
                    </a:cubicBezTo>
                    <a:cubicBezTo>
                      <a:pt x="65" y="22"/>
                      <a:pt x="65" y="23"/>
                      <a:pt x="66" y="23"/>
                    </a:cubicBezTo>
                    <a:cubicBezTo>
                      <a:pt x="66" y="23"/>
                      <a:pt x="66" y="24"/>
                      <a:pt x="66" y="24"/>
                    </a:cubicBezTo>
                    <a:cubicBezTo>
                      <a:pt x="66" y="24"/>
                      <a:pt x="67" y="25"/>
                      <a:pt x="67" y="23"/>
                    </a:cubicBezTo>
                    <a:cubicBezTo>
                      <a:pt x="68" y="24"/>
                      <a:pt x="68" y="24"/>
                      <a:pt x="68" y="24"/>
                    </a:cubicBezTo>
                    <a:cubicBezTo>
                      <a:pt x="68" y="25"/>
                      <a:pt x="69" y="23"/>
                      <a:pt x="70" y="23"/>
                    </a:cubicBezTo>
                    <a:cubicBezTo>
                      <a:pt x="70" y="24"/>
                      <a:pt x="70" y="25"/>
                      <a:pt x="69" y="25"/>
                    </a:cubicBezTo>
                    <a:cubicBezTo>
                      <a:pt x="70" y="25"/>
                      <a:pt x="70" y="25"/>
                      <a:pt x="70" y="25"/>
                    </a:cubicBezTo>
                    <a:cubicBezTo>
                      <a:pt x="70" y="25"/>
                      <a:pt x="71" y="24"/>
                      <a:pt x="71" y="25"/>
                    </a:cubicBezTo>
                    <a:cubicBezTo>
                      <a:pt x="72" y="25"/>
                      <a:pt x="72" y="24"/>
                      <a:pt x="72" y="24"/>
                    </a:cubicBezTo>
                    <a:cubicBezTo>
                      <a:pt x="72" y="24"/>
                      <a:pt x="72" y="24"/>
                      <a:pt x="72" y="24"/>
                    </a:cubicBezTo>
                    <a:cubicBezTo>
                      <a:pt x="72" y="24"/>
                      <a:pt x="73" y="24"/>
                      <a:pt x="73" y="23"/>
                    </a:cubicBezTo>
                    <a:cubicBezTo>
                      <a:pt x="73" y="26"/>
                      <a:pt x="76" y="24"/>
                      <a:pt x="76" y="26"/>
                    </a:cubicBezTo>
                    <a:cubicBezTo>
                      <a:pt x="78" y="27"/>
                      <a:pt x="78" y="27"/>
                      <a:pt x="78" y="27"/>
                    </a:cubicBezTo>
                    <a:cubicBezTo>
                      <a:pt x="78" y="27"/>
                      <a:pt x="78" y="27"/>
                      <a:pt x="78" y="27"/>
                    </a:cubicBezTo>
                    <a:cubicBezTo>
                      <a:pt x="79" y="28"/>
                      <a:pt x="80" y="25"/>
                      <a:pt x="80" y="26"/>
                    </a:cubicBezTo>
                    <a:cubicBezTo>
                      <a:pt x="80" y="28"/>
                      <a:pt x="79" y="27"/>
                      <a:pt x="80" y="27"/>
                    </a:cubicBezTo>
                    <a:cubicBezTo>
                      <a:pt x="79" y="30"/>
                      <a:pt x="81" y="27"/>
                      <a:pt x="81" y="29"/>
                    </a:cubicBezTo>
                    <a:cubicBezTo>
                      <a:pt x="81" y="29"/>
                      <a:pt x="81" y="29"/>
                      <a:pt x="81" y="29"/>
                    </a:cubicBezTo>
                    <a:cubicBezTo>
                      <a:pt x="81" y="30"/>
                      <a:pt x="83" y="29"/>
                      <a:pt x="83" y="29"/>
                    </a:cubicBezTo>
                    <a:cubicBezTo>
                      <a:pt x="83" y="30"/>
                      <a:pt x="83" y="30"/>
                      <a:pt x="83" y="30"/>
                    </a:cubicBezTo>
                    <a:cubicBezTo>
                      <a:pt x="84" y="29"/>
                      <a:pt x="86" y="29"/>
                      <a:pt x="87" y="29"/>
                    </a:cubicBezTo>
                    <a:cubicBezTo>
                      <a:pt x="86" y="30"/>
                      <a:pt x="86" y="29"/>
                      <a:pt x="86" y="30"/>
                    </a:cubicBezTo>
                    <a:cubicBezTo>
                      <a:pt x="86" y="30"/>
                      <a:pt x="86" y="29"/>
                      <a:pt x="87" y="29"/>
                    </a:cubicBezTo>
                    <a:cubicBezTo>
                      <a:pt x="87" y="29"/>
                      <a:pt x="87" y="30"/>
                      <a:pt x="87" y="31"/>
                    </a:cubicBezTo>
                    <a:cubicBezTo>
                      <a:pt x="86" y="31"/>
                      <a:pt x="86" y="31"/>
                      <a:pt x="86" y="31"/>
                    </a:cubicBezTo>
                    <a:cubicBezTo>
                      <a:pt x="86" y="32"/>
                      <a:pt x="87" y="31"/>
                      <a:pt x="87" y="31"/>
                    </a:cubicBezTo>
                    <a:cubicBezTo>
                      <a:pt x="87" y="32"/>
                      <a:pt x="87" y="32"/>
                      <a:pt x="87" y="32"/>
                    </a:cubicBezTo>
                    <a:cubicBezTo>
                      <a:pt x="88" y="32"/>
                      <a:pt x="89" y="31"/>
                      <a:pt x="90" y="31"/>
                    </a:cubicBezTo>
                    <a:cubicBezTo>
                      <a:pt x="90" y="31"/>
                      <a:pt x="90" y="31"/>
                      <a:pt x="90" y="31"/>
                    </a:cubicBezTo>
                    <a:cubicBezTo>
                      <a:pt x="91" y="30"/>
                      <a:pt x="90" y="32"/>
                      <a:pt x="91" y="31"/>
                    </a:cubicBezTo>
                    <a:cubicBezTo>
                      <a:pt x="91" y="33"/>
                      <a:pt x="91" y="33"/>
                      <a:pt x="91" y="33"/>
                    </a:cubicBezTo>
                    <a:cubicBezTo>
                      <a:pt x="91" y="33"/>
                      <a:pt x="93" y="32"/>
                      <a:pt x="94" y="32"/>
                    </a:cubicBezTo>
                    <a:cubicBezTo>
                      <a:pt x="93" y="33"/>
                      <a:pt x="92" y="33"/>
                      <a:pt x="91" y="34"/>
                    </a:cubicBezTo>
                    <a:cubicBezTo>
                      <a:pt x="91" y="34"/>
                      <a:pt x="92" y="34"/>
                      <a:pt x="93" y="34"/>
                    </a:cubicBezTo>
                    <a:cubicBezTo>
                      <a:pt x="92" y="34"/>
                      <a:pt x="92" y="34"/>
                      <a:pt x="92" y="34"/>
                    </a:cubicBezTo>
                    <a:cubicBezTo>
                      <a:pt x="93" y="33"/>
                      <a:pt x="94" y="33"/>
                      <a:pt x="95" y="33"/>
                    </a:cubicBezTo>
                    <a:cubicBezTo>
                      <a:pt x="93" y="36"/>
                      <a:pt x="96" y="35"/>
                      <a:pt x="96" y="37"/>
                    </a:cubicBezTo>
                    <a:cubicBezTo>
                      <a:pt x="97" y="37"/>
                      <a:pt x="98" y="39"/>
                      <a:pt x="99" y="40"/>
                    </a:cubicBezTo>
                    <a:cubicBezTo>
                      <a:pt x="100" y="38"/>
                      <a:pt x="100" y="40"/>
                      <a:pt x="101" y="38"/>
                    </a:cubicBezTo>
                    <a:cubicBezTo>
                      <a:pt x="102" y="38"/>
                      <a:pt x="102" y="39"/>
                      <a:pt x="102" y="39"/>
                    </a:cubicBezTo>
                    <a:cubicBezTo>
                      <a:pt x="101" y="41"/>
                      <a:pt x="101" y="41"/>
                      <a:pt x="101" y="41"/>
                    </a:cubicBezTo>
                    <a:cubicBezTo>
                      <a:pt x="101" y="41"/>
                      <a:pt x="101" y="41"/>
                      <a:pt x="101" y="41"/>
                    </a:cubicBezTo>
                    <a:cubicBezTo>
                      <a:pt x="101" y="42"/>
                      <a:pt x="100" y="42"/>
                      <a:pt x="100" y="43"/>
                    </a:cubicBezTo>
                    <a:cubicBezTo>
                      <a:pt x="101" y="42"/>
                      <a:pt x="101" y="42"/>
                      <a:pt x="101" y="43"/>
                    </a:cubicBezTo>
                    <a:cubicBezTo>
                      <a:pt x="101" y="42"/>
                      <a:pt x="101" y="42"/>
                      <a:pt x="101" y="42"/>
                    </a:cubicBezTo>
                    <a:cubicBezTo>
                      <a:pt x="103" y="42"/>
                      <a:pt x="101" y="44"/>
                      <a:pt x="102" y="44"/>
                    </a:cubicBezTo>
                    <a:cubicBezTo>
                      <a:pt x="102" y="44"/>
                      <a:pt x="102" y="44"/>
                      <a:pt x="102" y="44"/>
                    </a:cubicBezTo>
                    <a:cubicBezTo>
                      <a:pt x="102" y="44"/>
                      <a:pt x="103" y="45"/>
                      <a:pt x="105" y="45"/>
                    </a:cubicBezTo>
                    <a:cubicBezTo>
                      <a:pt x="105" y="45"/>
                      <a:pt x="104" y="45"/>
                      <a:pt x="104" y="45"/>
                    </a:cubicBezTo>
                    <a:cubicBezTo>
                      <a:pt x="104" y="46"/>
                      <a:pt x="107" y="47"/>
                      <a:pt x="107" y="48"/>
                    </a:cubicBezTo>
                    <a:cubicBezTo>
                      <a:pt x="106" y="48"/>
                      <a:pt x="106" y="48"/>
                      <a:pt x="106" y="48"/>
                    </a:cubicBezTo>
                    <a:cubicBezTo>
                      <a:pt x="106" y="48"/>
                      <a:pt x="107" y="48"/>
                      <a:pt x="107" y="49"/>
                    </a:cubicBezTo>
                    <a:cubicBezTo>
                      <a:pt x="106" y="49"/>
                      <a:pt x="106" y="49"/>
                      <a:pt x="106" y="49"/>
                    </a:cubicBezTo>
                    <a:cubicBezTo>
                      <a:pt x="106" y="49"/>
                      <a:pt x="107" y="49"/>
                      <a:pt x="107" y="49"/>
                    </a:cubicBezTo>
                    <a:cubicBezTo>
                      <a:pt x="106" y="49"/>
                      <a:pt x="106" y="49"/>
                      <a:pt x="106" y="49"/>
                    </a:cubicBezTo>
                    <a:cubicBezTo>
                      <a:pt x="106" y="51"/>
                      <a:pt x="108" y="50"/>
                      <a:pt x="109" y="52"/>
                    </a:cubicBezTo>
                    <a:cubicBezTo>
                      <a:pt x="108" y="53"/>
                      <a:pt x="107" y="54"/>
                      <a:pt x="107" y="55"/>
                    </a:cubicBezTo>
                    <a:cubicBezTo>
                      <a:pt x="107" y="55"/>
                      <a:pt x="107" y="55"/>
                      <a:pt x="107" y="55"/>
                    </a:cubicBezTo>
                    <a:cubicBezTo>
                      <a:pt x="107" y="56"/>
                      <a:pt x="109" y="57"/>
                      <a:pt x="110" y="58"/>
                    </a:cubicBezTo>
                    <a:cubicBezTo>
                      <a:pt x="108" y="59"/>
                      <a:pt x="109" y="62"/>
                      <a:pt x="108" y="63"/>
                    </a:cubicBezTo>
                    <a:cubicBezTo>
                      <a:pt x="108" y="63"/>
                      <a:pt x="109" y="63"/>
                      <a:pt x="109" y="64"/>
                    </a:cubicBezTo>
                    <a:cubicBezTo>
                      <a:pt x="109" y="64"/>
                      <a:pt x="110" y="65"/>
                      <a:pt x="109" y="65"/>
                    </a:cubicBezTo>
                    <a:cubicBezTo>
                      <a:pt x="109" y="65"/>
                      <a:pt x="109" y="65"/>
                      <a:pt x="109" y="65"/>
                    </a:cubicBezTo>
                    <a:cubicBezTo>
                      <a:pt x="107" y="65"/>
                      <a:pt x="108" y="66"/>
                      <a:pt x="108" y="66"/>
                    </a:cubicBezTo>
                    <a:cubicBezTo>
                      <a:pt x="110" y="66"/>
                      <a:pt x="110" y="66"/>
                      <a:pt x="110" y="66"/>
                    </a:cubicBezTo>
                    <a:cubicBezTo>
                      <a:pt x="107" y="68"/>
                      <a:pt x="111" y="71"/>
                      <a:pt x="108" y="71"/>
                    </a:cubicBezTo>
                    <a:cubicBezTo>
                      <a:pt x="108" y="72"/>
                      <a:pt x="108" y="72"/>
                      <a:pt x="109" y="73"/>
                    </a:cubicBezTo>
                    <a:cubicBezTo>
                      <a:pt x="108" y="73"/>
                      <a:pt x="108" y="73"/>
                      <a:pt x="108" y="73"/>
                    </a:cubicBezTo>
                    <a:cubicBezTo>
                      <a:pt x="107" y="74"/>
                      <a:pt x="107" y="74"/>
                      <a:pt x="107" y="76"/>
                    </a:cubicBezTo>
                    <a:cubicBezTo>
                      <a:pt x="106" y="75"/>
                      <a:pt x="106" y="75"/>
                      <a:pt x="106" y="75"/>
                    </a:cubicBezTo>
                    <a:cubicBezTo>
                      <a:pt x="106" y="76"/>
                      <a:pt x="109" y="77"/>
                      <a:pt x="109" y="77"/>
                    </a:cubicBezTo>
                    <a:cubicBezTo>
                      <a:pt x="108" y="77"/>
                      <a:pt x="108" y="77"/>
                      <a:pt x="108" y="77"/>
                    </a:cubicBezTo>
                    <a:cubicBezTo>
                      <a:pt x="108" y="79"/>
                      <a:pt x="106" y="80"/>
                      <a:pt x="107" y="81"/>
                    </a:cubicBezTo>
                    <a:cubicBezTo>
                      <a:pt x="107" y="81"/>
                      <a:pt x="107" y="81"/>
                      <a:pt x="107" y="81"/>
                    </a:cubicBezTo>
                    <a:cubicBezTo>
                      <a:pt x="106" y="82"/>
                      <a:pt x="105" y="83"/>
                      <a:pt x="107" y="83"/>
                    </a:cubicBezTo>
                    <a:cubicBezTo>
                      <a:pt x="106" y="83"/>
                      <a:pt x="107" y="85"/>
                      <a:pt x="108" y="86"/>
                    </a:cubicBezTo>
                    <a:cubicBezTo>
                      <a:pt x="107" y="85"/>
                      <a:pt x="107" y="85"/>
                      <a:pt x="107" y="85"/>
                    </a:cubicBezTo>
                    <a:cubicBezTo>
                      <a:pt x="108" y="86"/>
                      <a:pt x="108" y="86"/>
                      <a:pt x="109" y="87"/>
                    </a:cubicBezTo>
                    <a:cubicBezTo>
                      <a:pt x="108" y="87"/>
                      <a:pt x="108" y="87"/>
                      <a:pt x="108" y="87"/>
                    </a:cubicBezTo>
                    <a:cubicBezTo>
                      <a:pt x="107" y="87"/>
                      <a:pt x="109" y="88"/>
                      <a:pt x="108" y="88"/>
                    </a:cubicBezTo>
                    <a:cubicBezTo>
                      <a:pt x="108" y="88"/>
                      <a:pt x="108" y="88"/>
                      <a:pt x="108" y="88"/>
                    </a:cubicBezTo>
                    <a:cubicBezTo>
                      <a:pt x="107" y="89"/>
                      <a:pt x="108" y="89"/>
                      <a:pt x="109" y="89"/>
                    </a:cubicBezTo>
                    <a:cubicBezTo>
                      <a:pt x="109" y="90"/>
                      <a:pt x="108" y="90"/>
                      <a:pt x="107" y="90"/>
                    </a:cubicBezTo>
                    <a:cubicBezTo>
                      <a:pt x="108" y="91"/>
                      <a:pt x="108" y="91"/>
                      <a:pt x="108" y="91"/>
                    </a:cubicBezTo>
                    <a:cubicBezTo>
                      <a:pt x="108" y="91"/>
                      <a:pt x="107" y="91"/>
                      <a:pt x="107" y="91"/>
                    </a:cubicBezTo>
                    <a:cubicBezTo>
                      <a:pt x="106" y="92"/>
                      <a:pt x="108" y="93"/>
                      <a:pt x="107" y="94"/>
                    </a:cubicBezTo>
                    <a:cubicBezTo>
                      <a:pt x="106" y="94"/>
                      <a:pt x="106" y="94"/>
                      <a:pt x="106" y="94"/>
                    </a:cubicBezTo>
                    <a:cubicBezTo>
                      <a:pt x="107" y="93"/>
                      <a:pt x="107" y="92"/>
                      <a:pt x="107" y="92"/>
                    </a:cubicBezTo>
                    <a:cubicBezTo>
                      <a:pt x="106" y="92"/>
                      <a:pt x="106" y="93"/>
                      <a:pt x="104" y="92"/>
                    </a:cubicBezTo>
                    <a:cubicBezTo>
                      <a:pt x="105" y="93"/>
                      <a:pt x="106" y="94"/>
                      <a:pt x="106" y="95"/>
                    </a:cubicBezTo>
                    <a:cubicBezTo>
                      <a:pt x="105" y="95"/>
                      <a:pt x="105" y="95"/>
                      <a:pt x="105" y="95"/>
                    </a:cubicBezTo>
                    <a:cubicBezTo>
                      <a:pt x="105" y="94"/>
                      <a:pt x="105" y="94"/>
                      <a:pt x="105" y="94"/>
                    </a:cubicBezTo>
                    <a:cubicBezTo>
                      <a:pt x="105" y="95"/>
                      <a:pt x="105" y="95"/>
                      <a:pt x="105" y="95"/>
                    </a:cubicBezTo>
                    <a:cubicBezTo>
                      <a:pt x="105" y="95"/>
                      <a:pt x="105" y="95"/>
                      <a:pt x="105" y="95"/>
                    </a:cubicBezTo>
                    <a:cubicBezTo>
                      <a:pt x="104" y="95"/>
                      <a:pt x="104" y="96"/>
                      <a:pt x="104" y="97"/>
                    </a:cubicBezTo>
                    <a:cubicBezTo>
                      <a:pt x="105" y="97"/>
                      <a:pt x="105" y="97"/>
                      <a:pt x="106" y="97"/>
                    </a:cubicBezTo>
                    <a:cubicBezTo>
                      <a:pt x="106" y="97"/>
                      <a:pt x="106" y="97"/>
                      <a:pt x="106" y="97"/>
                    </a:cubicBezTo>
                    <a:cubicBezTo>
                      <a:pt x="106" y="96"/>
                      <a:pt x="106" y="96"/>
                      <a:pt x="106" y="96"/>
                    </a:cubicBezTo>
                    <a:cubicBezTo>
                      <a:pt x="106" y="96"/>
                      <a:pt x="106" y="96"/>
                      <a:pt x="106" y="96"/>
                    </a:cubicBezTo>
                    <a:cubicBezTo>
                      <a:pt x="106" y="96"/>
                      <a:pt x="106" y="96"/>
                      <a:pt x="106" y="96"/>
                    </a:cubicBezTo>
                    <a:cubicBezTo>
                      <a:pt x="107" y="96"/>
                      <a:pt x="107" y="96"/>
                      <a:pt x="106" y="97"/>
                    </a:cubicBezTo>
                    <a:cubicBezTo>
                      <a:pt x="107" y="97"/>
                      <a:pt x="108" y="97"/>
                      <a:pt x="108" y="97"/>
                    </a:cubicBezTo>
                    <a:cubicBezTo>
                      <a:pt x="107" y="98"/>
                      <a:pt x="106" y="98"/>
                      <a:pt x="105" y="98"/>
                    </a:cubicBezTo>
                    <a:cubicBezTo>
                      <a:pt x="105" y="100"/>
                      <a:pt x="104" y="101"/>
                      <a:pt x="106" y="102"/>
                    </a:cubicBezTo>
                    <a:cubicBezTo>
                      <a:pt x="107" y="103"/>
                      <a:pt x="106" y="103"/>
                      <a:pt x="105" y="103"/>
                    </a:cubicBezTo>
                    <a:cubicBezTo>
                      <a:pt x="105" y="102"/>
                      <a:pt x="105" y="102"/>
                      <a:pt x="105" y="102"/>
                    </a:cubicBezTo>
                    <a:cubicBezTo>
                      <a:pt x="105" y="103"/>
                      <a:pt x="105" y="104"/>
                      <a:pt x="106" y="104"/>
                    </a:cubicBezTo>
                    <a:cubicBezTo>
                      <a:pt x="106" y="105"/>
                      <a:pt x="105" y="104"/>
                      <a:pt x="105" y="105"/>
                    </a:cubicBezTo>
                    <a:cubicBezTo>
                      <a:pt x="105" y="105"/>
                      <a:pt x="105" y="105"/>
                      <a:pt x="105" y="105"/>
                    </a:cubicBezTo>
                    <a:cubicBezTo>
                      <a:pt x="102" y="106"/>
                      <a:pt x="108" y="109"/>
                      <a:pt x="104" y="111"/>
                    </a:cubicBezTo>
                    <a:cubicBezTo>
                      <a:pt x="105" y="111"/>
                      <a:pt x="105" y="111"/>
                      <a:pt x="105" y="111"/>
                    </a:cubicBezTo>
                    <a:cubicBezTo>
                      <a:pt x="103" y="113"/>
                      <a:pt x="105" y="116"/>
                      <a:pt x="102" y="119"/>
                    </a:cubicBezTo>
                    <a:cubicBezTo>
                      <a:pt x="102" y="119"/>
                      <a:pt x="103" y="120"/>
                      <a:pt x="103" y="120"/>
                    </a:cubicBezTo>
                    <a:cubicBezTo>
                      <a:pt x="102" y="120"/>
                      <a:pt x="102" y="120"/>
                      <a:pt x="102" y="120"/>
                    </a:cubicBezTo>
                    <a:cubicBezTo>
                      <a:pt x="103" y="121"/>
                      <a:pt x="103" y="121"/>
                      <a:pt x="103" y="121"/>
                    </a:cubicBezTo>
                    <a:cubicBezTo>
                      <a:pt x="104" y="123"/>
                      <a:pt x="100" y="123"/>
                      <a:pt x="101" y="125"/>
                    </a:cubicBezTo>
                    <a:cubicBezTo>
                      <a:pt x="102" y="125"/>
                      <a:pt x="102" y="125"/>
                      <a:pt x="102" y="125"/>
                    </a:cubicBezTo>
                    <a:cubicBezTo>
                      <a:pt x="102" y="125"/>
                      <a:pt x="102" y="126"/>
                      <a:pt x="101" y="126"/>
                    </a:cubicBezTo>
                    <a:cubicBezTo>
                      <a:pt x="102" y="126"/>
                      <a:pt x="102" y="126"/>
                      <a:pt x="102" y="127"/>
                    </a:cubicBezTo>
                    <a:cubicBezTo>
                      <a:pt x="101" y="126"/>
                      <a:pt x="101" y="126"/>
                      <a:pt x="101" y="126"/>
                    </a:cubicBezTo>
                    <a:cubicBezTo>
                      <a:pt x="102" y="128"/>
                      <a:pt x="102" y="128"/>
                      <a:pt x="102" y="128"/>
                    </a:cubicBezTo>
                    <a:cubicBezTo>
                      <a:pt x="101" y="129"/>
                      <a:pt x="100" y="127"/>
                      <a:pt x="99" y="129"/>
                    </a:cubicBezTo>
                    <a:cubicBezTo>
                      <a:pt x="99" y="129"/>
                      <a:pt x="101" y="131"/>
                      <a:pt x="101" y="130"/>
                    </a:cubicBezTo>
                    <a:cubicBezTo>
                      <a:pt x="101" y="130"/>
                      <a:pt x="102" y="130"/>
                      <a:pt x="102" y="130"/>
                    </a:cubicBezTo>
                    <a:cubicBezTo>
                      <a:pt x="102" y="131"/>
                      <a:pt x="102" y="131"/>
                      <a:pt x="102" y="131"/>
                    </a:cubicBezTo>
                    <a:cubicBezTo>
                      <a:pt x="104" y="131"/>
                      <a:pt x="106" y="132"/>
                      <a:pt x="107" y="131"/>
                    </a:cubicBezTo>
                    <a:cubicBezTo>
                      <a:pt x="107" y="130"/>
                      <a:pt x="107" y="130"/>
                      <a:pt x="107" y="130"/>
                    </a:cubicBezTo>
                    <a:cubicBezTo>
                      <a:pt x="108" y="130"/>
                      <a:pt x="108" y="130"/>
                      <a:pt x="108" y="130"/>
                    </a:cubicBezTo>
                    <a:cubicBezTo>
                      <a:pt x="107" y="131"/>
                      <a:pt x="107" y="131"/>
                      <a:pt x="107" y="131"/>
                    </a:cubicBezTo>
                    <a:cubicBezTo>
                      <a:pt x="108" y="130"/>
                      <a:pt x="108" y="130"/>
                      <a:pt x="107" y="130"/>
                    </a:cubicBezTo>
                    <a:cubicBezTo>
                      <a:pt x="108" y="129"/>
                      <a:pt x="108" y="129"/>
                      <a:pt x="108" y="129"/>
                    </a:cubicBezTo>
                    <a:cubicBezTo>
                      <a:pt x="107" y="128"/>
                      <a:pt x="107" y="128"/>
                      <a:pt x="107" y="128"/>
                    </a:cubicBezTo>
                    <a:cubicBezTo>
                      <a:pt x="107" y="128"/>
                      <a:pt x="108" y="129"/>
                      <a:pt x="109" y="128"/>
                    </a:cubicBezTo>
                    <a:cubicBezTo>
                      <a:pt x="108" y="128"/>
                      <a:pt x="107" y="128"/>
                      <a:pt x="106" y="128"/>
                    </a:cubicBezTo>
                    <a:cubicBezTo>
                      <a:pt x="107" y="127"/>
                      <a:pt x="108" y="128"/>
                      <a:pt x="107" y="127"/>
                    </a:cubicBezTo>
                    <a:cubicBezTo>
                      <a:pt x="108" y="127"/>
                      <a:pt x="108" y="127"/>
                      <a:pt x="108" y="128"/>
                    </a:cubicBezTo>
                    <a:cubicBezTo>
                      <a:pt x="108" y="127"/>
                      <a:pt x="108" y="126"/>
                      <a:pt x="107" y="126"/>
                    </a:cubicBezTo>
                    <a:cubicBezTo>
                      <a:pt x="109" y="126"/>
                      <a:pt x="108" y="124"/>
                      <a:pt x="109" y="125"/>
                    </a:cubicBezTo>
                    <a:cubicBezTo>
                      <a:pt x="109" y="125"/>
                      <a:pt x="108" y="124"/>
                      <a:pt x="108" y="123"/>
                    </a:cubicBezTo>
                    <a:cubicBezTo>
                      <a:pt x="110" y="125"/>
                      <a:pt x="108" y="122"/>
                      <a:pt x="111" y="123"/>
                    </a:cubicBezTo>
                    <a:cubicBezTo>
                      <a:pt x="109" y="122"/>
                      <a:pt x="110" y="121"/>
                      <a:pt x="109" y="119"/>
                    </a:cubicBezTo>
                    <a:cubicBezTo>
                      <a:pt x="110" y="119"/>
                      <a:pt x="110" y="120"/>
                      <a:pt x="110" y="120"/>
                    </a:cubicBezTo>
                    <a:cubicBezTo>
                      <a:pt x="110" y="119"/>
                      <a:pt x="111" y="119"/>
                      <a:pt x="111" y="119"/>
                    </a:cubicBezTo>
                    <a:cubicBezTo>
                      <a:pt x="109" y="119"/>
                      <a:pt x="109" y="118"/>
                      <a:pt x="108" y="117"/>
                    </a:cubicBezTo>
                    <a:cubicBezTo>
                      <a:pt x="110" y="117"/>
                      <a:pt x="110" y="118"/>
                      <a:pt x="112" y="118"/>
                    </a:cubicBezTo>
                    <a:cubicBezTo>
                      <a:pt x="110" y="118"/>
                      <a:pt x="111" y="116"/>
                      <a:pt x="109" y="116"/>
                    </a:cubicBezTo>
                    <a:cubicBezTo>
                      <a:pt x="111" y="116"/>
                      <a:pt x="110" y="116"/>
                      <a:pt x="111" y="116"/>
                    </a:cubicBezTo>
                    <a:cubicBezTo>
                      <a:pt x="109" y="116"/>
                      <a:pt x="111" y="116"/>
                      <a:pt x="110" y="115"/>
                    </a:cubicBezTo>
                    <a:cubicBezTo>
                      <a:pt x="111" y="114"/>
                      <a:pt x="112" y="115"/>
                      <a:pt x="111" y="114"/>
                    </a:cubicBezTo>
                    <a:cubicBezTo>
                      <a:pt x="112" y="114"/>
                      <a:pt x="113" y="115"/>
                      <a:pt x="113" y="115"/>
                    </a:cubicBezTo>
                    <a:close/>
                    <a:moveTo>
                      <a:pt x="113" y="95"/>
                    </a:moveTo>
                    <a:cubicBezTo>
                      <a:pt x="113" y="95"/>
                      <a:pt x="113" y="95"/>
                      <a:pt x="113" y="95"/>
                    </a:cubicBezTo>
                    <a:cubicBezTo>
                      <a:pt x="113" y="96"/>
                      <a:pt x="113" y="96"/>
                      <a:pt x="113" y="96"/>
                    </a:cubicBezTo>
                    <a:lnTo>
                      <a:pt x="113" y="95"/>
                    </a:lnTo>
                    <a:close/>
                    <a:moveTo>
                      <a:pt x="113" y="94"/>
                    </a:moveTo>
                    <a:cubicBezTo>
                      <a:pt x="113" y="95"/>
                      <a:pt x="113" y="95"/>
                      <a:pt x="113" y="95"/>
                    </a:cubicBezTo>
                    <a:cubicBezTo>
                      <a:pt x="112" y="95"/>
                      <a:pt x="112" y="94"/>
                      <a:pt x="112" y="94"/>
                    </a:cubicBezTo>
                    <a:cubicBezTo>
                      <a:pt x="112" y="94"/>
                      <a:pt x="113" y="94"/>
                      <a:pt x="113" y="94"/>
                    </a:cubicBezTo>
                    <a:close/>
                    <a:moveTo>
                      <a:pt x="105" y="96"/>
                    </a:moveTo>
                    <a:cubicBezTo>
                      <a:pt x="105" y="96"/>
                      <a:pt x="105" y="96"/>
                      <a:pt x="105" y="96"/>
                    </a:cubicBezTo>
                    <a:cubicBezTo>
                      <a:pt x="105" y="96"/>
                      <a:pt x="105" y="96"/>
                      <a:pt x="105" y="96"/>
                    </a:cubicBezTo>
                    <a:cubicBezTo>
                      <a:pt x="105" y="96"/>
                      <a:pt x="105" y="96"/>
                      <a:pt x="105" y="96"/>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2" name="Freeform 1275"/>
              <p:cNvSpPr>
                <a:spLocks/>
              </p:cNvSpPr>
              <p:nvPr/>
            </p:nvSpPr>
            <p:spPr bwMode="auto">
              <a:xfrm>
                <a:off x="3455" y="3124"/>
                <a:ext cx="0" cy="2"/>
              </a:xfrm>
              <a:custGeom>
                <a:avLst/>
                <a:gdLst/>
                <a:ahLst/>
                <a:cxnLst>
                  <a:cxn ang="0">
                    <a:pos x="0" y="2"/>
                  </a:cxn>
                  <a:cxn ang="0">
                    <a:pos x="0" y="2"/>
                  </a:cxn>
                  <a:cxn ang="0">
                    <a:pos x="0" y="2"/>
                  </a:cxn>
                  <a:cxn ang="0">
                    <a:pos x="0" y="0"/>
                  </a:cxn>
                  <a:cxn ang="0">
                    <a:pos x="0" y="2"/>
                  </a:cxn>
                </a:cxnLst>
                <a:rect l="0" t="0" r="r" b="b"/>
                <a:pathLst>
                  <a:path h="2">
                    <a:moveTo>
                      <a:pt x="0" y="2"/>
                    </a:moveTo>
                    <a:lnTo>
                      <a:pt x="0" y="2"/>
                    </a:ln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3" name="Rectangle 1276"/>
              <p:cNvSpPr>
                <a:spLocks noChangeArrowheads="1"/>
              </p:cNvSpPr>
              <p:nvPr/>
            </p:nvSpPr>
            <p:spPr bwMode="auto">
              <a:xfrm>
                <a:off x="3277" y="293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4" name="Rectangle 1277"/>
              <p:cNvSpPr>
                <a:spLocks noChangeArrowheads="1"/>
              </p:cNvSpPr>
              <p:nvPr/>
            </p:nvSpPr>
            <p:spPr bwMode="auto">
              <a:xfrm>
                <a:off x="3482" y="30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5" name="Freeform 1278"/>
              <p:cNvSpPr>
                <a:spLocks/>
              </p:cNvSpPr>
              <p:nvPr/>
            </p:nvSpPr>
            <p:spPr bwMode="auto">
              <a:xfrm>
                <a:off x="3261" y="29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6" name="Freeform 1279"/>
              <p:cNvSpPr>
                <a:spLocks/>
              </p:cNvSpPr>
              <p:nvPr/>
            </p:nvSpPr>
            <p:spPr bwMode="auto">
              <a:xfrm>
                <a:off x="3252" y="29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7" name="Rectangle 1280"/>
              <p:cNvSpPr>
                <a:spLocks noChangeArrowheads="1"/>
              </p:cNvSpPr>
              <p:nvPr/>
            </p:nvSpPr>
            <p:spPr bwMode="auto">
              <a:xfrm>
                <a:off x="3245" y="291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8" name="Freeform 1281"/>
              <p:cNvSpPr>
                <a:spLocks/>
              </p:cNvSpPr>
              <p:nvPr/>
            </p:nvSpPr>
            <p:spPr bwMode="auto">
              <a:xfrm>
                <a:off x="3349" y="293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99" name="Freeform 1282"/>
              <p:cNvSpPr>
                <a:spLocks/>
              </p:cNvSpPr>
              <p:nvPr/>
            </p:nvSpPr>
            <p:spPr bwMode="auto">
              <a:xfrm>
                <a:off x="3317" y="2932"/>
                <a:ext cx="0" cy="3"/>
              </a:xfrm>
              <a:custGeom>
                <a:avLst/>
                <a:gdLst/>
                <a:ahLst/>
                <a:cxnLst>
                  <a:cxn ang="0">
                    <a:pos x="0" y="1"/>
                  </a:cxn>
                  <a:cxn ang="0">
                    <a:pos x="0" y="1"/>
                  </a:cxn>
                  <a:cxn ang="0">
                    <a:pos x="0" y="1"/>
                  </a:cxn>
                </a:cxnLst>
                <a:rect l="0" t="0" r="r" b="b"/>
                <a:pathLst>
                  <a:path h="1">
                    <a:moveTo>
                      <a:pt x="0" y="1"/>
                    </a:moveTo>
                    <a:cubicBezTo>
                      <a:pt x="0" y="1"/>
                      <a:pt x="0" y="1"/>
                      <a:pt x="0" y="1"/>
                    </a:cubicBezTo>
                    <a:cubicBezTo>
                      <a:pt x="0"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0" name="Freeform 1283"/>
              <p:cNvSpPr>
                <a:spLocks/>
              </p:cNvSpPr>
              <p:nvPr/>
            </p:nvSpPr>
            <p:spPr bwMode="auto">
              <a:xfrm>
                <a:off x="3383" y="2944"/>
                <a:ext cx="0" cy="2"/>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1" name="Freeform 1284"/>
              <p:cNvSpPr>
                <a:spLocks/>
              </p:cNvSpPr>
              <p:nvPr/>
            </p:nvSpPr>
            <p:spPr bwMode="auto">
              <a:xfrm>
                <a:off x="3317" y="2932"/>
                <a:ext cx="3" cy="3"/>
              </a:xfrm>
              <a:custGeom>
                <a:avLst/>
                <a:gdLst/>
                <a:ahLst/>
                <a:cxnLst>
                  <a:cxn ang="0">
                    <a:pos x="1" y="1"/>
                  </a:cxn>
                  <a:cxn ang="0">
                    <a:pos x="0" y="1"/>
                  </a:cxn>
                  <a:cxn ang="0">
                    <a:pos x="1" y="1"/>
                  </a:cxn>
                </a:cxnLst>
                <a:rect l="0" t="0" r="r" b="b"/>
                <a:pathLst>
                  <a:path w="1" h="1">
                    <a:moveTo>
                      <a:pt x="1" y="1"/>
                    </a:moveTo>
                    <a:cubicBezTo>
                      <a:pt x="1" y="0"/>
                      <a:pt x="0" y="0"/>
                      <a:pt x="0" y="1"/>
                    </a:cubicBezTo>
                    <a:cubicBezTo>
                      <a:pt x="0"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2" name="Rectangle 1285"/>
              <p:cNvSpPr>
                <a:spLocks noChangeArrowheads="1"/>
              </p:cNvSpPr>
              <p:nvPr/>
            </p:nvSpPr>
            <p:spPr bwMode="auto">
              <a:xfrm>
                <a:off x="3218" y="2905"/>
                <a:ext cx="1" cy="1"/>
              </a:xfrm>
              <a:prstGeom prst="rect">
                <a:avLst/>
              </a:pr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303" name="Freeform 1286"/>
              <p:cNvSpPr>
                <a:spLocks/>
              </p:cNvSpPr>
              <p:nvPr/>
            </p:nvSpPr>
            <p:spPr bwMode="auto">
              <a:xfrm>
                <a:off x="3218" y="290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4" name="Freeform 1287"/>
              <p:cNvSpPr>
                <a:spLocks/>
              </p:cNvSpPr>
              <p:nvPr/>
            </p:nvSpPr>
            <p:spPr bwMode="auto">
              <a:xfrm>
                <a:off x="3218" y="2905"/>
                <a:ext cx="0" cy="3"/>
              </a:xfrm>
              <a:custGeom>
                <a:avLst/>
                <a:gdLst/>
                <a:ahLst/>
                <a:cxnLst>
                  <a:cxn ang="0">
                    <a:pos x="0" y="1"/>
                  </a:cxn>
                  <a:cxn ang="0">
                    <a:pos x="0" y="0"/>
                  </a:cxn>
                  <a:cxn ang="0">
                    <a:pos x="0" y="1"/>
                  </a:cxn>
                </a:cxnLst>
                <a:rect l="0" t="0" r="r" b="b"/>
                <a:pathLst>
                  <a:path h="1">
                    <a:moveTo>
                      <a:pt x="0" y="1"/>
                    </a:moveTo>
                    <a:cubicBezTo>
                      <a:pt x="0" y="0"/>
                      <a:pt x="0" y="0"/>
                      <a:pt x="0" y="0"/>
                    </a:cubicBezTo>
                    <a:cubicBezTo>
                      <a:pt x="0" y="0"/>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5" name="Freeform 1288"/>
              <p:cNvSpPr>
                <a:spLocks/>
              </p:cNvSpPr>
              <p:nvPr/>
            </p:nvSpPr>
            <p:spPr bwMode="auto">
              <a:xfrm>
                <a:off x="3227" y="2908"/>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6" name="Freeform 1289"/>
              <p:cNvSpPr>
                <a:spLocks/>
              </p:cNvSpPr>
              <p:nvPr/>
            </p:nvSpPr>
            <p:spPr bwMode="auto">
              <a:xfrm>
                <a:off x="3227" y="2908"/>
                <a:ext cx="3" cy="4"/>
              </a:xfrm>
              <a:custGeom>
                <a:avLst/>
                <a:gdLst/>
                <a:ahLst/>
                <a:cxnLst>
                  <a:cxn ang="0">
                    <a:pos x="1" y="1"/>
                  </a:cxn>
                  <a:cxn ang="0">
                    <a:pos x="0" y="0"/>
                  </a:cxn>
                  <a:cxn ang="0">
                    <a:pos x="0" y="0"/>
                  </a:cxn>
                  <a:cxn ang="0">
                    <a:pos x="1" y="1"/>
                  </a:cxn>
                </a:cxnLst>
                <a:rect l="0" t="0" r="r" b="b"/>
                <a:pathLst>
                  <a:path w="1" h="2">
                    <a:moveTo>
                      <a:pt x="1" y="1"/>
                    </a:moveTo>
                    <a:cubicBezTo>
                      <a:pt x="1" y="1"/>
                      <a:pt x="1" y="0"/>
                      <a:pt x="0" y="0"/>
                    </a:cubicBezTo>
                    <a:cubicBezTo>
                      <a:pt x="0" y="0"/>
                      <a:pt x="0" y="0"/>
                      <a:pt x="0" y="0"/>
                    </a:cubicBezTo>
                    <a:cubicBezTo>
                      <a:pt x="0" y="0"/>
                      <a:pt x="1" y="2"/>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7" name="Freeform 1290"/>
              <p:cNvSpPr>
                <a:spLocks/>
              </p:cNvSpPr>
              <p:nvPr/>
            </p:nvSpPr>
            <p:spPr bwMode="auto">
              <a:xfrm>
                <a:off x="3234" y="2921"/>
                <a:ext cx="5" cy="7"/>
              </a:xfrm>
              <a:custGeom>
                <a:avLst/>
                <a:gdLst/>
                <a:ahLst/>
                <a:cxnLst>
                  <a:cxn ang="0">
                    <a:pos x="2" y="1"/>
                  </a:cxn>
                  <a:cxn ang="0">
                    <a:pos x="1" y="0"/>
                  </a:cxn>
                  <a:cxn ang="0">
                    <a:pos x="0" y="2"/>
                  </a:cxn>
                  <a:cxn ang="0">
                    <a:pos x="2" y="1"/>
                  </a:cxn>
                </a:cxnLst>
                <a:rect l="0" t="0" r="r" b="b"/>
                <a:pathLst>
                  <a:path w="2" h="3">
                    <a:moveTo>
                      <a:pt x="2" y="1"/>
                    </a:moveTo>
                    <a:cubicBezTo>
                      <a:pt x="1" y="0"/>
                      <a:pt x="1" y="0"/>
                      <a:pt x="1" y="0"/>
                    </a:cubicBezTo>
                    <a:cubicBezTo>
                      <a:pt x="1" y="1"/>
                      <a:pt x="1" y="2"/>
                      <a:pt x="0" y="2"/>
                    </a:cubicBezTo>
                    <a:cubicBezTo>
                      <a:pt x="1" y="3"/>
                      <a:pt x="0"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8" name="Freeform 1291"/>
              <p:cNvSpPr>
                <a:spLocks/>
              </p:cNvSpPr>
              <p:nvPr/>
            </p:nvSpPr>
            <p:spPr bwMode="auto">
              <a:xfrm>
                <a:off x="3243" y="2926"/>
                <a:ext cx="2" cy="2"/>
              </a:xfrm>
              <a:custGeom>
                <a:avLst/>
                <a:gdLst/>
                <a:ahLst/>
                <a:cxnLst>
                  <a:cxn ang="0">
                    <a:pos x="0" y="0"/>
                  </a:cxn>
                  <a:cxn ang="0">
                    <a:pos x="0" y="1"/>
                  </a:cxn>
                  <a:cxn ang="0">
                    <a:pos x="0" y="0"/>
                  </a:cxn>
                </a:cxnLst>
                <a:rect l="0" t="0" r="r" b="b"/>
                <a:pathLst>
                  <a:path w="1" h="1">
                    <a:moveTo>
                      <a:pt x="0" y="0"/>
                    </a:moveTo>
                    <a:cubicBezTo>
                      <a:pt x="0" y="0"/>
                      <a:pt x="0" y="1"/>
                      <a:pt x="0" y="1"/>
                    </a:cubicBezTo>
                    <a:cubicBezTo>
                      <a:pt x="1" y="1"/>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09" name="Freeform 1292"/>
              <p:cNvSpPr>
                <a:spLocks/>
              </p:cNvSpPr>
              <p:nvPr/>
            </p:nvSpPr>
            <p:spPr bwMode="auto">
              <a:xfrm>
                <a:off x="3290" y="2939"/>
                <a:ext cx="3" cy="2"/>
              </a:xfrm>
              <a:custGeom>
                <a:avLst/>
                <a:gdLst/>
                <a:ahLst/>
                <a:cxnLst>
                  <a:cxn ang="0">
                    <a:pos x="1" y="0"/>
                  </a:cxn>
                  <a:cxn ang="0">
                    <a:pos x="0" y="1"/>
                  </a:cxn>
                  <a:cxn ang="0">
                    <a:pos x="1" y="0"/>
                  </a:cxn>
                </a:cxnLst>
                <a:rect l="0" t="0" r="r" b="b"/>
                <a:pathLst>
                  <a:path w="1" h="1">
                    <a:moveTo>
                      <a:pt x="1" y="0"/>
                    </a:moveTo>
                    <a:cubicBezTo>
                      <a:pt x="0" y="1"/>
                      <a:pt x="0" y="1"/>
                      <a:pt x="0" y="1"/>
                    </a:cubicBezTo>
                    <a:cubicBezTo>
                      <a:pt x="1" y="1"/>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0" name="Freeform 1293"/>
              <p:cNvSpPr>
                <a:spLocks/>
              </p:cNvSpPr>
              <p:nvPr/>
            </p:nvSpPr>
            <p:spPr bwMode="auto">
              <a:xfrm>
                <a:off x="3302" y="2928"/>
                <a:ext cx="2" cy="2"/>
              </a:xfrm>
              <a:custGeom>
                <a:avLst/>
                <a:gdLst/>
                <a:ahLst/>
                <a:cxnLst>
                  <a:cxn ang="0">
                    <a:pos x="2" y="0"/>
                  </a:cxn>
                  <a:cxn ang="0">
                    <a:pos x="2" y="0"/>
                  </a:cxn>
                  <a:cxn ang="0">
                    <a:pos x="0" y="2"/>
                  </a:cxn>
                  <a:cxn ang="0">
                    <a:pos x="2" y="0"/>
                  </a:cxn>
                </a:cxnLst>
                <a:rect l="0" t="0" r="r" b="b"/>
                <a:pathLst>
                  <a:path w="2" h="2">
                    <a:moveTo>
                      <a:pt x="2" y="0"/>
                    </a:moveTo>
                    <a:lnTo>
                      <a:pt x="2" y="0"/>
                    </a:lnTo>
                    <a:lnTo>
                      <a:pt x="0" y="2"/>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1" name="Rectangle 1294"/>
              <p:cNvSpPr>
                <a:spLocks noChangeArrowheads="1"/>
              </p:cNvSpPr>
              <p:nvPr/>
            </p:nvSpPr>
            <p:spPr bwMode="auto">
              <a:xfrm>
                <a:off x="3306" y="294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2" name="Freeform 1295"/>
              <p:cNvSpPr>
                <a:spLocks/>
              </p:cNvSpPr>
              <p:nvPr/>
            </p:nvSpPr>
            <p:spPr bwMode="auto">
              <a:xfrm>
                <a:off x="3383" y="2966"/>
                <a:ext cx="2" cy="2"/>
              </a:xfrm>
              <a:custGeom>
                <a:avLst/>
                <a:gdLst/>
                <a:ahLst/>
                <a:cxnLst>
                  <a:cxn ang="0">
                    <a:pos x="1" y="1"/>
                  </a:cxn>
                  <a:cxn ang="0">
                    <a:pos x="1" y="0"/>
                  </a:cxn>
                  <a:cxn ang="0">
                    <a:pos x="1" y="1"/>
                  </a:cxn>
                </a:cxnLst>
                <a:rect l="0" t="0" r="r" b="b"/>
                <a:pathLst>
                  <a:path w="1" h="1">
                    <a:moveTo>
                      <a:pt x="1" y="1"/>
                    </a:moveTo>
                    <a:cubicBezTo>
                      <a:pt x="1" y="0"/>
                      <a:pt x="1" y="0"/>
                      <a:pt x="1" y="0"/>
                    </a:cubicBezTo>
                    <a:cubicBezTo>
                      <a:pt x="1" y="0"/>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3" name="Freeform 1296"/>
              <p:cNvSpPr>
                <a:spLocks/>
              </p:cNvSpPr>
              <p:nvPr/>
            </p:nvSpPr>
            <p:spPr bwMode="auto">
              <a:xfrm>
                <a:off x="3416" y="2980"/>
                <a:ext cx="3" cy="2"/>
              </a:xfrm>
              <a:custGeom>
                <a:avLst/>
                <a:gdLst/>
                <a:ahLst/>
                <a:cxnLst>
                  <a:cxn ang="0">
                    <a:pos x="1" y="0"/>
                  </a:cxn>
                  <a:cxn ang="0">
                    <a:pos x="1" y="1"/>
                  </a:cxn>
                  <a:cxn ang="0">
                    <a:pos x="1" y="0"/>
                  </a:cxn>
                </a:cxnLst>
                <a:rect l="0" t="0" r="r" b="b"/>
                <a:pathLst>
                  <a:path w="1" h="1">
                    <a:moveTo>
                      <a:pt x="1" y="0"/>
                    </a:moveTo>
                    <a:cubicBezTo>
                      <a:pt x="0" y="1"/>
                      <a:pt x="1" y="1"/>
                      <a:pt x="1" y="1"/>
                    </a:cubicBezTo>
                    <a:cubicBezTo>
                      <a:pt x="1" y="1"/>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4" name="Rectangle 1297"/>
              <p:cNvSpPr>
                <a:spLocks noChangeArrowheads="1"/>
              </p:cNvSpPr>
              <p:nvPr/>
            </p:nvSpPr>
            <p:spPr bwMode="auto">
              <a:xfrm>
                <a:off x="3459" y="305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5" name="Freeform 1298"/>
              <p:cNvSpPr>
                <a:spLocks/>
              </p:cNvSpPr>
              <p:nvPr/>
            </p:nvSpPr>
            <p:spPr bwMode="auto">
              <a:xfrm>
                <a:off x="3394" y="3121"/>
                <a:ext cx="4" cy="3"/>
              </a:xfrm>
              <a:custGeom>
                <a:avLst/>
                <a:gdLst/>
                <a:ahLst/>
                <a:cxnLst>
                  <a:cxn ang="0">
                    <a:pos x="1" y="0"/>
                  </a:cxn>
                  <a:cxn ang="0">
                    <a:pos x="2" y="1"/>
                  </a:cxn>
                  <a:cxn ang="0">
                    <a:pos x="0" y="0"/>
                  </a:cxn>
                  <a:cxn ang="0">
                    <a:pos x="1" y="0"/>
                  </a:cxn>
                </a:cxnLst>
                <a:rect l="0" t="0" r="r" b="b"/>
                <a:pathLst>
                  <a:path w="2" h="1">
                    <a:moveTo>
                      <a:pt x="1" y="0"/>
                    </a:moveTo>
                    <a:cubicBezTo>
                      <a:pt x="1" y="0"/>
                      <a:pt x="2" y="1"/>
                      <a:pt x="2" y="1"/>
                    </a:cubicBezTo>
                    <a:cubicBezTo>
                      <a:pt x="0" y="0"/>
                      <a:pt x="0" y="0"/>
                      <a:pt x="0" y="0"/>
                    </a:cubicBezTo>
                    <a:lnTo>
                      <a:pt x="1"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6" name="Freeform 1299"/>
              <p:cNvSpPr>
                <a:spLocks/>
              </p:cNvSpPr>
              <p:nvPr/>
            </p:nvSpPr>
            <p:spPr bwMode="auto">
              <a:xfrm>
                <a:off x="3396" y="3119"/>
                <a:ext cx="5" cy="5"/>
              </a:xfrm>
              <a:custGeom>
                <a:avLst/>
                <a:gdLst/>
                <a:ahLst/>
                <a:cxnLst>
                  <a:cxn ang="0">
                    <a:pos x="2" y="2"/>
                  </a:cxn>
                  <a:cxn ang="0">
                    <a:pos x="0" y="0"/>
                  </a:cxn>
                  <a:cxn ang="0">
                    <a:pos x="2" y="2"/>
                  </a:cxn>
                  <a:cxn ang="0">
                    <a:pos x="1" y="1"/>
                  </a:cxn>
                  <a:cxn ang="0">
                    <a:pos x="1" y="2"/>
                  </a:cxn>
                  <a:cxn ang="0">
                    <a:pos x="1" y="1"/>
                  </a:cxn>
                  <a:cxn ang="0">
                    <a:pos x="2" y="2"/>
                  </a:cxn>
                </a:cxnLst>
                <a:rect l="0" t="0" r="r" b="b"/>
                <a:pathLst>
                  <a:path w="2" h="2">
                    <a:moveTo>
                      <a:pt x="2" y="2"/>
                    </a:moveTo>
                    <a:cubicBezTo>
                      <a:pt x="2" y="1"/>
                      <a:pt x="1" y="1"/>
                      <a:pt x="0" y="0"/>
                    </a:cubicBezTo>
                    <a:cubicBezTo>
                      <a:pt x="1" y="1"/>
                      <a:pt x="0" y="1"/>
                      <a:pt x="2" y="2"/>
                    </a:cubicBezTo>
                    <a:cubicBezTo>
                      <a:pt x="2" y="2"/>
                      <a:pt x="1" y="2"/>
                      <a:pt x="1" y="1"/>
                    </a:cubicBezTo>
                    <a:cubicBezTo>
                      <a:pt x="1" y="1"/>
                      <a:pt x="0" y="1"/>
                      <a:pt x="1" y="2"/>
                    </a:cubicBezTo>
                    <a:cubicBezTo>
                      <a:pt x="2" y="2"/>
                      <a:pt x="2" y="2"/>
                      <a:pt x="1" y="1"/>
                    </a:cubicBez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7" name="Freeform 1300"/>
              <p:cNvSpPr>
                <a:spLocks/>
              </p:cNvSpPr>
              <p:nvPr/>
            </p:nvSpPr>
            <p:spPr bwMode="auto">
              <a:xfrm>
                <a:off x="3412" y="310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8" name="Freeform 1301"/>
              <p:cNvSpPr>
                <a:spLocks/>
              </p:cNvSpPr>
              <p:nvPr/>
            </p:nvSpPr>
            <p:spPr bwMode="auto">
              <a:xfrm>
                <a:off x="3416" y="3092"/>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19" name="Freeform 1302"/>
              <p:cNvSpPr>
                <a:spLocks/>
              </p:cNvSpPr>
              <p:nvPr/>
            </p:nvSpPr>
            <p:spPr bwMode="auto">
              <a:xfrm>
                <a:off x="3421" y="309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0" name="Freeform 1303"/>
              <p:cNvSpPr>
                <a:spLocks/>
              </p:cNvSpPr>
              <p:nvPr/>
            </p:nvSpPr>
            <p:spPr bwMode="auto">
              <a:xfrm>
                <a:off x="3412" y="3106"/>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1" name="Freeform 1304"/>
              <p:cNvSpPr>
                <a:spLocks/>
              </p:cNvSpPr>
              <p:nvPr/>
            </p:nvSpPr>
            <p:spPr bwMode="auto">
              <a:xfrm>
                <a:off x="3396" y="3117"/>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2" name="Rectangle 1305"/>
              <p:cNvSpPr>
                <a:spLocks noChangeArrowheads="1"/>
              </p:cNvSpPr>
              <p:nvPr/>
            </p:nvSpPr>
            <p:spPr bwMode="auto">
              <a:xfrm>
                <a:off x="3414" y="311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3" name="Freeform 1306"/>
              <p:cNvSpPr>
                <a:spLocks/>
              </p:cNvSpPr>
              <p:nvPr/>
            </p:nvSpPr>
            <p:spPr bwMode="auto">
              <a:xfrm>
                <a:off x="3410" y="3115"/>
                <a:ext cx="2" cy="2"/>
              </a:xfrm>
              <a:custGeom>
                <a:avLst/>
                <a:gdLst/>
                <a:ahLst/>
                <a:cxnLst>
                  <a:cxn ang="0">
                    <a:pos x="1" y="1"/>
                  </a:cxn>
                  <a:cxn ang="0">
                    <a:pos x="0" y="0"/>
                  </a:cxn>
                  <a:cxn ang="0">
                    <a:pos x="0" y="0"/>
                  </a:cxn>
                  <a:cxn ang="0">
                    <a:pos x="1" y="1"/>
                  </a:cxn>
                </a:cxnLst>
                <a:rect l="0" t="0" r="r" b="b"/>
                <a:pathLst>
                  <a:path w="1" h="1">
                    <a:moveTo>
                      <a:pt x="1" y="1"/>
                    </a:moveTo>
                    <a:cubicBezTo>
                      <a:pt x="1" y="1"/>
                      <a:pt x="0" y="0"/>
                      <a:pt x="0" y="0"/>
                    </a:cubicBez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4" name="Freeform 1307"/>
              <p:cNvSpPr>
                <a:spLocks/>
              </p:cNvSpPr>
              <p:nvPr/>
            </p:nvSpPr>
            <p:spPr bwMode="auto">
              <a:xfrm>
                <a:off x="3405" y="312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5" name="Freeform 1308"/>
              <p:cNvSpPr>
                <a:spLocks/>
              </p:cNvSpPr>
              <p:nvPr/>
            </p:nvSpPr>
            <p:spPr bwMode="auto">
              <a:xfrm>
                <a:off x="3414" y="3108"/>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6" name="Freeform 1309"/>
              <p:cNvSpPr>
                <a:spLocks/>
              </p:cNvSpPr>
              <p:nvPr/>
            </p:nvSpPr>
            <p:spPr bwMode="auto">
              <a:xfrm>
                <a:off x="3410" y="298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7" name="Rectangle 1310"/>
              <p:cNvSpPr>
                <a:spLocks noChangeArrowheads="1"/>
              </p:cNvSpPr>
              <p:nvPr/>
            </p:nvSpPr>
            <p:spPr bwMode="auto">
              <a:xfrm>
                <a:off x="3421" y="2980"/>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8" name="Freeform 1311"/>
              <p:cNvSpPr>
                <a:spLocks/>
              </p:cNvSpPr>
              <p:nvPr/>
            </p:nvSpPr>
            <p:spPr bwMode="auto">
              <a:xfrm>
                <a:off x="3425" y="308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9" name="Freeform 1312"/>
              <p:cNvSpPr>
                <a:spLocks/>
              </p:cNvSpPr>
              <p:nvPr/>
            </p:nvSpPr>
            <p:spPr bwMode="auto">
              <a:xfrm>
                <a:off x="3423" y="3049"/>
                <a:ext cx="5" cy="0"/>
              </a:xfrm>
              <a:custGeom>
                <a:avLst/>
                <a:gdLst/>
                <a:ahLst/>
                <a:cxnLst>
                  <a:cxn ang="0">
                    <a:pos x="2" y="0"/>
                  </a:cxn>
                  <a:cxn ang="0">
                    <a:pos x="0" y="0"/>
                  </a:cxn>
                  <a:cxn ang="0">
                    <a:pos x="2" y="0"/>
                  </a:cxn>
                </a:cxnLst>
                <a:rect l="0" t="0" r="r" b="b"/>
                <a:pathLst>
                  <a:path w="2">
                    <a:moveTo>
                      <a:pt x="2" y="0"/>
                    </a:moveTo>
                    <a:cubicBezTo>
                      <a:pt x="1" y="0"/>
                      <a:pt x="1" y="0"/>
                      <a:pt x="0" y="0"/>
                    </a:cubicBezTo>
                    <a:cubicBezTo>
                      <a:pt x="0" y="0"/>
                      <a:pt x="2" y="0"/>
                      <a:pt x="2"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0" name="Freeform 1313"/>
              <p:cNvSpPr>
                <a:spLocks/>
              </p:cNvSpPr>
              <p:nvPr/>
            </p:nvSpPr>
            <p:spPr bwMode="auto">
              <a:xfrm>
                <a:off x="3396" y="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331" name="Rectangle 1314"/>
              <p:cNvSpPr>
                <a:spLocks noChangeArrowheads="1"/>
              </p:cNvSpPr>
              <p:nvPr/>
            </p:nvSpPr>
            <p:spPr bwMode="auto">
              <a:xfrm>
                <a:off x="3423" y="304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2" name="Freeform 1315"/>
              <p:cNvSpPr>
                <a:spLocks/>
              </p:cNvSpPr>
              <p:nvPr/>
            </p:nvSpPr>
            <p:spPr bwMode="auto">
              <a:xfrm>
                <a:off x="3423" y="3079"/>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3" name="Freeform 1316"/>
              <p:cNvSpPr>
                <a:spLocks/>
              </p:cNvSpPr>
              <p:nvPr/>
            </p:nvSpPr>
            <p:spPr bwMode="auto">
              <a:xfrm>
                <a:off x="3421" y="308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4" name="Freeform 1317"/>
              <p:cNvSpPr>
                <a:spLocks/>
              </p:cNvSpPr>
              <p:nvPr/>
            </p:nvSpPr>
            <p:spPr bwMode="auto">
              <a:xfrm>
                <a:off x="3423" y="307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5" name="Rectangle 1318"/>
              <p:cNvSpPr>
                <a:spLocks noChangeArrowheads="1"/>
              </p:cNvSpPr>
              <p:nvPr/>
            </p:nvSpPr>
            <p:spPr bwMode="auto">
              <a:xfrm>
                <a:off x="3423" y="30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6" name="Freeform 1319"/>
              <p:cNvSpPr>
                <a:spLocks/>
              </p:cNvSpPr>
              <p:nvPr/>
            </p:nvSpPr>
            <p:spPr bwMode="auto">
              <a:xfrm>
                <a:off x="3410" y="2995"/>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7" name="Rectangle 1320"/>
              <p:cNvSpPr>
                <a:spLocks noChangeArrowheads="1"/>
              </p:cNvSpPr>
              <p:nvPr/>
            </p:nvSpPr>
            <p:spPr bwMode="auto">
              <a:xfrm>
                <a:off x="3396" y="3117"/>
                <a:ext cx="1" cy="2"/>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8" name="Freeform 1321"/>
              <p:cNvSpPr>
                <a:spLocks/>
              </p:cNvSpPr>
              <p:nvPr/>
            </p:nvSpPr>
            <p:spPr bwMode="auto">
              <a:xfrm>
                <a:off x="3403" y="30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9" name="Freeform 1322"/>
              <p:cNvSpPr>
                <a:spLocks/>
              </p:cNvSpPr>
              <p:nvPr/>
            </p:nvSpPr>
            <p:spPr bwMode="auto">
              <a:xfrm>
                <a:off x="3410" y="302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0" name="Rectangle 1323"/>
              <p:cNvSpPr>
                <a:spLocks noChangeArrowheads="1"/>
              </p:cNvSpPr>
              <p:nvPr/>
            </p:nvSpPr>
            <p:spPr bwMode="auto">
              <a:xfrm>
                <a:off x="3403" y="3067"/>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1" name="Freeform 1324"/>
              <p:cNvSpPr>
                <a:spLocks/>
              </p:cNvSpPr>
              <p:nvPr/>
            </p:nvSpPr>
            <p:spPr bwMode="auto">
              <a:xfrm>
                <a:off x="3412" y="299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2" name="Freeform 1325"/>
              <p:cNvSpPr>
                <a:spLocks noEditPoints="1"/>
              </p:cNvSpPr>
              <p:nvPr/>
            </p:nvSpPr>
            <p:spPr bwMode="auto">
              <a:xfrm>
                <a:off x="3396" y="2980"/>
                <a:ext cx="38" cy="144"/>
              </a:xfrm>
              <a:custGeom>
                <a:avLst/>
                <a:gdLst/>
                <a:ahLst/>
                <a:cxnLst>
                  <a:cxn ang="0">
                    <a:pos x="7" y="7"/>
                  </a:cxn>
                  <a:cxn ang="0">
                    <a:pos x="7" y="8"/>
                  </a:cxn>
                  <a:cxn ang="0">
                    <a:pos x="6" y="10"/>
                  </a:cxn>
                  <a:cxn ang="0">
                    <a:pos x="5" y="13"/>
                  </a:cxn>
                  <a:cxn ang="0">
                    <a:pos x="8" y="15"/>
                  </a:cxn>
                  <a:cxn ang="0">
                    <a:pos x="7" y="19"/>
                  </a:cxn>
                  <a:cxn ang="0">
                    <a:pos x="5" y="20"/>
                  </a:cxn>
                  <a:cxn ang="0">
                    <a:pos x="7" y="22"/>
                  </a:cxn>
                  <a:cxn ang="0">
                    <a:pos x="7" y="24"/>
                  </a:cxn>
                  <a:cxn ang="0">
                    <a:pos x="6" y="27"/>
                  </a:cxn>
                  <a:cxn ang="0">
                    <a:pos x="4" y="32"/>
                  </a:cxn>
                  <a:cxn ang="0">
                    <a:pos x="4" y="37"/>
                  </a:cxn>
                  <a:cxn ang="0">
                    <a:pos x="5" y="40"/>
                  </a:cxn>
                  <a:cxn ang="0">
                    <a:pos x="4" y="44"/>
                  </a:cxn>
                  <a:cxn ang="0">
                    <a:pos x="3" y="46"/>
                  </a:cxn>
                  <a:cxn ang="0">
                    <a:pos x="5" y="48"/>
                  </a:cxn>
                  <a:cxn ang="0">
                    <a:pos x="5" y="49"/>
                  </a:cxn>
                  <a:cxn ang="0">
                    <a:pos x="4" y="50"/>
                  </a:cxn>
                  <a:cxn ang="0">
                    <a:pos x="4" y="53"/>
                  </a:cxn>
                  <a:cxn ang="0">
                    <a:pos x="4" y="55"/>
                  </a:cxn>
                  <a:cxn ang="0">
                    <a:pos x="3" y="57"/>
                  </a:cxn>
                  <a:cxn ang="0">
                    <a:pos x="2" y="58"/>
                  </a:cxn>
                  <a:cxn ang="0">
                    <a:pos x="1" y="59"/>
                  </a:cxn>
                  <a:cxn ang="0">
                    <a:pos x="1" y="62"/>
                  </a:cxn>
                  <a:cxn ang="0">
                    <a:pos x="1" y="63"/>
                  </a:cxn>
                  <a:cxn ang="0">
                    <a:pos x="4" y="63"/>
                  </a:cxn>
                  <a:cxn ang="0">
                    <a:pos x="5" y="62"/>
                  </a:cxn>
                  <a:cxn ang="0">
                    <a:pos x="6" y="61"/>
                  </a:cxn>
                  <a:cxn ang="0">
                    <a:pos x="8" y="59"/>
                  </a:cxn>
                  <a:cxn ang="0">
                    <a:pos x="7" y="57"/>
                  </a:cxn>
                  <a:cxn ang="0">
                    <a:pos x="8" y="56"/>
                  </a:cxn>
                  <a:cxn ang="0">
                    <a:pos x="8" y="55"/>
                  </a:cxn>
                  <a:cxn ang="0">
                    <a:pos x="10" y="53"/>
                  </a:cxn>
                  <a:cxn ang="0">
                    <a:pos x="10" y="51"/>
                  </a:cxn>
                  <a:cxn ang="0">
                    <a:pos x="10" y="50"/>
                  </a:cxn>
                  <a:cxn ang="0">
                    <a:pos x="13" y="49"/>
                  </a:cxn>
                  <a:cxn ang="0">
                    <a:pos x="13" y="48"/>
                  </a:cxn>
                  <a:cxn ang="0">
                    <a:pos x="10" y="46"/>
                  </a:cxn>
                  <a:cxn ang="0">
                    <a:pos x="11" y="45"/>
                  </a:cxn>
                  <a:cxn ang="0">
                    <a:pos x="11" y="43"/>
                  </a:cxn>
                  <a:cxn ang="0">
                    <a:pos x="12" y="42"/>
                  </a:cxn>
                  <a:cxn ang="0">
                    <a:pos x="10" y="39"/>
                  </a:cxn>
                  <a:cxn ang="0">
                    <a:pos x="12" y="37"/>
                  </a:cxn>
                  <a:cxn ang="0">
                    <a:pos x="11" y="35"/>
                  </a:cxn>
                  <a:cxn ang="0">
                    <a:pos x="11" y="34"/>
                  </a:cxn>
                  <a:cxn ang="0">
                    <a:pos x="16" y="31"/>
                  </a:cxn>
                  <a:cxn ang="0">
                    <a:pos x="14" y="27"/>
                  </a:cxn>
                  <a:cxn ang="0">
                    <a:pos x="16" y="25"/>
                  </a:cxn>
                  <a:cxn ang="0">
                    <a:pos x="16" y="21"/>
                  </a:cxn>
                  <a:cxn ang="0">
                    <a:pos x="14" y="17"/>
                  </a:cxn>
                  <a:cxn ang="0">
                    <a:pos x="13" y="14"/>
                  </a:cxn>
                  <a:cxn ang="0">
                    <a:pos x="14" y="13"/>
                  </a:cxn>
                  <a:cxn ang="0">
                    <a:pos x="15" y="12"/>
                  </a:cxn>
                  <a:cxn ang="0">
                    <a:pos x="14" y="11"/>
                  </a:cxn>
                  <a:cxn ang="0">
                    <a:pos x="15" y="9"/>
                  </a:cxn>
                  <a:cxn ang="0">
                    <a:pos x="13" y="3"/>
                  </a:cxn>
                  <a:cxn ang="0">
                    <a:pos x="14" y="1"/>
                  </a:cxn>
                  <a:cxn ang="0">
                    <a:pos x="8" y="1"/>
                  </a:cxn>
                  <a:cxn ang="0">
                    <a:pos x="8" y="1"/>
                  </a:cxn>
                  <a:cxn ang="0">
                    <a:pos x="7" y="4"/>
                  </a:cxn>
                  <a:cxn ang="0">
                    <a:pos x="7" y="5"/>
                  </a:cxn>
                  <a:cxn ang="0">
                    <a:pos x="8" y="12"/>
                  </a:cxn>
                  <a:cxn ang="0">
                    <a:pos x="16" y="11"/>
                  </a:cxn>
                </a:cxnLst>
                <a:rect l="0" t="0" r="r" b="b"/>
                <a:pathLst>
                  <a:path w="17" h="64">
                    <a:moveTo>
                      <a:pt x="5" y="6"/>
                    </a:moveTo>
                    <a:cubicBezTo>
                      <a:pt x="5" y="6"/>
                      <a:pt x="6" y="6"/>
                      <a:pt x="7" y="6"/>
                    </a:cubicBezTo>
                    <a:cubicBezTo>
                      <a:pt x="7" y="6"/>
                      <a:pt x="6" y="6"/>
                      <a:pt x="5" y="6"/>
                    </a:cubicBezTo>
                    <a:cubicBezTo>
                      <a:pt x="6" y="6"/>
                      <a:pt x="7" y="6"/>
                      <a:pt x="7" y="6"/>
                    </a:cubicBezTo>
                    <a:cubicBezTo>
                      <a:pt x="6" y="6"/>
                      <a:pt x="6" y="6"/>
                      <a:pt x="6" y="6"/>
                    </a:cubicBezTo>
                    <a:cubicBezTo>
                      <a:pt x="7" y="7"/>
                      <a:pt x="6" y="7"/>
                      <a:pt x="8" y="7"/>
                    </a:cubicBezTo>
                    <a:cubicBezTo>
                      <a:pt x="7" y="7"/>
                      <a:pt x="7" y="7"/>
                      <a:pt x="7" y="7"/>
                    </a:cubicBezTo>
                    <a:cubicBezTo>
                      <a:pt x="9" y="7"/>
                      <a:pt x="9" y="7"/>
                      <a:pt x="9" y="7"/>
                    </a:cubicBezTo>
                    <a:cubicBezTo>
                      <a:pt x="9" y="7"/>
                      <a:pt x="10" y="8"/>
                      <a:pt x="9" y="8"/>
                    </a:cubicBezTo>
                    <a:cubicBezTo>
                      <a:pt x="9" y="8"/>
                      <a:pt x="9" y="8"/>
                      <a:pt x="9" y="7"/>
                    </a:cubicBezTo>
                    <a:cubicBezTo>
                      <a:pt x="9" y="8"/>
                      <a:pt x="9" y="8"/>
                      <a:pt x="9" y="8"/>
                    </a:cubicBezTo>
                    <a:cubicBezTo>
                      <a:pt x="8" y="8"/>
                      <a:pt x="9" y="7"/>
                      <a:pt x="8" y="7"/>
                    </a:cubicBezTo>
                    <a:cubicBezTo>
                      <a:pt x="8" y="8"/>
                      <a:pt x="9" y="8"/>
                      <a:pt x="9" y="8"/>
                    </a:cubicBezTo>
                    <a:cubicBezTo>
                      <a:pt x="7" y="8"/>
                      <a:pt x="8" y="8"/>
                      <a:pt x="7" y="8"/>
                    </a:cubicBezTo>
                    <a:cubicBezTo>
                      <a:pt x="8" y="8"/>
                      <a:pt x="8" y="8"/>
                      <a:pt x="8" y="8"/>
                    </a:cubicBezTo>
                    <a:cubicBezTo>
                      <a:pt x="6" y="8"/>
                      <a:pt x="8" y="7"/>
                      <a:pt x="6" y="8"/>
                    </a:cubicBezTo>
                    <a:cubicBezTo>
                      <a:pt x="5" y="8"/>
                      <a:pt x="6" y="8"/>
                      <a:pt x="6" y="8"/>
                    </a:cubicBezTo>
                    <a:cubicBezTo>
                      <a:pt x="8" y="8"/>
                      <a:pt x="8" y="8"/>
                      <a:pt x="8" y="8"/>
                    </a:cubicBezTo>
                    <a:cubicBezTo>
                      <a:pt x="9" y="9"/>
                      <a:pt x="4" y="9"/>
                      <a:pt x="6" y="9"/>
                    </a:cubicBezTo>
                    <a:cubicBezTo>
                      <a:pt x="7" y="9"/>
                      <a:pt x="9" y="9"/>
                      <a:pt x="8" y="10"/>
                    </a:cubicBezTo>
                    <a:cubicBezTo>
                      <a:pt x="6" y="10"/>
                      <a:pt x="6" y="10"/>
                      <a:pt x="6" y="10"/>
                    </a:cubicBezTo>
                    <a:cubicBezTo>
                      <a:pt x="6" y="10"/>
                      <a:pt x="8" y="10"/>
                      <a:pt x="7" y="10"/>
                    </a:cubicBezTo>
                    <a:cubicBezTo>
                      <a:pt x="7" y="10"/>
                      <a:pt x="7" y="10"/>
                      <a:pt x="7" y="10"/>
                    </a:cubicBezTo>
                    <a:cubicBezTo>
                      <a:pt x="6" y="10"/>
                      <a:pt x="8" y="10"/>
                      <a:pt x="8" y="10"/>
                    </a:cubicBezTo>
                    <a:cubicBezTo>
                      <a:pt x="6" y="10"/>
                      <a:pt x="6" y="10"/>
                      <a:pt x="6" y="10"/>
                    </a:cubicBezTo>
                    <a:cubicBezTo>
                      <a:pt x="6" y="11"/>
                      <a:pt x="7" y="11"/>
                      <a:pt x="8" y="11"/>
                    </a:cubicBezTo>
                    <a:cubicBezTo>
                      <a:pt x="6" y="11"/>
                      <a:pt x="6" y="11"/>
                      <a:pt x="6" y="11"/>
                    </a:cubicBezTo>
                    <a:cubicBezTo>
                      <a:pt x="7" y="12"/>
                      <a:pt x="6" y="13"/>
                      <a:pt x="5" y="13"/>
                    </a:cubicBezTo>
                    <a:cubicBezTo>
                      <a:pt x="7" y="13"/>
                      <a:pt x="7" y="13"/>
                      <a:pt x="7" y="13"/>
                    </a:cubicBezTo>
                    <a:cubicBezTo>
                      <a:pt x="7" y="13"/>
                      <a:pt x="6" y="13"/>
                      <a:pt x="6" y="13"/>
                    </a:cubicBezTo>
                    <a:cubicBezTo>
                      <a:pt x="5" y="13"/>
                      <a:pt x="7" y="13"/>
                      <a:pt x="7" y="13"/>
                    </a:cubicBezTo>
                    <a:cubicBezTo>
                      <a:pt x="7" y="13"/>
                      <a:pt x="6" y="13"/>
                      <a:pt x="6" y="13"/>
                    </a:cubicBezTo>
                    <a:cubicBezTo>
                      <a:pt x="7" y="14"/>
                      <a:pt x="8" y="14"/>
                      <a:pt x="7" y="15"/>
                    </a:cubicBezTo>
                    <a:cubicBezTo>
                      <a:pt x="6" y="15"/>
                      <a:pt x="6" y="15"/>
                      <a:pt x="6" y="15"/>
                    </a:cubicBezTo>
                    <a:cubicBezTo>
                      <a:pt x="6" y="15"/>
                      <a:pt x="9" y="15"/>
                      <a:pt x="8" y="15"/>
                    </a:cubicBezTo>
                    <a:cubicBezTo>
                      <a:pt x="8" y="15"/>
                      <a:pt x="8" y="15"/>
                      <a:pt x="8" y="15"/>
                    </a:cubicBezTo>
                    <a:cubicBezTo>
                      <a:pt x="7" y="16"/>
                      <a:pt x="8" y="17"/>
                      <a:pt x="6" y="17"/>
                    </a:cubicBezTo>
                    <a:cubicBezTo>
                      <a:pt x="8" y="17"/>
                      <a:pt x="5" y="17"/>
                      <a:pt x="8" y="18"/>
                    </a:cubicBezTo>
                    <a:cubicBezTo>
                      <a:pt x="7" y="18"/>
                      <a:pt x="6" y="18"/>
                      <a:pt x="5" y="18"/>
                    </a:cubicBezTo>
                    <a:cubicBezTo>
                      <a:pt x="5" y="18"/>
                      <a:pt x="7" y="19"/>
                      <a:pt x="7" y="19"/>
                    </a:cubicBezTo>
                    <a:cubicBezTo>
                      <a:pt x="6" y="19"/>
                      <a:pt x="6" y="19"/>
                      <a:pt x="6" y="19"/>
                    </a:cubicBezTo>
                    <a:cubicBezTo>
                      <a:pt x="7" y="19"/>
                      <a:pt x="7" y="19"/>
                      <a:pt x="7" y="19"/>
                    </a:cubicBezTo>
                    <a:cubicBezTo>
                      <a:pt x="6" y="19"/>
                      <a:pt x="6" y="19"/>
                      <a:pt x="6" y="19"/>
                    </a:cubicBezTo>
                    <a:cubicBezTo>
                      <a:pt x="6" y="19"/>
                      <a:pt x="6" y="19"/>
                      <a:pt x="6" y="19"/>
                    </a:cubicBezTo>
                    <a:cubicBezTo>
                      <a:pt x="6" y="19"/>
                      <a:pt x="7" y="19"/>
                      <a:pt x="7" y="19"/>
                    </a:cubicBezTo>
                    <a:cubicBezTo>
                      <a:pt x="7" y="19"/>
                      <a:pt x="6" y="20"/>
                      <a:pt x="5" y="20"/>
                    </a:cubicBezTo>
                    <a:cubicBezTo>
                      <a:pt x="6" y="20"/>
                      <a:pt x="6" y="20"/>
                      <a:pt x="6" y="20"/>
                    </a:cubicBezTo>
                    <a:cubicBezTo>
                      <a:pt x="6" y="20"/>
                      <a:pt x="6" y="20"/>
                      <a:pt x="5" y="20"/>
                    </a:cubicBezTo>
                    <a:cubicBezTo>
                      <a:pt x="7" y="20"/>
                      <a:pt x="4" y="20"/>
                      <a:pt x="5" y="20"/>
                    </a:cubicBezTo>
                    <a:cubicBezTo>
                      <a:pt x="6" y="20"/>
                      <a:pt x="6" y="20"/>
                      <a:pt x="6" y="20"/>
                    </a:cubicBezTo>
                    <a:cubicBezTo>
                      <a:pt x="5" y="20"/>
                      <a:pt x="5" y="21"/>
                      <a:pt x="6" y="21"/>
                    </a:cubicBezTo>
                    <a:cubicBezTo>
                      <a:pt x="5" y="21"/>
                      <a:pt x="5" y="21"/>
                      <a:pt x="5" y="21"/>
                    </a:cubicBezTo>
                    <a:cubicBezTo>
                      <a:pt x="5" y="21"/>
                      <a:pt x="5" y="22"/>
                      <a:pt x="5" y="22"/>
                    </a:cubicBezTo>
                    <a:cubicBezTo>
                      <a:pt x="6" y="22"/>
                      <a:pt x="7" y="22"/>
                      <a:pt x="7" y="22"/>
                    </a:cubicBezTo>
                    <a:cubicBezTo>
                      <a:pt x="6" y="22"/>
                      <a:pt x="6" y="22"/>
                      <a:pt x="6" y="22"/>
                    </a:cubicBezTo>
                    <a:cubicBezTo>
                      <a:pt x="7" y="22"/>
                      <a:pt x="6" y="22"/>
                      <a:pt x="7" y="22"/>
                    </a:cubicBezTo>
                    <a:cubicBezTo>
                      <a:pt x="7" y="23"/>
                      <a:pt x="6" y="22"/>
                      <a:pt x="5" y="22"/>
                    </a:cubicBezTo>
                    <a:cubicBezTo>
                      <a:pt x="6" y="23"/>
                      <a:pt x="6" y="23"/>
                      <a:pt x="6" y="23"/>
                    </a:cubicBezTo>
                    <a:cubicBezTo>
                      <a:pt x="5" y="22"/>
                      <a:pt x="5" y="22"/>
                      <a:pt x="5" y="22"/>
                    </a:cubicBezTo>
                    <a:cubicBezTo>
                      <a:pt x="6" y="23"/>
                      <a:pt x="3" y="23"/>
                      <a:pt x="5" y="23"/>
                    </a:cubicBezTo>
                    <a:cubicBezTo>
                      <a:pt x="4" y="23"/>
                      <a:pt x="4" y="23"/>
                      <a:pt x="4" y="23"/>
                    </a:cubicBezTo>
                    <a:cubicBezTo>
                      <a:pt x="4" y="23"/>
                      <a:pt x="5" y="24"/>
                      <a:pt x="5" y="24"/>
                    </a:cubicBezTo>
                    <a:cubicBezTo>
                      <a:pt x="6" y="24"/>
                      <a:pt x="6" y="24"/>
                      <a:pt x="7" y="24"/>
                    </a:cubicBezTo>
                    <a:cubicBezTo>
                      <a:pt x="6" y="25"/>
                      <a:pt x="5" y="25"/>
                      <a:pt x="5" y="25"/>
                    </a:cubicBezTo>
                    <a:cubicBezTo>
                      <a:pt x="6" y="26"/>
                      <a:pt x="6" y="25"/>
                      <a:pt x="7" y="26"/>
                    </a:cubicBezTo>
                    <a:cubicBezTo>
                      <a:pt x="6" y="25"/>
                      <a:pt x="6" y="26"/>
                      <a:pt x="5" y="26"/>
                    </a:cubicBezTo>
                    <a:cubicBezTo>
                      <a:pt x="6" y="26"/>
                      <a:pt x="6" y="26"/>
                      <a:pt x="6" y="27"/>
                    </a:cubicBezTo>
                    <a:cubicBezTo>
                      <a:pt x="7" y="27"/>
                      <a:pt x="7" y="27"/>
                      <a:pt x="7" y="27"/>
                    </a:cubicBezTo>
                    <a:cubicBezTo>
                      <a:pt x="7" y="27"/>
                      <a:pt x="7" y="27"/>
                      <a:pt x="6" y="27"/>
                    </a:cubicBezTo>
                    <a:cubicBezTo>
                      <a:pt x="6" y="27"/>
                      <a:pt x="6" y="27"/>
                      <a:pt x="6" y="27"/>
                    </a:cubicBezTo>
                    <a:cubicBezTo>
                      <a:pt x="8" y="27"/>
                      <a:pt x="3" y="28"/>
                      <a:pt x="5" y="28"/>
                    </a:cubicBezTo>
                    <a:cubicBezTo>
                      <a:pt x="5" y="28"/>
                      <a:pt x="5" y="28"/>
                      <a:pt x="5" y="28"/>
                    </a:cubicBezTo>
                    <a:cubicBezTo>
                      <a:pt x="6" y="29"/>
                      <a:pt x="6" y="29"/>
                      <a:pt x="6" y="29"/>
                    </a:cubicBezTo>
                    <a:cubicBezTo>
                      <a:pt x="6" y="29"/>
                      <a:pt x="5" y="29"/>
                      <a:pt x="5" y="29"/>
                    </a:cubicBezTo>
                    <a:cubicBezTo>
                      <a:pt x="6" y="30"/>
                      <a:pt x="4" y="30"/>
                      <a:pt x="6" y="30"/>
                    </a:cubicBezTo>
                    <a:cubicBezTo>
                      <a:pt x="3" y="30"/>
                      <a:pt x="6" y="31"/>
                      <a:pt x="4" y="32"/>
                    </a:cubicBezTo>
                    <a:cubicBezTo>
                      <a:pt x="4" y="32"/>
                      <a:pt x="4" y="32"/>
                      <a:pt x="4" y="32"/>
                    </a:cubicBezTo>
                    <a:cubicBezTo>
                      <a:pt x="5" y="32"/>
                      <a:pt x="4" y="32"/>
                      <a:pt x="4" y="32"/>
                    </a:cubicBezTo>
                    <a:cubicBezTo>
                      <a:pt x="4" y="32"/>
                      <a:pt x="4" y="32"/>
                      <a:pt x="5" y="32"/>
                    </a:cubicBezTo>
                    <a:cubicBezTo>
                      <a:pt x="6" y="33"/>
                      <a:pt x="4" y="34"/>
                      <a:pt x="3" y="35"/>
                    </a:cubicBezTo>
                    <a:cubicBezTo>
                      <a:pt x="3" y="35"/>
                      <a:pt x="7" y="35"/>
                      <a:pt x="5" y="35"/>
                    </a:cubicBezTo>
                    <a:cubicBezTo>
                      <a:pt x="3" y="35"/>
                      <a:pt x="3" y="35"/>
                      <a:pt x="3" y="35"/>
                    </a:cubicBezTo>
                    <a:cubicBezTo>
                      <a:pt x="5" y="36"/>
                      <a:pt x="3" y="37"/>
                      <a:pt x="4" y="37"/>
                    </a:cubicBezTo>
                    <a:cubicBezTo>
                      <a:pt x="4" y="37"/>
                      <a:pt x="4" y="37"/>
                      <a:pt x="4" y="37"/>
                    </a:cubicBezTo>
                    <a:cubicBezTo>
                      <a:pt x="3" y="37"/>
                      <a:pt x="4" y="38"/>
                      <a:pt x="4" y="38"/>
                    </a:cubicBezTo>
                    <a:cubicBezTo>
                      <a:pt x="4" y="38"/>
                      <a:pt x="4" y="38"/>
                      <a:pt x="3" y="38"/>
                    </a:cubicBezTo>
                    <a:cubicBezTo>
                      <a:pt x="3" y="38"/>
                      <a:pt x="4" y="38"/>
                      <a:pt x="4" y="38"/>
                    </a:cubicBezTo>
                    <a:cubicBezTo>
                      <a:pt x="3" y="38"/>
                      <a:pt x="3" y="38"/>
                      <a:pt x="3" y="38"/>
                    </a:cubicBezTo>
                    <a:cubicBezTo>
                      <a:pt x="4" y="38"/>
                      <a:pt x="3" y="39"/>
                      <a:pt x="4" y="39"/>
                    </a:cubicBezTo>
                    <a:cubicBezTo>
                      <a:pt x="4" y="39"/>
                      <a:pt x="5" y="39"/>
                      <a:pt x="4" y="39"/>
                    </a:cubicBezTo>
                    <a:cubicBezTo>
                      <a:pt x="5" y="40"/>
                      <a:pt x="3" y="40"/>
                      <a:pt x="5" y="40"/>
                    </a:cubicBezTo>
                    <a:cubicBezTo>
                      <a:pt x="3" y="40"/>
                      <a:pt x="3" y="40"/>
                      <a:pt x="4" y="41"/>
                    </a:cubicBezTo>
                    <a:cubicBezTo>
                      <a:pt x="4" y="40"/>
                      <a:pt x="4" y="41"/>
                      <a:pt x="3" y="40"/>
                    </a:cubicBezTo>
                    <a:cubicBezTo>
                      <a:pt x="3" y="41"/>
                      <a:pt x="3" y="41"/>
                      <a:pt x="4" y="41"/>
                    </a:cubicBezTo>
                    <a:cubicBezTo>
                      <a:pt x="2" y="41"/>
                      <a:pt x="6" y="42"/>
                      <a:pt x="3" y="42"/>
                    </a:cubicBezTo>
                    <a:cubicBezTo>
                      <a:pt x="4" y="42"/>
                      <a:pt x="4" y="43"/>
                      <a:pt x="5" y="44"/>
                    </a:cubicBezTo>
                    <a:cubicBezTo>
                      <a:pt x="3" y="43"/>
                      <a:pt x="5" y="43"/>
                      <a:pt x="3" y="43"/>
                    </a:cubicBezTo>
                    <a:cubicBezTo>
                      <a:pt x="3" y="43"/>
                      <a:pt x="5" y="44"/>
                      <a:pt x="4" y="44"/>
                    </a:cubicBezTo>
                    <a:cubicBezTo>
                      <a:pt x="4" y="44"/>
                      <a:pt x="4" y="44"/>
                      <a:pt x="3" y="44"/>
                    </a:cubicBezTo>
                    <a:cubicBezTo>
                      <a:pt x="4" y="44"/>
                      <a:pt x="3" y="45"/>
                      <a:pt x="4" y="45"/>
                    </a:cubicBezTo>
                    <a:cubicBezTo>
                      <a:pt x="3" y="45"/>
                      <a:pt x="3" y="45"/>
                      <a:pt x="3" y="45"/>
                    </a:cubicBezTo>
                    <a:cubicBezTo>
                      <a:pt x="3" y="45"/>
                      <a:pt x="3" y="45"/>
                      <a:pt x="4" y="45"/>
                    </a:cubicBezTo>
                    <a:cubicBezTo>
                      <a:pt x="4" y="45"/>
                      <a:pt x="4" y="45"/>
                      <a:pt x="4" y="45"/>
                    </a:cubicBezTo>
                    <a:cubicBezTo>
                      <a:pt x="5" y="45"/>
                      <a:pt x="6" y="46"/>
                      <a:pt x="7" y="46"/>
                    </a:cubicBezTo>
                    <a:cubicBezTo>
                      <a:pt x="4" y="46"/>
                      <a:pt x="6" y="47"/>
                      <a:pt x="3" y="46"/>
                    </a:cubicBezTo>
                    <a:cubicBezTo>
                      <a:pt x="3" y="46"/>
                      <a:pt x="4" y="46"/>
                      <a:pt x="4" y="46"/>
                    </a:cubicBezTo>
                    <a:cubicBezTo>
                      <a:pt x="4" y="46"/>
                      <a:pt x="4" y="46"/>
                      <a:pt x="3" y="46"/>
                    </a:cubicBezTo>
                    <a:cubicBezTo>
                      <a:pt x="4" y="46"/>
                      <a:pt x="4" y="46"/>
                      <a:pt x="4" y="47"/>
                    </a:cubicBezTo>
                    <a:cubicBezTo>
                      <a:pt x="3" y="46"/>
                      <a:pt x="3" y="46"/>
                      <a:pt x="3" y="46"/>
                    </a:cubicBezTo>
                    <a:cubicBezTo>
                      <a:pt x="4" y="47"/>
                      <a:pt x="5" y="47"/>
                      <a:pt x="4" y="47"/>
                    </a:cubicBezTo>
                    <a:cubicBezTo>
                      <a:pt x="4" y="47"/>
                      <a:pt x="4" y="47"/>
                      <a:pt x="4" y="47"/>
                    </a:cubicBezTo>
                    <a:cubicBezTo>
                      <a:pt x="4" y="47"/>
                      <a:pt x="6" y="48"/>
                      <a:pt x="5" y="48"/>
                    </a:cubicBezTo>
                    <a:cubicBezTo>
                      <a:pt x="3" y="48"/>
                      <a:pt x="4" y="48"/>
                      <a:pt x="3" y="48"/>
                    </a:cubicBezTo>
                    <a:cubicBezTo>
                      <a:pt x="3" y="48"/>
                      <a:pt x="3" y="48"/>
                      <a:pt x="3" y="48"/>
                    </a:cubicBezTo>
                    <a:cubicBezTo>
                      <a:pt x="4" y="48"/>
                      <a:pt x="4" y="48"/>
                      <a:pt x="4" y="48"/>
                    </a:cubicBezTo>
                    <a:cubicBezTo>
                      <a:pt x="4" y="49"/>
                      <a:pt x="5" y="49"/>
                      <a:pt x="5" y="49"/>
                    </a:cubicBezTo>
                    <a:cubicBezTo>
                      <a:pt x="4" y="49"/>
                      <a:pt x="4" y="49"/>
                      <a:pt x="4" y="49"/>
                    </a:cubicBezTo>
                    <a:cubicBezTo>
                      <a:pt x="4" y="49"/>
                      <a:pt x="4" y="49"/>
                      <a:pt x="4" y="49"/>
                    </a:cubicBezTo>
                    <a:cubicBezTo>
                      <a:pt x="5" y="49"/>
                      <a:pt x="5" y="49"/>
                      <a:pt x="5" y="49"/>
                    </a:cubicBezTo>
                    <a:cubicBezTo>
                      <a:pt x="5" y="49"/>
                      <a:pt x="7" y="49"/>
                      <a:pt x="6" y="50"/>
                    </a:cubicBezTo>
                    <a:cubicBezTo>
                      <a:pt x="6" y="50"/>
                      <a:pt x="6" y="50"/>
                      <a:pt x="5" y="50"/>
                    </a:cubicBezTo>
                    <a:cubicBezTo>
                      <a:pt x="5" y="50"/>
                      <a:pt x="5" y="50"/>
                      <a:pt x="5" y="50"/>
                    </a:cubicBezTo>
                    <a:cubicBezTo>
                      <a:pt x="6" y="50"/>
                      <a:pt x="6" y="50"/>
                      <a:pt x="6" y="50"/>
                    </a:cubicBezTo>
                    <a:cubicBezTo>
                      <a:pt x="5" y="50"/>
                      <a:pt x="4" y="50"/>
                      <a:pt x="4" y="50"/>
                    </a:cubicBezTo>
                    <a:cubicBezTo>
                      <a:pt x="5" y="50"/>
                      <a:pt x="4" y="50"/>
                      <a:pt x="5" y="51"/>
                    </a:cubicBezTo>
                    <a:cubicBezTo>
                      <a:pt x="5" y="51"/>
                      <a:pt x="4" y="50"/>
                      <a:pt x="4" y="50"/>
                    </a:cubicBezTo>
                    <a:cubicBezTo>
                      <a:pt x="5" y="51"/>
                      <a:pt x="5" y="51"/>
                      <a:pt x="5" y="51"/>
                    </a:cubicBezTo>
                    <a:cubicBezTo>
                      <a:pt x="5" y="51"/>
                      <a:pt x="5" y="51"/>
                      <a:pt x="4" y="51"/>
                    </a:cubicBezTo>
                    <a:cubicBezTo>
                      <a:pt x="4" y="51"/>
                      <a:pt x="6" y="51"/>
                      <a:pt x="5" y="51"/>
                    </a:cubicBezTo>
                    <a:cubicBezTo>
                      <a:pt x="5" y="51"/>
                      <a:pt x="5" y="51"/>
                      <a:pt x="5" y="51"/>
                    </a:cubicBezTo>
                    <a:cubicBezTo>
                      <a:pt x="4" y="51"/>
                      <a:pt x="5" y="52"/>
                      <a:pt x="4" y="52"/>
                    </a:cubicBezTo>
                    <a:cubicBezTo>
                      <a:pt x="3" y="52"/>
                      <a:pt x="4" y="52"/>
                      <a:pt x="3" y="51"/>
                    </a:cubicBezTo>
                    <a:cubicBezTo>
                      <a:pt x="3" y="52"/>
                      <a:pt x="4" y="53"/>
                      <a:pt x="4" y="53"/>
                    </a:cubicBezTo>
                    <a:cubicBezTo>
                      <a:pt x="4" y="53"/>
                      <a:pt x="4" y="53"/>
                      <a:pt x="4" y="53"/>
                    </a:cubicBezTo>
                    <a:cubicBezTo>
                      <a:pt x="6" y="54"/>
                      <a:pt x="3" y="53"/>
                      <a:pt x="4" y="54"/>
                    </a:cubicBezTo>
                    <a:cubicBezTo>
                      <a:pt x="4" y="53"/>
                      <a:pt x="3" y="53"/>
                      <a:pt x="3" y="53"/>
                    </a:cubicBezTo>
                    <a:cubicBezTo>
                      <a:pt x="3" y="53"/>
                      <a:pt x="3" y="54"/>
                      <a:pt x="4" y="55"/>
                    </a:cubicBezTo>
                    <a:cubicBezTo>
                      <a:pt x="3" y="54"/>
                      <a:pt x="3" y="54"/>
                      <a:pt x="3" y="54"/>
                    </a:cubicBezTo>
                    <a:cubicBezTo>
                      <a:pt x="3" y="54"/>
                      <a:pt x="3" y="55"/>
                      <a:pt x="3" y="55"/>
                    </a:cubicBezTo>
                    <a:cubicBezTo>
                      <a:pt x="3" y="55"/>
                      <a:pt x="3" y="55"/>
                      <a:pt x="4" y="55"/>
                    </a:cubicBezTo>
                    <a:cubicBezTo>
                      <a:pt x="1" y="55"/>
                      <a:pt x="5" y="57"/>
                      <a:pt x="3" y="57"/>
                    </a:cubicBezTo>
                    <a:cubicBezTo>
                      <a:pt x="3" y="57"/>
                      <a:pt x="2" y="56"/>
                      <a:pt x="2" y="56"/>
                    </a:cubicBezTo>
                    <a:cubicBezTo>
                      <a:pt x="2" y="57"/>
                      <a:pt x="2" y="57"/>
                      <a:pt x="2" y="57"/>
                    </a:cubicBezTo>
                    <a:cubicBezTo>
                      <a:pt x="3" y="57"/>
                      <a:pt x="3" y="57"/>
                      <a:pt x="4" y="57"/>
                    </a:cubicBezTo>
                    <a:cubicBezTo>
                      <a:pt x="4" y="57"/>
                      <a:pt x="5" y="58"/>
                      <a:pt x="5" y="58"/>
                    </a:cubicBezTo>
                    <a:cubicBezTo>
                      <a:pt x="4" y="57"/>
                      <a:pt x="3" y="57"/>
                      <a:pt x="3" y="57"/>
                    </a:cubicBezTo>
                    <a:cubicBezTo>
                      <a:pt x="3" y="57"/>
                      <a:pt x="3" y="57"/>
                      <a:pt x="3" y="57"/>
                    </a:cubicBezTo>
                    <a:cubicBezTo>
                      <a:pt x="2" y="57"/>
                      <a:pt x="5" y="58"/>
                      <a:pt x="4" y="58"/>
                    </a:cubicBezTo>
                    <a:cubicBezTo>
                      <a:pt x="4" y="58"/>
                      <a:pt x="4" y="58"/>
                      <a:pt x="4" y="58"/>
                    </a:cubicBezTo>
                    <a:cubicBezTo>
                      <a:pt x="4" y="58"/>
                      <a:pt x="4" y="58"/>
                      <a:pt x="4" y="58"/>
                    </a:cubicBezTo>
                    <a:cubicBezTo>
                      <a:pt x="3" y="58"/>
                      <a:pt x="4" y="58"/>
                      <a:pt x="3" y="58"/>
                    </a:cubicBezTo>
                    <a:cubicBezTo>
                      <a:pt x="3" y="58"/>
                      <a:pt x="5" y="59"/>
                      <a:pt x="4" y="59"/>
                    </a:cubicBezTo>
                    <a:cubicBezTo>
                      <a:pt x="3" y="58"/>
                      <a:pt x="3" y="58"/>
                      <a:pt x="3" y="58"/>
                    </a:cubicBezTo>
                    <a:cubicBezTo>
                      <a:pt x="2" y="58"/>
                      <a:pt x="2" y="58"/>
                      <a:pt x="2" y="58"/>
                    </a:cubicBezTo>
                    <a:cubicBezTo>
                      <a:pt x="2" y="58"/>
                      <a:pt x="2" y="58"/>
                      <a:pt x="2" y="58"/>
                    </a:cubicBezTo>
                    <a:cubicBezTo>
                      <a:pt x="1" y="58"/>
                      <a:pt x="1" y="58"/>
                      <a:pt x="1" y="58"/>
                    </a:cubicBezTo>
                    <a:cubicBezTo>
                      <a:pt x="2" y="58"/>
                      <a:pt x="2" y="58"/>
                      <a:pt x="2" y="58"/>
                    </a:cubicBezTo>
                    <a:cubicBezTo>
                      <a:pt x="4" y="59"/>
                      <a:pt x="2" y="59"/>
                      <a:pt x="4" y="60"/>
                    </a:cubicBezTo>
                    <a:cubicBezTo>
                      <a:pt x="2" y="59"/>
                      <a:pt x="3" y="59"/>
                      <a:pt x="2" y="59"/>
                    </a:cubicBezTo>
                    <a:cubicBezTo>
                      <a:pt x="1" y="59"/>
                      <a:pt x="1" y="59"/>
                      <a:pt x="1" y="59"/>
                    </a:cubicBezTo>
                    <a:cubicBezTo>
                      <a:pt x="2" y="59"/>
                      <a:pt x="0" y="59"/>
                      <a:pt x="1" y="59"/>
                    </a:cubicBezTo>
                    <a:cubicBezTo>
                      <a:pt x="1" y="59"/>
                      <a:pt x="1" y="60"/>
                      <a:pt x="0" y="59"/>
                    </a:cubicBezTo>
                    <a:cubicBezTo>
                      <a:pt x="1" y="60"/>
                      <a:pt x="1" y="60"/>
                      <a:pt x="1" y="60"/>
                    </a:cubicBezTo>
                    <a:cubicBezTo>
                      <a:pt x="2" y="60"/>
                      <a:pt x="0" y="60"/>
                      <a:pt x="1" y="61"/>
                    </a:cubicBezTo>
                    <a:cubicBezTo>
                      <a:pt x="2" y="61"/>
                      <a:pt x="3" y="62"/>
                      <a:pt x="3" y="62"/>
                    </a:cubicBezTo>
                    <a:cubicBezTo>
                      <a:pt x="3" y="62"/>
                      <a:pt x="2" y="62"/>
                      <a:pt x="2" y="62"/>
                    </a:cubicBezTo>
                    <a:cubicBezTo>
                      <a:pt x="1" y="62"/>
                      <a:pt x="1" y="62"/>
                      <a:pt x="2" y="62"/>
                    </a:cubicBezTo>
                    <a:cubicBezTo>
                      <a:pt x="1" y="62"/>
                      <a:pt x="1" y="62"/>
                      <a:pt x="1" y="62"/>
                    </a:cubicBezTo>
                    <a:cubicBezTo>
                      <a:pt x="1" y="62"/>
                      <a:pt x="2" y="62"/>
                      <a:pt x="1" y="62"/>
                    </a:cubicBezTo>
                    <a:cubicBezTo>
                      <a:pt x="0" y="62"/>
                      <a:pt x="0" y="62"/>
                      <a:pt x="0" y="62"/>
                    </a:cubicBezTo>
                    <a:cubicBezTo>
                      <a:pt x="1" y="63"/>
                      <a:pt x="1" y="63"/>
                      <a:pt x="1" y="63"/>
                    </a:cubicBezTo>
                    <a:cubicBezTo>
                      <a:pt x="1" y="62"/>
                      <a:pt x="0" y="62"/>
                      <a:pt x="0" y="62"/>
                    </a:cubicBezTo>
                    <a:cubicBezTo>
                      <a:pt x="0" y="62"/>
                      <a:pt x="0" y="63"/>
                      <a:pt x="1" y="63"/>
                    </a:cubicBezTo>
                    <a:cubicBezTo>
                      <a:pt x="2" y="63"/>
                      <a:pt x="2" y="63"/>
                      <a:pt x="2" y="63"/>
                    </a:cubicBezTo>
                    <a:cubicBezTo>
                      <a:pt x="2" y="63"/>
                      <a:pt x="1" y="63"/>
                      <a:pt x="1" y="63"/>
                    </a:cubicBezTo>
                    <a:cubicBezTo>
                      <a:pt x="0" y="62"/>
                      <a:pt x="1" y="63"/>
                      <a:pt x="1" y="63"/>
                    </a:cubicBezTo>
                    <a:cubicBezTo>
                      <a:pt x="2" y="63"/>
                      <a:pt x="2" y="63"/>
                      <a:pt x="2" y="63"/>
                    </a:cubicBezTo>
                    <a:cubicBezTo>
                      <a:pt x="4" y="64"/>
                      <a:pt x="1" y="62"/>
                      <a:pt x="2" y="62"/>
                    </a:cubicBezTo>
                    <a:cubicBezTo>
                      <a:pt x="3" y="63"/>
                      <a:pt x="3" y="63"/>
                      <a:pt x="3" y="63"/>
                    </a:cubicBezTo>
                    <a:cubicBezTo>
                      <a:pt x="2" y="62"/>
                      <a:pt x="2" y="62"/>
                      <a:pt x="2" y="62"/>
                    </a:cubicBezTo>
                    <a:cubicBezTo>
                      <a:pt x="2" y="62"/>
                      <a:pt x="3" y="63"/>
                      <a:pt x="3" y="63"/>
                    </a:cubicBezTo>
                    <a:cubicBezTo>
                      <a:pt x="4" y="63"/>
                      <a:pt x="3" y="62"/>
                      <a:pt x="4" y="63"/>
                    </a:cubicBezTo>
                    <a:cubicBezTo>
                      <a:pt x="4" y="63"/>
                      <a:pt x="4" y="63"/>
                      <a:pt x="4" y="63"/>
                    </a:cubicBezTo>
                    <a:cubicBezTo>
                      <a:pt x="4" y="62"/>
                      <a:pt x="4" y="62"/>
                      <a:pt x="4" y="62"/>
                    </a:cubicBezTo>
                    <a:cubicBezTo>
                      <a:pt x="4" y="63"/>
                      <a:pt x="5" y="63"/>
                      <a:pt x="5" y="63"/>
                    </a:cubicBezTo>
                    <a:cubicBezTo>
                      <a:pt x="6" y="63"/>
                      <a:pt x="4" y="62"/>
                      <a:pt x="5" y="62"/>
                    </a:cubicBezTo>
                    <a:cubicBezTo>
                      <a:pt x="5" y="62"/>
                      <a:pt x="5" y="62"/>
                      <a:pt x="5" y="62"/>
                    </a:cubicBezTo>
                    <a:cubicBezTo>
                      <a:pt x="5" y="62"/>
                      <a:pt x="4" y="62"/>
                      <a:pt x="3" y="61"/>
                    </a:cubicBezTo>
                    <a:cubicBezTo>
                      <a:pt x="5" y="62"/>
                      <a:pt x="5" y="62"/>
                      <a:pt x="5" y="62"/>
                    </a:cubicBezTo>
                    <a:cubicBezTo>
                      <a:pt x="4" y="61"/>
                      <a:pt x="4" y="61"/>
                      <a:pt x="4" y="61"/>
                    </a:cubicBezTo>
                    <a:cubicBezTo>
                      <a:pt x="4" y="61"/>
                      <a:pt x="5" y="61"/>
                      <a:pt x="5" y="62"/>
                    </a:cubicBezTo>
                    <a:cubicBezTo>
                      <a:pt x="4" y="61"/>
                      <a:pt x="4" y="61"/>
                      <a:pt x="4" y="61"/>
                    </a:cubicBezTo>
                    <a:cubicBezTo>
                      <a:pt x="5" y="61"/>
                      <a:pt x="4" y="60"/>
                      <a:pt x="5" y="61"/>
                    </a:cubicBezTo>
                    <a:cubicBezTo>
                      <a:pt x="5" y="61"/>
                      <a:pt x="5" y="61"/>
                      <a:pt x="4" y="60"/>
                    </a:cubicBezTo>
                    <a:cubicBezTo>
                      <a:pt x="6" y="61"/>
                      <a:pt x="4" y="60"/>
                      <a:pt x="5" y="60"/>
                    </a:cubicBezTo>
                    <a:cubicBezTo>
                      <a:pt x="6" y="61"/>
                      <a:pt x="5" y="61"/>
                      <a:pt x="6" y="61"/>
                    </a:cubicBezTo>
                    <a:cubicBezTo>
                      <a:pt x="4" y="60"/>
                      <a:pt x="7" y="61"/>
                      <a:pt x="6" y="60"/>
                    </a:cubicBezTo>
                    <a:cubicBezTo>
                      <a:pt x="5" y="60"/>
                      <a:pt x="6" y="60"/>
                      <a:pt x="6" y="59"/>
                    </a:cubicBezTo>
                    <a:cubicBezTo>
                      <a:pt x="6" y="59"/>
                      <a:pt x="6" y="59"/>
                      <a:pt x="7" y="59"/>
                    </a:cubicBezTo>
                    <a:cubicBezTo>
                      <a:pt x="7" y="59"/>
                      <a:pt x="7" y="59"/>
                      <a:pt x="7" y="59"/>
                    </a:cubicBezTo>
                    <a:cubicBezTo>
                      <a:pt x="6" y="59"/>
                      <a:pt x="6" y="58"/>
                      <a:pt x="6" y="58"/>
                    </a:cubicBezTo>
                    <a:cubicBezTo>
                      <a:pt x="7" y="58"/>
                      <a:pt x="7" y="59"/>
                      <a:pt x="8" y="59"/>
                    </a:cubicBezTo>
                    <a:cubicBezTo>
                      <a:pt x="8" y="59"/>
                      <a:pt x="8" y="59"/>
                      <a:pt x="8" y="59"/>
                    </a:cubicBezTo>
                    <a:cubicBezTo>
                      <a:pt x="7" y="58"/>
                      <a:pt x="7" y="58"/>
                      <a:pt x="7" y="58"/>
                    </a:cubicBezTo>
                    <a:cubicBezTo>
                      <a:pt x="8" y="58"/>
                      <a:pt x="8" y="58"/>
                      <a:pt x="8" y="58"/>
                    </a:cubicBezTo>
                    <a:cubicBezTo>
                      <a:pt x="8" y="58"/>
                      <a:pt x="7" y="58"/>
                      <a:pt x="8" y="58"/>
                    </a:cubicBezTo>
                    <a:cubicBezTo>
                      <a:pt x="7" y="57"/>
                      <a:pt x="5" y="57"/>
                      <a:pt x="4" y="56"/>
                    </a:cubicBezTo>
                    <a:cubicBezTo>
                      <a:pt x="5" y="57"/>
                      <a:pt x="6" y="57"/>
                      <a:pt x="6" y="57"/>
                    </a:cubicBezTo>
                    <a:cubicBezTo>
                      <a:pt x="6" y="57"/>
                      <a:pt x="5" y="57"/>
                      <a:pt x="6" y="57"/>
                    </a:cubicBezTo>
                    <a:cubicBezTo>
                      <a:pt x="7" y="57"/>
                      <a:pt x="7" y="57"/>
                      <a:pt x="7" y="57"/>
                    </a:cubicBezTo>
                    <a:cubicBezTo>
                      <a:pt x="7" y="57"/>
                      <a:pt x="6" y="57"/>
                      <a:pt x="6" y="57"/>
                    </a:cubicBezTo>
                    <a:cubicBezTo>
                      <a:pt x="7" y="57"/>
                      <a:pt x="7" y="57"/>
                      <a:pt x="7" y="57"/>
                    </a:cubicBezTo>
                    <a:cubicBezTo>
                      <a:pt x="7" y="57"/>
                      <a:pt x="7" y="57"/>
                      <a:pt x="7" y="57"/>
                    </a:cubicBezTo>
                    <a:cubicBezTo>
                      <a:pt x="7" y="57"/>
                      <a:pt x="8" y="57"/>
                      <a:pt x="8" y="57"/>
                    </a:cubicBezTo>
                    <a:cubicBezTo>
                      <a:pt x="8" y="57"/>
                      <a:pt x="7" y="57"/>
                      <a:pt x="7" y="57"/>
                    </a:cubicBezTo>
                    <a:cubicBezTo>
                      <a:pt x="7" y="57"/>
                      <a:pt x="8" y="57"/>
                      <a:pt x="9" y="57"/>
                    </a:cubicBezTo>
                    <a:cubicBezTo>
                      <a:pt x="8" y="57"/>
                      <a:pt x="9" y="57"/>
                      <a:pt x="8" y="56"/>
                    </a:cubicBezTo>
                    <a:cubicBezTo>
                      <a:pt x="8" y="56"/>
                      <a:pt x="8" y="56"/>
                      <a:pt x="8" y="57"/>
                    </a:cubicBezTo>
                    <a:cubicBezTo>
                      <a:pt x="8" y="56"/>
                      <a:pt x="8" y="56"/>
                      <a:pt x="7" y="56"/>
                    </a:cubicBezTo>
                    <a:cubicBezTo>
                      <a:pt x="7" y="56"/>
                      <a:pt x="7" y="56"/>
                      <a:pt x="7" y="56"/>
                    </a:cubicBezTo>
                    <a:cubicBezTo>
                      <a:pt x="7" y="56"/>
                      <a:pt x="7" y="56"/>
                      <a:pt x="7" y="56"/>
                    </a:cubicBezTo>
                    <a:cubicBezTo>
                      <a:pt x="7" y="56"/>
                      <a:pt x="7" y="56"/>
                      <a:pt x="7" y="56"/>
                    </a:cubicBezTo>
                    <a:cubicBezTo>
                      <a:pt x="7" y="56"/>
                      <a:pt x="7" y="56"/>
                      <a:pt x="7" y="56"/>
                    </a:cubicBezTo>
                    <a:cubicBezTo>
                      <a:pt x="6" y="55"/>
                      <a:pt x="8" y="55"/>
                      <a:pt x="8" y="55"/>
                    </a:cubicBezTo>
                    <a:cubicBezTo>
                      <a:pt x="8" y="55"/>
                      <a:pt x="8" y="55"/>
                      <a:pt x="8" y="55"/>
                    </a:cubicBezTo>
                    <a:cubicBezTo>
                      <a:pt x="8" y="54"/>
                      <a:pt x="8" y="54"/>
                      <a:pt x="7" y="54"/>
                    </a:cubicBezTo>
                    <a:cubicBezTo>
                      <a:pt x="7" y="54"/>
                      <a:pt x="8" y="54"/>
                      <a:pt x="8" y="54"/>
                    </a:cubicBezTo>
                    <a:cubicBezTo>
                      <a:pt x="8" y="54"/>
                      <a:pt x="8" y="53"/>
                      <a:pt x="8" y="53"/>
                    </a:cubicBezTo>
                    <a:cubicBezTo>
                      <a:pt x="9" y="54"/>
                      <a:pt x="9" y="53"/>
                      <a:pt x="9" y="54"/>
                    </a:cubicBezTo>
                    <a:cubicBezTo>
                      <a:pt x="9" y="54"/>
                      <a:pt x="10" y="54"/>
                      <a:pt x="9" y="53"/>
                    </a:cubicBezTo>
                    <a:cubicBezTo>
                      <a:pt x="10" y="53"/>
                      <a:pt x="10" y="53"/>
                      <a:pt x="10" y="53"/>
                    </a:cubicBezTo>
                    <a:cubicBezTo>
                      <a:pt x="9" y="53"/>
                      <a:pt x="9" y="53"/>
                      <a:pt x="9" y="53"/>
                    </a:cubicBezTo>
                    <a:cubicBezTo>
                      <a:pt x="9" y="53"/>
                      <a:pt x="9" y="53"/>
                      <a:pt x="9" y="53"/>
                    </a:cubicBezTo>
                    <a:cubicBezTo>
                      <a:pt x="10" y="53"/>
                      <a:pt x="10" y="53"/>
                      <a:pt x="10" y="53"/>
                    </a:cubicBezTo>
                    <a:cubicBezTo>
                      <a:pt x="12" y="53"/>
                      <a:pt x="8" y="52"/>
                      <a:pt x="11" y="52"/>
                    </a:cubicBezTo>
                    <a:cubicBezTo>
                      <a:pt x="10" y="51"/>
                      <a:pt x="10" y="52"/>
                      <a:pt x="9" y="52"/>
                    </a:cubicBezTo>
                    <a:cubicBezTo>
                      <a:pt x="9" y="51"/>
                      <a:pt x="11" y="52"/>
                      <a:pt x="11" y="51"/>
                    </a:cubicBezTo>
                    <a:cubicBezTo>
                      <a:pt x="12" y="51"/>
                      <a:pt x="9" y="51"/>
                      <a:pt x="10" y="51"/>
                    </a:cubicBezTo>
                    <a:cubicBezTo>
                      <a:pt x="9" y="50"/>
                      <a:pt x="8" y="50"/>
                      <a:pt x="8" y="50"/>
                    </a:cubicBezTo>
                    <a:cubicBezTo>
                      <a:pt x="8" y="50"/>
                      <a:pt x="10" y="50"/>
                      <a:pt x="10" y="50"/>
                    </a:cubicBezTo>
                    <a:cubicBezTo>
                      <a:pt x="10" y="50"/>
                      <a:pt x="10" y="50"/>
                      <a:pt x="10" y="50"/>
                    </a:cubicBezTo>
                    <a:cubicBezTo>
                      <a:pt x="10" y="50"/>
                      <a:pt x="10" y="51"/>
                      <a:pt x="11" y="51"/>
                    </a:cubicBezTo>
                    <a:cubicBezTo>
                      <a:pt x="10" y="50"/>
                      <a:pt x="10" y="50"/>
                      <a:pt x="10" y="50"/>
                    </a:cubicBezTo>
                    <a:cubicBezTo>
                      <a:pt x="11" y="50"/>
                      <a:pt x="11" y="50"/>
                      <a:pt x="11" y="50"/>
                    </a:cubicBezTo>
                    <a:cubicBezTo>
                      <a:pt x="11" y="50"/>
                      <a:pt x="11" y="50"/>
                      <a:pt x="10" y="50"/>
                    </a:cubicBezTo>
                    <a:cubicBezTo>
                      <a:pt x="11" y="50"/>
                      <a:pt x="10" y="50"/>
                      <a:pt x="11" y="50"/>
                    </a:cubicBezTo>
                    <a:cubicBezTo>
                      <a:pt x="11" y="50"/>
                      <a:pt x="10" y="49"/>
                      <a:pt x="10" y="49"/>
                    </a:cubicBezTo>
                    <a:cubicBezTo>
                      <a:pt x="11" y="49"/>
                      <a:pt x="9" y="49"/>
                      <a:pt x="9" y="49"/>
                    </a:cubicBezTo>
                    <a:cubicBezTo>
                      <a:pt x="10" y="49"/>
                      <a:pt x="11" y="49"/>
                      <a:pt x="10" y="49"/>
                    </a:cubicBezTo>
                    <a:cubicBezTo>
                      <a:pt x="11" y="49"/>
                      <a:pt x="12" y="49"/>
                      <a:pt x="12" y="49"/>
                    </a:cubicBezTo>
                    <a:cubicBezTo>
                      <a:pt x="11" y="49"/>
                      <a:pt x="13" y="49"/>
                      <a:pt x="13" y="49"/>
                    </a:cubicBezTo>
                    <a:cubicBezTo>
                      <a:pt x="13" y="49"/>
                      <a:pt x="13" y="49"/>
                      <a:pt x="13" y="49"/>
                    </a:cubicBezTo>
                    <a:cubicBezTo>
                      <a:pt x="13" y="49"/>
                      <a:pt x="13" y="49"/>
                      <a:pt x="13" y="48"/>
                    </a:cubicBezTo>
                    <a:cubicBezTo>
                      <a:pt x="12" y="48"/>
                      <a:pt x="12" y="48"/>
                      <a:pt x="12" y="48"/>
                    </a:cubicBezTo>
                    <a:cubicBezTo>
                      <a:pt x="12" y="48"/>
                      <a:pt x="12" y="48"/>
                      <a:pt x="13" y="48"/>
                    </a:cubicBezTo>
                    <a:cubicBezTo>
                      <a:pt x="12" y="48"/>
                      <a:pt x="11" y="48"/>
                      <a:pt x="10" y="48"/>
                    </a:cubicBezTo>
                    <a:cubicBezTo>
                      <a:pt x="11" y="48"/>
                      <a:pt x="10" y="47"/>
                      <a:pt x="11" y="48"/>
                    </a:cubicBezTo>
                    <a:cubicBezTo>
                      <a:pt x="11" y="48"/>
                      <a:pt x="12" y="48"/>
                      <a:pt x="12" y="48"/>
                    </a:cubicBezTo>
                    <a:cubicBezTo>
                      <a:pt x="12" y="48"/>
                      <a:pt x="12" y="48"/>
                      <a:pt x="13" y="48"/>
                    </a:cubicBezTo>
                    <a:cubicBezTo>
                      <a:pt x="13" y="48"/>
                      <a:pt x="13" y="48"/>
                      <a:pt x="13" y="48"/>
                    </a:cubicBezTo>
                    <a:cubicBezTo>
                      <a:pt x="14" y="48"/>
                      <a:pt x="12" y="48"/>
                      <a:pt x="12" y="47"/>
                    </a:cubicBezTo>
                    <a:cubicBezTo>
                      <a:pt x="12" y="47"/>
                      <a:pt x="13" y="47"/>
                      <a:pt x="13" y="47"/>
                    </a:cubicBezTo>
                    <a:cubicBezTo>
                      <a:pt x="13" y="47"/>
                      <a:pt x="12" y="47"/>
                      <a:pt x="11" y="47"/>
                    </a:cubicBezTo>
                    <a:cubicBezTo>
                      <a:pt x="12" y="47"/>
                      <a:pt x="11" y="47"/>
                      <a:pt x="11" y="46"/>
                    </a:cubicBezTo>
                    <a:cubicBezTo>
                      <a:pt x="11" y="47"/>
                      <a:pt x="11" y="47"/>
                      <a:pt x="11" y="47"/>
                    </a:cubicBezTo>
                    <a:cubicBezTo>
                      <a:pt x="10" y="46"/>
                      <a:pt x="10" y="46"/>
                      <a:pt x="10" y="46"/>
                    </a:cubicBezTo>
                    <a:cubicBezTo>
                      <a:pt x="10" y="46"/>
                      <a:pt x="10" y="46"/>
                      <a:pt x="10" y="46"/>
                    </a:cubicBezTo>
                    <a:cubicBezTo>
                      <a:pt x="9" y="46"/>
                      <a:pt x="12" y="46"/>
                      <a:pt x="11" y="46"/>
                    </a:cubicBezTo>
                    <a:cubicBezTo>
                      <a:pt x="11" y="46"/>
                      <a:pt x="12" y="46"/>
                      <a:pt x="13" y="46"/>
                    </a:cubicBezTo>
                    <a:cubicBezTo>
                      <a:pt x="12" y="45"/>
                      <a:pt x="14" y="46"/>
                      <a:pt x="13" y="45"/>
                    </a:cubicBezTo>
                    <a:cubicBezTo>
                      <a:pt x="12" y="45"/>
                      <a:pt x="12" y="45"/>
                      <a:pt x="11" y="45"/>
                    </a:cubicBezTo>
                    <a:cubicBezTo>
                      <a:pt x="12" y="46"/>
                      <a:pt x="12" y="46"/>
                      <a:pt x="12" y="46"/>
                    </a:cubicBezTo>
                    <a:cubicBezTo>
                      <a:pt x="11" y="45"/>
                      <a:pt x="11" y="45"/>
                      <a:pt x="11" y="45"/>
                    </a:cubicBezTo>
                    <a:cubicBezTo>
                      <a:pt x="11" y="45"/>
                      <a:pt x="11" y="45"/>
                      <a:pt x="11" y="45"/>
                    </a:cubicBezTo>
                    <a:cubicBezTo>
                      <a:pt x="10" y="45"/>
                      <a:pt x="10" y="45"/>
                      <a:pt x="10" y="45"/>
                    </a:cubicBezTo>
                    <a:cubicBezTo>
                      <a:pt x="11" y="45"/>
                      <a:pt x="9" y="45"/>
                      <a:pt x="10" y="45"/>
                    </a:cubicBezTo>
                    <a:cubicBezTo>
                      <a:pt x="12" y="45"/>
                      <a:pt x="12" y="45"/>
                      <a:pt x="12" y="45"/>
                    </a:cubicBezTo>
                    <a:cubicBezTo>
                      <a:pt x="13" y="45"/>
                      <a:pt x="11" y="44"/>
                      <a:pt x="12" y="44"/>
                    </a:cubicBezTo>
                    <a:cubicBezTo>
                      <a:pt x="11" y="44"/>
                      <a:pt x="11" y="44"/>
                      <a:pt x="11" y="44"/>
                    </a:cubicBezTo>
                    <a:cubicBezTo>
                      <a:pt x="10" y="44"/>
                      <a:pt x="11" y="44"/>
                      <a:pt x="11" y="43"/>
                    </a:cubicBezTo>
                    <a:cubicBezTo>
                      <a:pt x="12" y="44"/>
                      <a:pt x="12" y="44"/>
                      <a:pt x="12" y="44"/>
                    </a:cubicBezTo>
                    <a:cubicBezTo>
                      <a:pt x="12" y="43"/>
                      <a:pt x="13" y="43"/>
                      <a:pt x="11" y="43"/>
                    </a:cubicBezTo>
                    <a:cubicBezTo>
                      <a:pt x="12" y="43"/>
                      <a:pt x="12" y="43"/>
                      <a:pt x="12" y="43"/>
                    </a:cubicBezTo>
                    <a:cubicBezTo>
                      <a:pt x="13" y="43"/>
                      <a:pt x="10" y="42"/>
                      <a:pt x="10" y="42"/>
                    </a:cubicBezTo>
                    <a:cubicBezTo>
                      <a:pt x="11" y="42"/>
                      <a:pt x="12" y="42"/>
                      <a:pt x="12" y="42"/>
                    </a:cubicBezTo>
                    <a:cubicBezTo>
                      <a:pt x="12" y="42"/>
                      <a:pt x="12" y="42"/>
                      <a:pt x="12" y="42"/>
                    </a:cubicBezTo>
                    <a:cubicBezTo>
                      <a:pt x="12" y="42"/>
                      <a:pt x="11" y="42"/>
                      <a:pt x="12" y="42"/>
                    </a:cubicBezTo>
                    <a:cubicBezTo>
                      <a:pt x="11" y="42"/>
                      <a:pt x="10" y="41"/>
                      <a:pt x="11" y="41"/>
                    </a:cubicBezTo>
                    <a:cubicBezTo>
                      <a:pt x="11" y="41"/>
                      <a:pt x="11" y="41"/>
                      <a:pt x="11" y="41"/>
                    </a:cubicBezTo>
                    <a:cubicBezTo>
                      <a:pt x="11" y="41"/>
                      <a:pt x="10" y="41"/>
                      <a:pt x="10" y="41"/>
                    </a:cubicBezTo>
                    <a:cubicBezTo>
                      <a:pt x="12" y="41"/>
                      <a:pt x="10" y="40"/>
                      <a:pt x="12" y="40"/>
                    </a:cubicBezTo>
                    <a:cubicBezTo>
                      <a:pt x="11" y="39"/>
                      <a:pt x="11" y="39"/>
                      <a:pt x="11" y="39"/>
                    </a:cubicBezTo>
                    <a:cubicBezTo>
                      <a:pt x="11" y="39"/>
                      <a:pt x="12" y="39"/>
                      <a:pt x="11" y="39"/>
                    </a:cubicBezTo>
                    <a:cubicBezTo>
                      <a:pt x="12" y="39"/>
                      <a:pt x="9" y="39"/>
                      <a:pt x="10" y="39"/>
                    </a:cubicBezTo>
                    <a:cubicBezTo>
                      <a:pt x="11" y="39"/>
                      <a:pt x="11" y="39"/>
                      <a:pt x="11" y="39"/>
                    </a:cubicBezTo>
                    <a:cubicBezTo>
                      <a:pt x="14" y="39"/>
                      <a:pt x="11" y="38"/>
                      <a:pt x="13" y="38"/>
                    </a:cubicBezTo>
                    <a:cubicBezTo>
                      <a:pt x="13" y="38"/>
                      <a:pt x="13" y="38"/>
                      <a:pt x="13" y="38"/>
                    </a:cubicBezTo>
                    <a:cubicBezTo>
                      <a:pt x="14" y="38"/>
                      <a:pt x="12" y="38"/>
                      <a:pt x="12" y="38"/>
                    </a:cubicBezTo>
                    <a:cubicBezTo>
                      <a:pt x="12" y="38"/>
                      <a:pt x="12" y="38"/>
                      <a:pt x="12" y="38"/>
                    </a:cubicBezTo>
                    <a:cubicBezTo>
                      <a:pt x="11" y="37"/>
                      <a:pt x="11" y="37"/>
                      <a:pt x="10" y="36"/>
                    </a:cubicBezTo>
                    <a:cubicBezTo>
                      <a:pt x="11" y="37"/>
                      <a:pt x="11" y="37"/>
                      <a:pt x="12" y="37"/>
                    </a:cubicBezTo>
                    <a:cubicBezTo>
                      <a:pt x="12" y="37"/>
                      <a:pt x="10" y="37"/>
                      <a:pt x="10" y="36"/>
                    </a:cubicBezTo>
                    <a:cubicBezTo>
                      <a:pt x="11" y="36"/>
                      <a:pt x="11" y="36"/>
                      <a:pt x="12" y="36"/>
                    </a:cubicBezTo>
                    <a:cubicBezTo>
                      <a:pt x="12" y="37"/>
                      <a:pt x="12" y="37"/>
                      <a:pt x="12" y="37"/>
                    </a:cubicBezTo>
                    <a:cubicBezTo>
                      <a:pt x="14" y="37"/>
                      <a:pt x="12" y="36"/>
                      <a:pt x="12" y="36"/>
                    </a:cubicBezTo>
                    <a:cubicBezTo>
                      <a:pt x="13" y="36"/>
                      <a:pt x="13" y="36"/>
                      <a:pt x="13" y="36"/>
                    </a:cubicBezTo>
                    <a:cubicBezTo>
                      <a:pt x="13" y="36"/>
                      <a:pt x="11" y="36"/>
                      <a:pt x="12" y="35"/>
                    </a:cubicBezTo>
                    <a:cubicBezTo>
                      <a:pt x="11" y="35"/>
                      <a:pt x="11" y="35"/>
                      <a:pt x="11" y="35"/>
                    </a:cubicBezTo>
                    <a:cubicBezTo>
                      <a:pt x="10" y="35"/>
                      <a:pt x="12" y="35"/>
                      <a:pt x="11" y="35"/>
                    </a:cubicBezTo>
                    <a:cubicBezTo>
                      <a:pt x="12" y="35"/>
                      <a:pt x="12" y="35"/>
                      <a:pt x="12" y="35"/>
                    </a:cubicBezTo>
                    <a:cubicBezTo>
                      <a:pt x="12" y="35"/>
                      <a:pt x="11" y="34"/>
                      <a:pt x="11" y="34"/>
                    </a:cubicBezTo>
                    <a:cubicBezTo>
                      <a:pt x="12" y="34"/>
                      <a:pt x="12" y="35"/>
                      <a:pt x="13" y="35"/>
                    </a:cubicBezTo>
                    <a:cubicBezTo>
                      <a:pt x="13" y="35"/>
                      <a:pt x="13" y="34"/>
                      <a:pt x="12" y="34"/>
                    </a:cubicBezTo>
                    <a:cubicBezTo>
                      <a:pt x="12" y="34"/>
                      <a:pt x="13" y="34"/>
                      <a:pt x="12" y="34"/>
                    </a:cubicBezTo>
                    <a:cubicBezTo>
                      <a:pt x="11" y="34"/>
                      <a:pt x="11" y="34"/>
                      <a:pt x="11" y="34"/>
                    </a:cubicBezTo>
                    <a:cubicBezTo>
                      <a:pt x="14" y="34"/>
                      <a:pt x="12" y="33"/>
                      <a:pt x="14" y="33"/>
                    </a:cubicBezTo>
                    <a:cubicBezTo>
                      <a:pt x="13" y="32"/>
                      <a:pt x="15" y="32"/>
                      <a:pt x="14" y="31"/>
                    </a:cubicBezTo>
                    <a:cubicBezTo>
                      <a:pt x="12" y="31"/>
                      <a:pt x="14" y="31"/>
                      <a:pt x="12" y="31"/>
                    </a:cubicBezTo>
                    <a:cubicBezTo>
                      <a:pt x="12" y="31"/>
                      <a:pt x="12" y="31"/>
                      <a:pt x="12" y="31"/>
                    </a:cubicBezTo>
                    <a:cubicBezTo>
                      <a:pt x="14" y="31"/>
                      <a:pt x="14" y="31"/>
                      <a:pt x="14" y="31"/>
                    </a:cubicBezTo>
                    <a:cubicBezTo>
                      <a:pt x="14" y="31"/>
                      <a:pt x="14" y="31"/>
                      <a:pt x="15" y="31"/>
                    </a:cubicBezTo>
                    <a:cubicBezTo>
                      <a:pt x="15" y="30"/>
                      <a:pt x="16" y="31"/>
                      <a:pt x="16" y="31"/>
                    </a:cubicBezTo>
                    <a:cubicBezTo>
                      <a:pt x="15" y="31"/>
                      <a:pt x="15" y="30"/>
                      <a:pt x="15" y="30"/>
                    </a:cubicBezTo>
                    <a:cubicBezTo>
                      <a:pt x="14" y="30"/>
                      <a:pt x="14" y="30"/>
                      <a:pt x="14" y="30"/>
                    </a:cubicBezTo>
                    <a:cubicBezTo>
                      <a:pt x="13" y="30"/>
                      <a:pt x="16" y="30"/>
                      <a:pt x="15" y="30"/>
                    </a:cubicBezTo>
                    <a:cubicBezTo>
                      <a:pt x="16" y="30"/>
                      <a:pt x="16" y="30"/>
                      <a:pt x="16" y="30"/>
                    </a:cubicBezTo>
                    <a:cubicBezTo>
                      <a:pt x="15" y="30"/>
                      <a:pt x="16" y="29"/>
                      <a:pt x="14" y="29"/>
                    </a:cubicBezTo>
                    <a:cubicBezTo>
                      <a:pt x="14" y="29"/>
                      <a:pt x="15" y="29"/>
                      <a:pt x="15" y="29"/>
                    </a:cubicBezTo>
                    <a:cubicBezTo>
                      <a:pt x="15" y="28"/>
                      <a:pt x="13" y="27"/>
                      <a:pt x="14" y="27"/>
                    </a:cubicBezTo>
                    <a:cubicBezTo>
                      <a:pt x="15" y="27"/>
                      <a:pt x="15" y="27"/>
                      <a:pt x="15" y="27"/>
                    </a:cubicBezTo>
                    <a:cubicBezTo>
                      <a:pt x="15" y="27"/>
                      <a:pt x="14" y="27"/>
                      <a:pt x="14" y="27"/>
                    </a:cubicBezTo>
                    <a:cubicBezTo>
                      <a:pt x="15" y="27"/>
                      <a:pt x="15" y="27"/>
                      <a:pt x="15" y="27"/>
                    </a:cubicBezTo>
                    <a:cubicBezTo>
                      <a:pt x="15" y="27"/>
                      <a:pt x="14" y="27"/>
                      <a:pt x="14" y="27"/>
                    </a:cubicBezTo>
                    <a:cubicBezTo>
                      <a:pt x="15" y="27"/>
                      <a:pt x="15" y="27"/>
                      <a:pt x="15" y="27"/>
                    </a:cubicBezTo>
                    <a:cubicBezTo>
                      <a:pt x="16" y="26"/>
                      <a:pt x="14" y="26"/>
                      <a:pt x="13" y="25"/>
                    </a:cubicBezTo>
                    <a:cubicBezTo>
                      <a:pt x="15" y="25"/>
                      <a:pt x="16" y="25"/>
                      <a:pt x="16" y="25"/>
                    </a:cubicBezTo>
                    <a:cubicBezTo>
                      <a:pt x="16" y="25"/>
                      <a:pt x="16" y="25"/>
                      <a:pt x="16" y="25"/>
                    </a:cubicBezTo>
                    <a:cubicBezTo>
                      <a:pt x="16" y="24"/>
                      <a:pt x="15" y="24"/>
                      <a:pt x="14" y="23"/>
                    </a:cubicBezTo>
                    <a:cubicBezTo>
                      <a:pt x="16" y="23"/>
                      <a:pt x="15" y="22"/>
                      <a:pt x="16" y="22"/>
                    </a:cubicBezTo>
                    <a:cubicBezTo>
                      <a:pt x="16" y="22"/>
                      <a:pt x="15" y="22"/>
                      <a:pt x="14" y="22"/>
                    </a:cubicBezTo>
                    <a:cubicBezTo>
                      <a:pt x="15" y="21"/>
                      <a:pt x="13" y="21"/>
                      <a:pt x="15" y="21"/>
                    </a:cubicBezTo>
                    <a:cubicBezTo>
                      <a:pt x="15" y="21"/>
                      <a:pt x="15" y="21"/>
                      <a:pt x="15" y="21"/>
                    </a:cubicBezTo>
                    <a:cubicBezTo>
                      <a:pt x="16" y="21"/>
                      <a:pt x="16" y="21"/>
                      <a:pt x="16" y="21"/>
                    </a:cubicBezTo>
                    <a:cubicBezTo>
                      <a:pt x="14" y="21"/>
                      <a:pt x="14" y="21"/>
                      <a:pt x="14" y="21"/>
                    </a:cubicBezTo>
                    <a:cubicBezTo>
                      <a:pt x="17" y="20"/>
                      <a:pt x="13" y="19"/>
                      <a:pt x="16" y="19"/>
                    </a:cubicBezTo>
                    <a:cubicBezTo>
                      <a:pt x="15" y="19"/>
                      <a:pt x="15" y="19"/>
                      <a:pt x="15" y="19"/>
                    </a:cubicBezTo>
                    <a:cubicBezTo>
                      <a:pt x="16" y="19"/>
                      <a:pt x="16" y="19"/>
                      <a:pt x="16" y="19"/>
                    </a:cubicBezTo>
                    <a:cubicBezTo>
                      <a:pt x="16" y="18"/>
                      <a:pt x="16" y="18"/>
                      <a:pt x="16" y="18"/>
                    </a:cubicBezTo>
                    <a:cubicBezTo>
                      <a:pt x="17" y="18"/>
                      <a:pt x="17" y="18"/>
                      <a:pt x="17" y="18"/>
                    </a:cubicBezTo>
                    <a:cubicBezTo>
                      <a:pt x="17" y="18"/>
                      <a:pt x="14" y="17"/>
                      <a:pt x="14" y="17"/>
                    </a:cubicBezTo>
                    <a:cubicBezTo>
                      <a:pt x="15" y="17"/>
                      <a:pt x="15" y="17"/>
                      <a:pt x="15" y="17"/>
                    </a:cubicBezTo>
                    <a:cubicBezTo>
                      <a:pt x="15" y="17"/>
                      <a:pt x="17" y="16"/>
                      <a:pt x="15" y="16"/>
                    </a:cubicBezTo>
                    <a:cubicBezTo>
                      <a:pt x="15" y="16"/>
                      <a:pt x="16" y="16"/>
                      <a:pt x="16" y="16"/>
                    </a:cubicBezTo>
                    <a:cubicBezTo>
                      <a:pt x="16" y="16"/>
                      <a:pt x="17" y="15"/>
                      <a:pt x="15" y="15"/>
                    </a:cubicBezTo>
                    <a:cubicBezTo>
                      <a:pt x="16" y="15"/>
                      <a:pt x="15" y="15"/>
                      <a:pt x="14" y="15"/>
                    </a:cubicBezTo>
                    <a:cubicBezTo>
                      <a:pt x="15" y="15"/>
                      <a:pt x="15" y="15"/>
                      <a:pt x="15" y="15"/>
                    </a:cubicBezTo>
                    <a:cubicBezTo>
                      <a:pt x="14" y="14"/>
                      <a:pt x="14" y="14"/>
                      <a:pt x="13" y="14"/>
                    </a:cubicBezTo>
                    <a:cubicBezTo>
                      <a:pt x="13" y="14"/>
                      <a:pt x="14" y="14"/>
                      <a:pt x="14" y="14"/>
                    </a:cubicBezTo>
                    <a:cubicBezTo>
                      <a:pt x="14" y="14"/>
                      <a:pt x="13" y="14"/>
                      <a:pt x="13" y="14"/>
                    </a:cubicBezTo>
                    <a:cubicBezTo>
                      <a:pt x="14" y="14"/>
                      <a:pt x="14" y="14"/>
                      <a:pt x="14" y="14"/>
                    </a:cubicBezTo>
                    <a:cubicBezTo>
                      <a:pt x="14" y="14"/>
                      <a:pt x="14" y="14"/>
                      <a:pt x="13" y="13"/>
                    </a:cubicBezTo>
                    <a:cubicBezTo>
                      <a:pt x="13" y="13"/>
                      <a:pt x="13" y="13"/>
                      <a:pt x="14" y="13"/>
                    </a:cubicBezTo>
                    <a:cubicBezTo>
                      <a:pt x="14" y="13"/>
                      <a:pt x="13" y="13"/>
                      <a:pt x="13" y="13"/>
                    </a:cubicBezTo>
                    <a:cubicBezTo>
                      <a:pt x="14" y="13"/>
                      <a:pt x="14" y="13"/>
                      <a:pt x="14" y="13"/>
                    </a:cubicBezTo>
                    <a:cubicBezTo>
                      <a:pt x="15" y="12"/>
                      <a:pt x="13" y="12"/>
                      <a:pt x="14" y="12"/>
                    </a:cubicBezTo>
                    <a:cubicBezTo>
                      <a:pt x="14" y="12"/>
                      <a:pt x="14" y="12"/>
                      <a:pt x="14" y="12"/>
                    </a:cubicBezTo>
                    <a:cubicBezTo>
                      <a:pt x="14" y="12"/>
                      <a:pt x="14" y="12"/>
                      <a:pt x="14" y="12"/>
                    </a:cubicBezTo>
                    <a:cubicBezTo>
                      <a:pt x="15" y="12"/>
                      <a:pt x="15" y="12"/>
                      <a:pt x="17" y="12"/>
                    </a:cubicBezTo>
                    <a:cubicBezTo>
                      <a:pt x="16" y="12"/>
                      <a:pt x="14" y="12"/>
                      <a:pt x="15" y="12"/>
                    </a:cubicBezTo>
                    <a:cubicBezTo>
                      <a:pt x="15" y="12"/>
                      <a:pt x="15" y="12"/>
                      <a:pt x="15" y="12"/>
                    </a:cubicBezTo>
                    <a:cubicBezTo>
                      <a:pt x="15" y="12"/>
                      <a:pt x="15" y="12"/>
                      <a:pt x="15" y="12"/>
                    </a:cubicBezTo>
                    <a:cubicBezTo>
                      <a:pt x="15" y="12"/>
                      <a:pt x="15" y="12"/>
                      <a:pt x="15" y="11"/>
                    </a:cubicBezTo>
                    <a:cubicBezTo>
                      <a:pt x="16" y="11"/>
                      <a:pt x="16" y="11"/>
                      <a:pt x="16" y="11"/>
                    </a:cubicBezTo>
                    <a:cubicBezTo>
                      <a:pt x="16" y="11"/>
                      <a:pt x="16" y="11"/>
                      <a:pt x="16" y="11"/>
                    </a:cubicBezTo>
                    <a:cubicBezTo>
                      <a:pt x="15" y="11"/>
                      <a:pt x="15" y="11"/>
                      <a:pt x="14" y="11"/>
                    </a:cubicBezTo>
                    <a:cubicBezTo>
                      <a:pt x="14" y="11"/>
                      <a:pt x="14" y="11"/>
                      <a:pt x="14" y="11"/>
                    </a:cubicBezTo>
                    <a:cubicBezTo>
                      <a:pt x="14" y="11"/>
                      <a:pt x="14" y="11"/>
                      <a:pt x="14" y="11"/>
                    </a:cubicBezTo>
                    <a:cubicBezTo>
                      <a:pt x="14" y="11"/>
                      <a:pt x="14" y="11"/>
                      <a:pt x="14" y="11"/>
                    </a:cubicBezTo>
                    <a:cubicBezTo>
                      <a:pt x="14" y="11"/>
                      <a:pt x="14" y="11"/>
                      <a:pt x="14" y="11"/>
                    </a:cubicBezTo>
                    <a:cubicBezTo>
                      <a:pt x="14" y="11"/>
                      <a:pt x="13" y="11"/>
                      <a:pt x="14" y="11"/>
                    </a:cubicBezTo>
                    <a:cubicBezTo>
                      <a:pt x="13" y="11"/>
                      <a:pt x="13" y="11"/>
                      <a:pt x="12" y="11"/>
                    </a:cubicBezTo>
                    <a:cubicBezTo>
                      <a:pt x="14" y="11"/>
                      <a:pt x="15" y="10"/>
                      <a:pt x="16" y="10"/>
                    </a:cubicBezTo>
                    <a:cubicBezTo>
                      <a:pt x="15" y="10"/>
                      <a:pt x="15" y="9"/>
                      <a:pt x="13" y="9"/>
                    </a:cubicBezTo>
                    <a:cubicBezTo>
                      <a:pt x="13" y="9"/>
                      <a:pt x="14" y="9"/>
                      <a:pt x="14" y="9"/>
                    </a:cubicBezTo>
                    <a:cubicBezTo>
                      <a:pt x="15" y="9"/>
                      <a:pt x="15" y="9"/>
                      <a:pt x="15" y="9"/>
                    </a:cubicBezTo>
                    <a:cubicBezTo>
                      <a:pt x="14" y="9"/>
                      <a:pt x="14" y="9"/>
                      <a:pt x="13" y="9"/>
                    </a:cubicBezTo>
                    <a:cubicBezTo>
                      <a:pt x="14" y="8"/>
                      <a:pt x="14" y="9"/>
                      <a:pt x="14" y="8"/>
                    </a:cubicBezTo>
                    <a:cubicBezTo>
                      <a:pt x="14" y="8"/>
                      <a:pt x="14" y="8"/>
                      <a:pt x="14" y="8"/>
                    </a:cubicBezTo>
                    <a:cubicBezTo>
                      <a:pt x="17" y="8"/>
                      <a:pt x="11" y="7"/>
                      <a:pt x="14" y="6"/>
                    </a:cubicBezTo>
                    <a:cubicBezTo>
                      <a:pt x="13" y="7"/>
                      <a:pt x="13" y="7"/>
                      <a:pt x="13" y="7"/>
                    </a:cubicBezTo>
                    <a:cubicBezTo>
                      <a:pt x="15" y="6"/>
                      <a:pt x="12" y="5"/>
                      <a:pt x="14" y="4"/>
                    </a:cubicBezTo>
                    <a:cubicBezTo>
                      <a:pt x="15" y="4"/>
                      <a:pt x="14" y="4"/>
                      <a:pt x="13" y="3"/>
                    </a:cubicBezTo>
                    <a:cubicBezTo>
                      <a:pt x="14" y="3"/>
                      <a:pt x="14" y="3"/>
                      <a:pt x="14" y="3"/>
                    </a:cubicBezTo>
                    <a:cubicBezTo>
                      <a:pt x="13" y="3"/>
                      <a:pt x="13" y="3"/>
                      <a:pt x="13" y="3"/>
                    </a:cubicBezTo>
                    <a:cubicBezTo>
                      <a:pt x="12" y="3"/>
                      <a:pt x="16" y="2"/>
                      <a:pt x="14" y="2"/>
                    </a:cubicBezTo>
                    <a:cubicBezTo>
                      <a:pt x="13" y="2"/>
                      <a:pt x="13" y="2"/>
                      <a:pt x="13" y="2"/>
                    </a:cubicBezTo>
                    <a:cubicBezTo>
                      <a:pt x="13" y="2"/>
                      <a:pt x="12" y="2"/>
                      <a:pt x="13" y="2"/>
                    </a:cubicBezTo>
                    <a:cubicBezTo>
                      <a:pt x="13" y="2"/>
                      <a:pt x="13" y="2"/>
                      <a:pt x="13" y="1"/>
                    </a:cubicBezTo>
                    <a:cubicBezTo>
                      <a:pt x="14" y="1"/>
                      <a:pt x="14" y="1"/>
                      <a:pt x="14" y="1"/>
                    </a:cubicBezTo>
                    <a:cubicBezTo>
                      <a:pt x="13" y="1"/>
                      <a:pt x="13" y="1"/>
                      <a:pt x="13" y="1"/>
                    </a:cubicBezTo>
                    <a:cubicBezTo>
                      <a:pt x="13" y="1"/>
                      <a:pt x="15" y="1"/>
                      <a:pt x="15" y="1"/>
                    </a:cubicBezTo>
                    <a:cubicBezTo>
                      <a:pt x="15" y="0"/>
                      <a:pt x="13" y="0"/>
                      <a:pt x="13" y="0"/>
                    </a:cubicBezTo>
                    <a:cubicBezTo>
                      <a:pt x="13" y="0"/>
                      <a:pt x="12" y="0"/>
                      <a:pt x="12" y="0"/>
                    </a:cubicBezTo>
                    <a:cubicBezTo>
                      <a:pt x="12" y="0"/>
                      <a:pt x="12" y="0"/>
                      <a:pt x="12" y="0"/>
                    </a:cubicBezTo>
                    <a:cubicBezTo>
                      <a:pt x="10" y="0"/>
                      <a:pt x="8" y="0"/>
                      <a:pt x="6" y="1"/>
                    </a:cubicBezTo>
                    <a:cubicBezTo>
                      <a:pt x="8" y="1"/>
                      <a:pt x="8" y="1"/>
                      <a:pt x="8" y="1"/>
                    </a:cubicBezTo>
                    <a:cubicBezTo>
                      <a:pt x="7" y="1"/>
                      <a:pt x="7" y="1"/>
                      <a:pt x="7" y="1"/>
                    </a:cubicBezTo>
                    <a:cubicBezTo>
                      <a:pt x="7" y="1"/>
                      <a:pt x="7" y="1"/>
                      <a:pt x="7" y="1"/>
                    </a:cubicBezTo>
                    <a:cubicBezTo>
                      <a:pt x="6" y="1"/>
                      <a:pt x="7" y="1"/>
                      <a:pt x="7" y="1"/>
                    </a:cubicBezTo>
                    <a:cubicBezTo>
                      <a:pt x="6" y="1"/>
                      <a:pt x="6" y="1"/>
                      <a:pt x="6" y="1"/>
                    </a:cubicBezTo>
                    <a:cubicBezTo>
                      <a:pt x="8" y="1"/>
                      <a:pt x="8" y="1"/>
                      <a:pt x="8" y="1"/>
                    </a:cubicBezTo>
                    <a:cubicBezTo>
                      <a:pt x="7" y="1"/>
                      <a:pt x="6" y="1"/>
                      <a:pt x="6" y="1"/>
                    </a:cubicBezTo>
                    <a:cubicBezTo>
                      <a:pt x="7" y="1"/>
                      <a:pt x="8" y="1"/>
                      <a:pt x="8" y="1"/>
                    </a:cubicBezTo>
                    <a:cubicBezTo>
                      <a:pt x="7" y="2"/>
                      <a:pt x="7" y="2"/>
                      <a:pt x="7" y="2"/>
                    </a:cubicBezTo>
                    <a:cubicBezTo>
                      <a:pt x="6" y="2"/>
                      <a:pt x="6" y="2"/>
                      <a:pt x="6" y="2"/>
                    </a:cubicBezTo>
                    <a:cubicBezTo>
                      <a:pt x="7" y="2"/>
                      <a:pt x="7" y="2"/>
                      <a:pt x="8" y="2"/>
                    </a:cubicBezTo>
                    <a:cubicBezTo>
                      <a:pt x="7" y="2"/>
                      <a:pt x="8" y="2"/>
                      <a:pt x="6" y="2"/>
                    </a:cubicBezTo>
                    <a:cubicBezTo>
                      <a:pt x="7" y="2"/>
                      <a:pt x="7" y="3"/>
                      <a:pt x="8" y="3"/>
                    </a:cubicBezTo>
                    <a:cubicBezTo>
                      <a:pt x="5" y="3"/>
                      <a:pt x="7" y="3"/>
                      <a:pt x="5" y="3"/>
                    </a:cubicBezTo>
                    <a:cubicBezTo>
                      <a:pt x="7" y="3"/>
                      <a:pt x="6" y="4"/>
                      <a:pt x="7" y="4"/>
                    </a:cubicBezTo>
                    <a:cubicBezTo>
                      <a:pt x="7" y="4"/>
                      <a:pt x="7" y="4"/>
                      <a:pt x="7" y="4"/>
                    </a:cubicBezTo>
                    <a:cubicBezTo>
                      <a:pt x="7" y="4"/>
                      <a:pt x="6" y="4"/>
                      <a:pt x="6" y="4"/>
                    </a:cubicBezTo>
                    <a:cubicBezTo>
                      <a:pt x="7" y="4"/>
                      <a:pt x="8" y="5"/>
                      <a:pt x="8" y="5"/>
                    </a:cubicBezTo>
                    <a:cubicBezTo>
                      <a:pt x="7" y="5"/>
                      <a:pt x="7" y="5"/>
                      <a:pt x="5" y="5"/>
                    </a:cubicBezTo>
                    <a:cubicBezTo>
                      <a:pt x="6" y="5"/>
                      <a:pt x="6" y="5"/>
                      <a:pt x="8" y="5"/>
                    </a:cubicBezTo>
                    <a:cubicBezTo>
                      <a:pt x="7" y="5"/>
                      <a:pt x="7" y="5"/>
                      <a:pt x="6" y="5"/>
                    </a:cubicBezTo>
                    <a:cubicBezTo>
                      <a:pt x="8" y="5"/>
                      <a:pt x="6" y="5"/>
                      <a:pt x="7" y="5"/>
                    </a:cubicBezTo>
                    <a:cubicBezTo>
                      <a:pt x="6" y="6"/>
                      <a:pt x="5" y="5"/>
                      <a:pt x="6" y="6"/>
                    </a:cubicBezTo>
                    <a:cubicBezTo>
                      <a:pt x="5" y="6"/>
                      <a:pt x="5" y="6"/>
                      <a:pt x="5" y="6"/>
                    </a:cubicBezTo>
                    <a:close/>
                    <a:moveTo>
                      <a:pt x="8" y="11"/>
                    </a:moveTo>
                    <a:cubicBezTo>
                      <a:pt x="8" y="11"/>
                      <a:pt x="8" y="11"/>
                      <a:pt x="8" y="11"/>
                    </a:cubicBezTo>
                    <a:cubicBezTo>
                      <a:pt x="8" y="11"/>
                      <a:pt x="8" y="11"/>
                      <a:pt x="8" y="11"/>
                    </a:cubicBezTo>
                    <a:close/>
                    <a:moveTo>
                      <a:pt x="8" y="12"/>
                    </a:moveTo>
                    <a:cubicBezTo>
                      <a:pt x="8" y="12"/>
                      <a:pt x="8" y="12"/>
                      <a:pt x="8" y="12"/>
                    </a:cubicBezTo>
                    <a:cubicBezTo>
                      <a:pt x="8" y="12"/>
                      <a:pt x="9" y="12"/>
                      <a:pt x="9" y="12"/>
                    </a:cubicBezTo>
                    <a:lnTo>
                      <a:pt x="8" y="12"/>
                    </a:lnTo>
                    <a:close/>
                    <a:moveTo>
                      <a:pt x="16" y="11"/>
                    </a:moveTo>
                    <a:cubicBezTo>
                      <a:pt x="16" y="11"/>
                      <a:pt x="16" y="11"/>
                      <a:pt x="16" y="11"/>
                    </a:cubicBezTo>
                    <a:cubicBezTo>
                      <a:pt x="15" y="11"/>
                      <a:pt x="15" y="11"/>
                      <a:pt x="15" y="11"/>
                    </a:cubicBezTo>
                    <a:cubicBezTo>
                      <a:pt x="15" y="11"/>
                      <a:pt x="15" y="11"/>
                      <a:pt x="15" y="11"/>
                    </a:cubicBezTo>
                    <a:lnTo>
                      <a:pt x="16" y="1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3" name="Rectangle 1326"/>
              <p:cNvSpPr>
                <a:spLocks noChangeArrowheads="1"/>
              </p:cNvSpPr>
              <p:nvPr/>
            </p:nvSpPr>
            <p:spPr bwMode="auto">
              <a:xfrm>
                <a:off x="3428" y="300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4" name="Rectangle 1327"/>
              <p:cNvSpPr>
                <a:spLocks noChangeArrowheads="1"/>
              </p:cNvSpPr>
              <p:nvPr/>
            </p:nvSpPr>
            <p:spPr bwMode="auto">
              <a:xfrm>
                <a:off x="3412" y="310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5" name="Rectangle 1328"/>
              <p:cNvSpPr>
                <a:spLocks noChangeArrowheads="1"/>
              </p:cNvSpPr>
              <p:nvPr/>
            </p:nvSpPr>
            <p:spPr bwMode="auto">
              <a:xfrm>
                <a:off x="3410" y="3022"/>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6" name="Freeform 1329"/>
              <p:cNvSpPr>
                <a:spLocks/>
              </p:cNvSpPr>
              <p:nvPr/>
            </p:nvSpPr>
            <p:spPr bwMode="auto">
              <a:xfrm>
                <a:off x="3401" y="3108"/>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7" name="Freeform 1330"/>
              <p:cNvSpPr>
                <a:spLocks/>
              </p:cNvSpPr>
              <p:nvPr/>
            </p:nvSpPr>
            <p:spPr bwMode="auto">
              <a:xfrm>
                <a:off x="3401" y="311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8" name="Rectangle 1331"/>
              <p:cNvSpPr>
                <a:spLocks noChangeArrowheads="1"/>
              </p:cNvSpPr>
              <p:nvPr/>
            </p:nvSpPr>
            <p:spPr bwMode="auto">
              <a:xfrm>
                <a:off x="3398" y="3112"/>
                <a:ext cx="3"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49" name="Freeform 1332"/>
              <p:cNvSpPr>
                <a:spLocks/>
              </p:cNvSpPr>
              <p:nvPr/>
            </p:nvSpPr>
            <p:spPr bwMode="auto">
              <a:xfrm>
                <a:off x="3403" y="30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0" name="Freeform 1333"/>
              <p:cNvSpPr>
                <a:spLocks/>
              </p:cNvSpPr>
              <p:nvPr/>
            </p:nvSpPr>
            <p:spPr bwMode="auto">
              <a:xfrm>
                <a:off x="3407" y="309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1" name="Rectangle 1334"/>
              <p:cNvSpPr>
                <a:spLocks noChangeArrowheads="1"/>
              </p:cNvSpPr>
              <p:nvPr/>
            </p:nvSpPr>
            <p:spPr bwMode="auto">
              <a:xfrm>
                <a:off x="3403" y="307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2" name="Freeform 1335"/>
              <p:cNvSpPr>
                <a:spLocks/>
              </p:cNvSpPr>
              <p:nvPr/>
            </p:nvSpPr>
            <p:spPr bwMode="auto">
              <a:xfrm>
                <a:off x="3407" y="3090"/>
                <a:ext cx="0"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3" name="Freeform 1336"/>
              <p:cNvSpPr>
                <a:spLocks/>
              </p:cNvSpPr>
              <p:nvPr/>
            </p:nvSpPr>
            <p:spPr bwMode="auto">
              <a:xfrm>
                <a:off x="3394" y="3119"/>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4" name="Freeform 1337"/>
              <p:cNvSpPr>
                <a:spLocks/>
              </p:cNvSpPr>
              <p:nvPr/>
            </p:nvSpPr>
            <p:spPr bwMode="auto">
              <a:xfrm>
                <a:off x="3396" y="311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5" name="Freeform 1338"/>
              <p:cNvSpPr>
                <a:spLocks/>
              </p:cNvSpPr>
              <p:nvPr/>
            </p:nvSpPr>
            <p:spPr bwMode="auto">
              <a:xfrm>
                <a:off x="3396" y="31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6" name="Freeform 1339"/>
              <p:cNvSpPr>
                <a:spLocks/>
              </p:cNvSpPr>
              <p:nvPr/>
            </p:nvSpPr>
            <p:spPr bwMode="auto">
              <a:xfrm>
                <a:off x="3396" y="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7" name="Freeform 1340"/>
              <p:cNvSpPr>
                <a:spLocks/>
              </p:cNvSpPr>
              <p:nvPr/>
            </p:nvSpPr>
            <p:spPr bwMode="auto">
              <a:xfrm>
                <a:off x="3394" y="3117"/>
                <a:ext cx="4" cy="0"/>
              </a:xfrm>
              <a:custGeom>
                <a:avLst/>
                <a:gdLst/>
                <a:ahLst/>
                <a:cxnLst>
                  <a:cxn ang="0">
                    <a:pos x="1" y="0"/>
                  </a:cxn>
                  <a:cxn ang="0">
                    <a:pos x="1" y="0"/>
                  </a:cxn>
                  <a:cxn ang="0">
                    <a:pos x="1" y="0"/>
                  </a:cxn>
                  <a:cxn ang="0">
                    <a:pos x="1" y="0"/>
                  </a:cxn>
                </a:cxnLst>
                <a:rect l="0" t="0" r="r" b="b"/>
                <a:pathLst>
                  <a:path w="2">
                    <a:moveTo>
                      <a:pt x="1" y="0"/>
                    </a:moveTo>
                    <a:cubicBezTo>
                      <a:pt x="1" y="0"/>
                      <a:pt x="0" y="0"/>
                      <a:pt x="1" y="0"/>
                    </a:cubicBezTo>
                    <a:cubicBezTo>
                      <a:pt x="1" y="0"/>
                      <a:pt x="1" y="0"/>
                      <a:pt x="1" y="0"/>
                    </a:cubicBezTo>
                    <a:cubicBezTo>
                      <a:pt x="0"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8" name="Freeform 1341"/>
              <p:cNvSpPr>
                <a:spLocks/>
              </p:cNvSpPr>
              <p:nvPr/>
            </p:nvSpPr>
            <p:spPr bwMode="auto">
              <a:xfrm>
                <a:off x="3407" y="3117"/>
                <a:ext cx="7" cy="2"/>
              </a:xfrm>
              <a:custGeom>
                <a:avLst/>
                <a:gdLst/>
                <a:ahLst/>
                <a:cxnLst>
                  <a:cxn ang="0">
                    <a:pos x="1" y="0"/>
                  </a:cxn>
                  <a:cxn ang="0">
                    <a:pos x="0" y="1"/>
                  </a:cxn>
                  <a:cxn ang="0">
                    <a:pos x="1" y="1"/>
                  </a:cxn>
                  <a:cxn ang="0">
                    <a:pos x="1" y="0"/>
                  </a:cxn>
                </a:cxnLst>
                <a:rect l="0" t="0" r="r" b="b"/>
                <a:pathLst>
                  <a:path w="3" h="1">
                    <a:moveTo>
                      <a:pt x="1" y="0"/>
                    </a:moveTo>
                    <a:cubicBezTo>
                      <a:pt x="0" y="1"/>
                      <a:pt x="0" y="1"/>
                      <a:pt x="0" y="1"/>
                    </a:cubicBezTo>
                    <a:cubicBezTo>
                      <a:pt x="1" y="1"/>
                      <a:pt x="1" y="1"/>
                      <a:pt x="1" y="1"/>
                    </a:cubicBezTo>
                    <a:cubicBezTo>
                      <a:pt x="3" y="1"/>
                      <a:pt x="0"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9" name="Freeform 1342"/>
              <p:cNvSpPr>
                <a:spLocks/>
              </p:cNvSpPr>
              <p:nvPr/>
            </p:nvSpPr>
            <p:spPr bwMode="auto">
              <a:xfrm>
                <a:off x="3412" y="311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0" name="Freeform 1343"/>
              <p:cNvSpPr>
                <a:spLocks/>
              </p:cNvSpPr>
              <p:nvPr/>
            </p:nvSpPr>
            <p:spPr bwMode="auto">
              <a:xfrm>
                <a:off x="3416" y="3101"/>
                <a:ext cx="3"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1" name="Freeform 1344"/>
              <p:cNvSpPr>
                <a:spLocks/>
              </p:cNvSpPr>
              <p:nvPr/>
            </p:nvSpPr>
            <p:spPr bwMode="auto">
              <a:xfrm>
                <a:off x="3403" y="3094"/>
                <a:ext cx="2" cy="3"/>
              </a:xfrm>
              <a:custGeom>
                <a:avLst/>
                <a:gdLst/>
                <a:ahLst/>
                <a:cxnLst>
                  <a:cxn ang="0">
                    <a:pos x="2" y="0"/>
                  </a:cxn>
                  <a:cxn ang="0">
                    <a:pos x="0" y="0"/>
                  </a:cxn>
                  <a:cxn ang="0">
                    <a:pos x="2" y="3"/>
                  </a:cxn>
                  <a:cxn ang="0">
                    <a:pos x="2" y="0"/>
                  </a:cxn>
                </a:cxnLst>
                <a:rect l="0" t="0" r="r" b="b"/>
                <a:pathLst>
                  <a:path w="2" h="3">
                    <a:moveTo>
                      <a:pt x="2" y="0"/>
                    </a:moveTo>
                    <a:lnTo>
                      <a:pt x="0" y="0"/>
                    </a:lnTo>
                    <a:lnTo>
                      <a:pt x="2" y="3"/>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2" name="Rectangle 1345"/>
              <p:cNvSpPr>
                <a:spLocks noChangeArrowheads="1"/>
              </p:cNvSpPr>
              <p:nvPr/>
            </p:nvSpPr>
            <p:spPr bwMode="auto">
              <a:xfrm>
                <a:off x="3421" y="309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3" name="Freeform 1346"/>
              <p:cNvSpPr>
                <a:spLocks/>
              </p:cNvSpPr>
              <p:nvPr/>
            </p:nvSpPr>
            <p:spPr bwMode="auto">
              <a:xfrm>
                <a:off x="3423" y="3070"/>
                <a:ext cx="2" cy="2"/>
              </a:xfrm>
              <a:custGeom>
                <a:avLst/>
                <a:gdLst/>
                <a:ahLst/>
                <a:cxnLst>
                  <a:cxn ang="0">
                    <a:pos x="1" y="1"/>
                  </a:cxn>
                  <a:cxn ang="0">
                    <a:pos x="0" y="0"/>
                  </a:cxn>
                  <a:cxn ang="0">
                    <a:pos x="1" y="1"/>
                  </a:cxn>
                </a:cxnLst>
                <a:rect l="0" t="0" r="r" b="b"/>
                <a:pathLst>
                  <a:path w="1" h="1">
                    <a:moveTo>
                      <a:pt x="1" y="1"/>
                    </a:moveTo>
                    <a:cubicBezTo>
                      <a:pt x="0" y="0"/>
                      <a:pt x="0" y="0"/>
                      <a:pt x="0" y="0"/>
                    </a:cubicBezTo>
                    <a:cubicBezTo>
                      <a:pt x="0" y="0"/>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4" name="Freeform 1347"/>
              <p:cNvSpPr>
                <a:spLocks/>
              </p:cNvSpPr>
              <p:nvPr/>
            </p:nvSpPr>
            <p:spPr bwMode="auto">
              <a:xfrm>
                <a:off x="3423" y="3058"/>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5" name="Freeform 1348"/>
              <p:cNvSpPr>
                <a:spLocks/>
              </p:cNvSpPr>
              <p:nvPr/>
            </p:nvSpPr>
            <p:spPr bwMode="auto">
              <a:xfrm>
                <a:off x="3432" y="3025"/>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6" name="Freeform 1349"/>
              <p:cNvSpPr>
                <a:spLocks/>
              </p:cNvSpPr>
              <p:nvPr/>
            </p:nvSpPr>
            <p:spPr bwMode="auto">
              <a:xfrm>
                <a:off x="3329" y="3112"/>
                <a:ext cx="4" cy="3"/>
              </a:xfrm>
              <a:custGeom>
                <a:avLst/>
                <a:gdLst/>
                <a:ahLst/>
                <a:cxnLst>
                  <a:cxn ang="0">
                    <a:pos x="1" y="1"/>
                  </a:cxn>
                  <a:cxn ang="0">
                    <a:pos x="2" y="1"/>
                  </a:cxn>
                  <a:cxn ang="0">
                    <a:pos x="0" y="0"/>
                  </a:cxn>
                  <a:cxn ang="0">
                    <a:pos x="1" y="1"/>
                  </a:cxn>
                </a:cxnLst>
                <a:rect l="0" t="0" r="r" b="b"/>
                <a:pathLst>
                  <a:path w="2" h="1">
                    <a:moveTo>
                      <a:pt x="1" y="1"/>
                    </a:moveTo>
                    <a:cubicBezTo>
                      <a:pt x="1" y="1"/>
                      <a:pt x="2" y="1"/>
                      <a:pt x="2" y="1"/>
                    </a:cubicBez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7" name="Freeform 1350"/>
              <p:cNvSpPr>
                <a:spLocks/>
              </p:cNvSpPr>
              <p:nvPr/>
            </p:nvSpPr>
            <p:spPr bwMode="auto">
              <a:xfrm>
                <a:off x="3331" y="3112"/>
                <a:ext cx="4" cy="3"/>
              </a:xfrm>
              <a:custGeom>
                <a:avLst/>
                <a:gdLst/>
                <a:ahLst/>
                <a:cxnLst>
                  <a:cxn ang="0">
                    <a:pos x="2" y="1"/>
                  </a:cxn>
                  <a:cxn ang="0">
                    <a:pos x="0" y="0"/>
                  </a:cxn>
                  <a:cxn ang="0">
                    <a:pos x="2" y="1"/>
                  </a:cxn>
                  <a:cxn ang="0">
                    <a:pos x="1" y="1"/>
                  </a:cxn>
                  <a:cxn ang="0">
                    <a:pos x="1" y="1"/>
                  </a:cxn>
                  <a:cxn ang="0">
                    <a:pos x="1" y="1"/>
                  </a:cxn>
                  <a:cxn ang="0">
                    <a:pos x="2" y="1"/>
                  </a:cxn>
                </a:cxnLst>
                <a:rect l="0" t="0" r="r" b="b"/>
                <a:pathLst>
                  <a:path w="2" h="1">
                    <a:moveTo>
                      <a:pt x="2" y="1"/>
                    </a:moveTo>
                    <a:cubicBezTo>
                      <a:pt x="2" y="1"/>
                      <a:pt x="1" y="0"/>
                      <a:pt x="0" y="0"/>
                    </a:cubicBezTo>
                    <a:cubicBezTo>
                      <a:pt x="1" y="0"/>
                      <a:pt x="0" y="0"/>
                      <a:pt x="2" y="1"/>
                    </a:cubicBezTo>
                    <a:cubicBezTo>
                      <a:pt x="2" y="1"/>
                      <a:pt x="1" y="1"/>
                      <a:pt x="1" y="1"/>
                    </a:cubicBezTo>
                    <a:cubicBezTo>
                      <a:pt x="1" y="1"/>
                      <a:pt x="0" y="1"/>
                      <a:pt x="1" y="1"/>
                    </a:cubicBezTo>
                    <a:cubicBezTo>
                      <a:pt x="2" y="1"/>
                      <a:pt x="2" y="1"/>
                      <a:pt x="1" y="1"/>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8" name="Freeform 1351"/>
              <p:cNvSpPr>
                <a:spLocks/>
              </p:cNvSpPr>
              <p:nvPr/>
            </p:nvSpPr>
            <p:spPr bwMode="auto">
              <a:xfrm>
                <a:off x="3347" y="3094"/>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9" name="Freeform 1352"/>
              <p:cNvSpPr>
                <a:spLocks/>
              </p:cNvSpPr>
              <p:nvPr/>
            </p:nvSpPr>
            <p:spPr bwMode="auto">
              <a:xfrm>
                <a:off x="3353" y="3081"/>
                <a:ext cx="3" cy="0"/>
              </a:xfrm>
              <a:custGeom>
                <a:avLst/>
                <a:gdLst/>
                <a:ahLst/>
                <a:cxnLst>
                  <a:cxn ang="0">
                    <a:pos x="0" y="0"/>
                  </a:cxn>
                  <a:cxn ang="0">
                    <a:pos x="3" y="0"/>
                  </a:cxn>
                  <a:cxn ang="0">
                    <a:pos x="0" y="0"/>
                  </a:cxn>
                </a:cxnLst>
                <a:rect l="0" t="0" r="r" b="b"/>
                <a:pathLst>
                  <a:path w="3">
                    <a:moveTo>
                      <a:pt x="0" y="0"/>
                    </a:move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0" name="Freeform 1353"/>
              <p:cNvSpPr>
                <a:spLocks/>
              </p:cNvSpPr>
              <p:nvPr/>
            </p:nvSpPr>
            <p:spPr bwMode="auto">
              <a:xfrm>
                <a:off x="3358" y="3079"/>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1" name="Freeform 1354"/>
              <p:cNvSpPr>
                <a:spLocks/>
              </p:cNvSpPr>
              <p:nvPr/>
            </p:nvSpPr>
            <p:spPr bwMode="auto">
              <a:xfrm>
                <a:off x="3349" y="309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2" name="Rectangle 1355"/>
              <p:cNvSpPr>
                <a:spLocks noChangeArrowheads="1"/>
              </p:cNvSpPr>
              <p:nvPr/>
            </p:nvSpPr>
            <p:spPr bwMode="auto">
              <a:xfrm>
                <a:off x="3331" y="31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3" name="Rectangle 1356"/>
              <p:cNvSpPr>
                <a:spLocks noChangeArrowheads="1"/>
              </p:cNvSpPr>
              <p:nvPr/>
            </p:nvSpPr>
            <p:spPr bwMode="auto">
              <a:xfrm>
                <a:off x="3349" y="310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4" name="Freeform 1357"/>
              <p:cNvSpPr>
                <a:spLocks/>
              </p:cNvSpPr>
              <p:nvPr/>
            </p:nvSpPr>
            <p:spPr bwMode="auto">
              <a:xfrm>
                <a:off x="3344" y="3103"/>
                <a:ext cx="3" cy="3"/>
              </a:xfrm>
              <a:custGeom>
                <a:avLst/>
                <a:gdLst/>
                <a:ahLst/>
                <a:cxnLst>
                  <a:cxn ang="0">
                    <a:pos x="1" y="1"/>
                  </a:cxn>
                  <a:cxn ang="0">
                    <a:pos x="0" y="0"/>
                  </a:cxn>
                  <a:cxn ang="0">
                    <a:pos x="0" y="1"/>
                  </a:cxn>
                  <a:cxn ang="0">
                    <a:pos x="1" y="1"/>
                  </a:cxn>
                </a:cxnLst>
                <a:rect l="0" t="0" r="r" b="b"/>
                <a:pathLst>
                  <a:path w="1" h="1">
                    <a:moveTo>
                      <a:pt x="1" y="1"/>
                    </a:moveTo>
                    <a:cubicBezTo>
                      <a:pt x="1" y="1"/>
                      <a:pt x="0" y="1"/>
                      <a:pt x="0" y="0"/>
                    </a:cubicBezTo>
                    <a:cubicBezTo>
                      <a:pt x="0" y="1"/>
                      <a:pt x="0" y="1"/>
                      <a:pt x="0" y="1"/>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5" name="Freeform 1358"/>
              <p:cNvSpPr>
                <a:spLocks/>
              </p:cNvSpPr>
              <p:nvPr/>
            </p:nvSpPr>
            <p:spPr bwMode="auto">
              <a:xfrm>
                <a:off x="3340" y="311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6" name="Freeform 1359"/>
              <p:cNvSpPr>
                <a:spLocks/>
              </p:cNvSpPr>
              <p:nvPr/>
            </p:nvSpPr>
            <p:spPr bwMode="auto">
              <a:xfrm>
                <a:off x="3349" y="3099"/>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7" name="Freeform 1360"/>
              <p:cNvSpPr>
                <a:spLocks/>
              </p:cNvSpPr>
              <p:nvPr/>
            </p:nvSpPr>
            <p:spPr bwMode="auto">
              <a:xfrm>
                <a:off x="3362" y="29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8" name="Freeform 1361"/>
              <p:cNvSpPr>
                <a:spLocks/>
              </p:cNvSpPr>
              <p:nvPr/>
            </p:nvSpPr>
            <p:spPr bwMode="auto">
              <a:xfrm>
                <a:off x="3376" y="2959"/>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379" name="Freeform 1362"/>
              <p:cNvSpPr>
                <a:spLocks/>
              </p:cNvSpPr>
              <p:nvPr/>
            </p:nvSpPr>
            <p:spPr bwMode="auto">
              <a:xfrm>
                <a:off x="3362" y="307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0" name="Freeform 1363"/>
              <p:cNvSpPr>
                <a:spLocks/>
              </p:cNvSpPr>
              <p:nvPr/>
            </p:nvSpPr>
            <p:spPr bwMode="auto">
              <a:xfrm>
                <a:off x="3367" y="3034"/>
                <a:ext cx="4" cy="2"/>
              </a:xfrm>
              <a:custGeom>
                <a:avLst/>
                <a:gdLst/>
                <a:ahLst/>
                <a:cxnLst>
                  <a:cxn ang="0">
                    <a:pos x="2" y="1"/>
                  </a:cxn>
                  <a:cxn ang="0">
                    <a:pos x="0" y="0"/>
                  </a:cxn>
                  <a:cxn ang="0">
                    <a:pos x="2" y="1"/>
                  </a:cxn>
                </a:cxnLst>
                <a:rect l="0" t="0" r="r" b="b"/>
                <a:pathLst>
                  <a:path w="2" h="1">
                    <a:moveTo>
                      <a:pt x="2" y="1"/>
                    </a:moveTo>
                    <a:cubicBezTo>
                      <a:pt x="1" y="1"/>
                      <a:pt x="1" y="0"/>
                      <a:pt x="0" y="0"/>
                    </a:cubicBezTo>
                    <a:cubicBezTo>
                      <a:pt x="0" y="0"/>
                      <a:pt x="1"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1" name="Freeform 1364"/>
              <p:cNvSpPr>
                <a:spLocks/>
              </p:cNvSpPr>
              <p:nvPr/>
            </p:nvSpPr>
            <p:spPr bwMode="auto">
              <a:xfrm>
                <a:off x="3331" y="3108"/>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2" name="Rectangle 1365"/>
              <p:cNvSpPr>
                <a:spLocks noChangeArrowheads="1"/>
              </p:cNvSpPr>
              <p:nvPr/>
            </p:nvSpPr>
            <p:spPr bwMode="auto">
              <a:xfrm>
                <a:off x="3367" y="303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3" name="Freeform 1366"/>
              <p:cNvSpPr>
                <a:spLocks/>
              </p:cNvSpPr>
              <p:nvPr/>
            </p:nvSpPr>
            <p:spPr bwMode="auto">
              <a:xfrm>
                <a:off x="3362" y="3065"/>
                <a:ext cx="3" cy="0"/>
              </a:xfrm>
              <a:custGeom>
                <a:avLst/>
                <a:gdLst/>
                <a:ahLst/>
                <a:cxnLst>
                  <a:cxn ang="0">
                    <a:pos x="3" y="0"/>
                  </a:cxn>
                  <a:cxn ang="0">
                    <a:pos x="0" y="0"/>
                  </a:cxn>
                  <a:cxn ang="0">
                    <a:pos x="3" y="0"/>
                  </a:cxn>
                </a:cxnLst>
                <a:rect l="0" t="0" r="r" b="b"/>
                <a:pathLst>
                  <a:path w="3">
                    <a:moveTo>
                      <a:pt x="3" y="0"/>
                    </a:moveTo>
                    <a:lnTo>
                      <a:pt x="0"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4" name="Freeform 1367"/>
              <p:cNvSpPr>
                <a:spLocks/>
              </p:cNvSpPr>
              <p:nvPr/>
            </p:nvSpPr>
            <p:spPr bwMode="auto">
              <a:xfrm>
                <a:off x="3358" y="30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5" name="Freeform 1368"/>
              <p:cNvSpPr>
                <a:spLocks/>
              </p:cNvSpPr>
              <p:nvPr/>
            </p:nvSpPr>
            <p:spPr bwMode="auto">
              <a:xfrm>
                <a:off x="3362" y="306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6" name="Rectangle 1369"/>
              <p:cNvSpPr>
                <a:spLocks noChangeArrowheads="1"/>
              </p:cNvSpPr>
              <p:nvPr/>
            </p:nvSpPr>
            <p:spPr bwMode="auto">
              <a:xfrm>
                <a:off x="3362" y="305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7" name="Freeform 1370"/>
              <p:cNvSpPr>
                <a:spLocks/>
              </p:cNvSpPr>
              <p:nvPr/>
            </p:nvSpPr>
            <p:spPr bwMode="auto">
              <a:xfrm>
                <a:off x="3362" y="2973"/>
                <a:ext cx="3" cy="2"/>
              </a:xfrm>
              <a:custGeom>
                <a:avLst/>
                <a:gdLst/>
                <a:ahLst/>
                <a:cxnLst>
                  <a:cxn ang="0">
                    <a:pos x="0" y="1"/>
                  </a:cxn>
                  <a:cxn ang="0">
                    <a:pos x="1" y="1"/>
                  </a:cxn>
                  <a:cxn ang="0">
                    <a:pos x="0" y="1"/>
                  </a:cxn>
                </a:cxnLst>
                <a:rect l="0" t="0" r="r" b="b"/>
                <a:pathLst>
                  <a:path w="1" h="1">
                    <a:moveTo>
                      <a:pt x="0" y="1"/>
                    </a:moveTo>
                    <a:cubicBezTo>
                      <a:pt x="1" y="1"/>
                      <a:pt x="1" y="1"/>
                      <a:pt x="1" y="1"/>
                    </a:cubicBezTo>
                    <a:cubicBezTo>
                      <a:pt x="0" y="1"/>
                      <a:pt x="0" y="0"/>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8" name="Rectangle 1371"/>
              <p:cNvSpPr>
                <a:spLocks noChangeArrowheads="1"/>
              </p:cNvSpPr>
              <p:nvPr/>
            </p:nvSpPr>
            <p:spPr bwMode="auto">
              <a:xfrm>
                <a:off x="3331" y="311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9" name="Freeform 1372"/>
              <p:cNvSpPr>
                <a:spLocks/>
              </p:cNvSpPr>
              <p:nvPr/>
            </p:nvSpPr>
            <p:spPr bwMode="auto">
              <a:xfrm>
                <a:off x="3342" y="3054"/>
                <a:ext cx="0" cy="2"/>
              </a:xfrm>
              <a:custGeom>
                <a:avLst/>
                <a:gdLst/>
                <a:ahLst/>
                <a:cxnLst>
                  <a:cxn ang="0">
                    <a:pos x="0" y="2"/>
                  </a:cxn>
                  <a:cxn ang="0">
                    <a:pos x="0" y="0"/>
                  </a:cxn>
                  <a:cxn ang="0">
                    <a:pos x="0" y="2"/>
                  </a:cxn>
                </a:cxnLst>
                <a:rect l="0" t="0" r="r" b="b"/>
                <a:pathLst>
                  <a:path h="2">
                    <a:moveTo>
                      <a:pt x="0" y="2"/>
                    </a:move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0" name="Freeform 1373"/>
              <p:cNvSpPr>
                <a:spLocks/>
              </p:cNvSpPr>
              <p:nvPr/>
            </p:nvSpPr>
            <p:spPr bwMode="auto">
              <a:xfrm>
                <a:off x="3358" y="30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1" name="Freeform 1374"/>
              <p:cNvSpPr>
                <a:spLocks/>
              </p:cNvSpPr>
              <p:nvPr/>
            </p:nvSpPr>
            <p:spPr bwMode="auto">
              <a:xfrm>
                <a:off x="3342" y="3052"/>
                <a:ext cx="2" cy="2"/>
              </a:xfrm>
              <a:custGeom>
                <a:avLst/>
                <a:gdLst/>
                <a:ahLst/>
                <a:cxnLst>
                  <a:cxn ang="0">
                    <a:pos x="0" y="2"/>
                  </a:cxn>
                  <a:cxn ang="0">
                    <a:pos x="2" y="2"/>
                  </a:cxn>
                  <a:cxn ang="0">
                    <a:pos x="2" y="0"/>
                  </a:cxn>
                  <a:cxn ang="0">
                    <a:pos x="0" y="2"/>
                  </a:cxn>
                </a:cxnLst>
                <a:rect l="0" t="0" r="r" b="b"/>
                <a:pathLst>
                  <a:path w="2" h="2">
                    <a:moveTo>
                      <a:pt x="0" y="2"/>
                    </a:moveTo>
                    <a:lnTo>
                      <a:pt x="2" y="2"/>
                    </a:lnTo>
                    <a:lnTo>
                      <a:pt x="2"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2" name="Freeform 1375"/>
              <p:cNvSpPr>
                <a:spLocks/>
              </p:cNvSpPr>
              <p:nvPr/>
            </p:nvSpPr>
            <p:spPr bwMode="auto">
              <a:xfrm>
                <a:off x="3365" y="297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3" name="Freeform 1376"/>
              <p:cNvSpPr>
                <a:spLocks noEditPoints="1"/>
              </p:cNvSpPr>
              <p:nvPr/>
            </p:nvSpPr>
            <p:spPr bwMode="auto">
              <a:xfrm>
                <a:off x="3329" y="2957"/>
                <a:ext cx="56" cy="158"/>
              </a:xfrm>
              <a:custGeom>
                <a:avLst/>
                <a:gdLst/>
                <a:ahLst/>
                <a:cxnLst>
                  <a:cxn ang="0">
                    <a:pos x="16" y="8"/>
                  </a:cxn>
                  <a:cxn ang="0">
                    <a:pos x="16" y="8"/>
                  </a:cxn>
                  <a:cxn ang="0">
                    <a:pos x="14" y="10"/>
                  </a:cxn>
                  <a:cxn ang="0">
                    <a:pos x="13" y="14"/>
                  </a:cxn>
                  <a:cxn ang="0">
                    <a:pos x="15" y="17"/>
                  </a:cxn>
                  <a:cxn ang="0">
                    <a:pos x="14" y="20"/>
                  </a:cxn>
                  <a:cxn ang="0">
                    <a:pos x="12" y="22"/>
                  </a:cxn>
                  <a:cxn ang="0">
                    <a:pos x="13" y="24"/>
                  </a:cxn>
                  <a:cxn ang="0">
                    <a:pos x="12" y="26"/>
                  </a:cxn>
                  <a:cxn ang="0">
                    <a:pos x="12" y="29"/>
                  </a:cxn>
                  <a:cxn ang="0">
                    <a:pos x="9" y="34"/>
                  </a:cxn>
                  <a:cxn ang="0">
                    <a:pos x="7" y="40"/>
                  </a:cxn>
                  <a:cxn ang="0">
                    <a:pos x="8" y="43"/>
                  </a:cxn>
                  <a:cxn ang="0">
                    <a:pos x="7" y="48"/>
                  </a:cxn>
                  <a:cxn ang="0">
                    <a:pos x="6" y="50"/>
                  </a:cxn>
                  <a:cxn ang="0">
                    <a:pos x="7" y="53"/>
                  </a:cxn>
                  <a:cxn ang="0">
                    <a:pos x="7" y="54"/>
                  </a:cxn>
                  <a:cxn ang="0">
                    <a:pos x="6" y="55"/>
                  </a:cxn>
                  <a:cxn ang="0">
                    <a:pos x="5" y="58"/>
                  </a:cxn>
                  <a:cxn ang="0">
                    <a:pos x="5" y="60"/>
                  </a:cxn>
                  <a:cxn ang="0">
                    <a:pos x="5" y="63"/>
                  </a:cxn>
                  <a:cxn ang="0">
                    <a:pos x="3" y="64"/>
                  </a:cxn>
                  <a:cxn ang="0">
                    <a:pos x="2" y="65"/>
                  </a:cxn>
                  <a:cxn ang="0">
                    <a:pos x="2" y="68"/>
                  </a:cxn>
                  <a:cxn ang="0">
                    <a:pos x="2" y="69"/>
                  </a:cxn>
                  <a:cxn ang="0">
                    <a:pos x="5" y="69"/>
                  </a:cxn>
                  <a:cxn ang="0">
                    <a:pos x="7" y="68"/>
                  </a:cxn>
                  <a:cxn ang="0">
                    <a:pos x="7" y="66"/>
                  </a:cxn>
                  <a:cxn ang="0">
                    <a:pos x="9" y="64"/>
                  </a:cxn>
                  <a:cxn ang="0">
                    <a:pos x="8" y="62"/>
                  </a:cxn>
                  <a:cxn ang="0">
                    <a:pos x="9" y="62"/>
                  </a:cxn>
                  <a:cxn ang="0">
                    <a:pos x="9" y="60"/>
                  </a:cxn>
                  <a:cxn ang="0">
                    <a:pos x="11" y="58"/>
                  </a:cxn>
                  <a:cxn ang="0">
                    <a:pos x="12" y="55"/>
                  </a:cxn>
                  <a:cxn ang="0">
                    <a:pos x="12" y="55"/>
                  </a:cxn>
                  <a:cxn ang="0">
                    <a:pos x="15" y="54"/>
                  </a:cxn>
                  <a:cxn ang="0">
                    <a:pos x="15" y="53"/>
                  </a:cxn>
                  <a:cxn ang="0">
                    <a:pos x="12" y="51"/>
                  </a:cxn>
                  <a:cxn ang="0">
                    <a:pos x="13" y="50"/>
                  </a:cxn>
                  <a:cxn ang="0">
                    <a:pos x="14" y="48"/>
                  </a:cxn>
                  <a:cxn ang="0">
                    <a:pos x="15" y="46"/>
                  </a:cxn>
                  <a:cxn ang="0">
                    <a:pos x="14" y="42"/>
                  </a:cxn>
                  <a:cxn ang="0">
                    <a:pos x="16" y="41"/>
                  </a:cxn>
                  <a:cxn ang="0">
                    <a:pos x="15" y="39"/>
                  </a:cxn>
                  <a:cxn ang="0">
                    <a:pos x="15" y="37"/>
                  </a:cxn>
                  <a:cxn ang="0">
                    <a:pos x="21" y="35"/>
                  </a:cxn>
                  <a:cxn ang="0">
                    <a:pos x="20" y="31"/>
                  </a:cxn>
                  <a:cxn ang="0">
                    <a:pos x="21" y="28"/>
                  </a:cxn>
                  <a:cxn ang="0">
                    <a:pos x="22" y="24"/>
                  </a:cxn>
                  <a:cxn ang="0">
                    <a:pos x="20" y="19"/>
                  </a:cxn>
                  <a:cxn ang="0">
                    <a:pos x="21" y="16"/>
                  </a:cxn>
                  <a:cxn ang="0">
                    <a:pos x="22" y="15"/>
                  </a:cxn>
                  <a:cxn ang="0">
                    <a:pos x="23" y="14"/>
                  </a:cxn>
                  <a:cxn ang="0">
                    <a:pos x="22" y="13"/>
                  </a:cxn>
                  <a:cxn ang="0">
                    <a:pos x="23" y="11"/>
                  </a:cxn>
                  <a:cxn ang="0">
                    <a:pos x="22" y="4"/>
                  </a:cxn>
                  <a:cxn ang="0">
                    <a:pos x="23" y="2"/>
                  </a:cxn>
                  <a:cxn ang="0">
                    <a:pos x="17" y="1"/>
                  </a:cxn>
                  <a:cxn ang="0">
                    <a:pos x="18" y="1"/>
                  </a:cxn>
                  <a:cxn ang="0">
                    <a:pos x="16" y="4"/>
                  </a:cxn>
                  <a:cxn ang="0">
                    <a:pos x="16" y="6"/>
                  </a:cxn>
                  <a:cxn ang="0">
                    <a:pos x="16" y="13"/>
                  </a:cxn>
                  <a:cxn ang="0">
                    <a:pos x="24" y="13"/>
                  </a:cxn>
                </a:cxnLst>
                <a:rect l="0" t="0" r="r" b="b"/>
                <a:pathLst>
                  <a:path w="25" h="70">
                    <a:moveTo>
                      <a:pt x="14" y="6"/>
                    </a:moveTo>
                    <a:cubicBezTo>
                      <a:pt x="14" y="6"/>
                      <a:pt x="15" y="6"/>
                      <a:pt x="16" y="6"/>
                    </a:cubicBezTo>
                    <a:cubicBezTo>
                      <a:pt x="16" y="6"/>
                      <a:pt x="15" y="6"/>
                      <a:pt x="14" y="6"/>
                    </a:cubicBezTo>
                    <a:cubicBezTo>
                      <a:pt x="14" y="6"/>
                      <a:pt x="16" y="7"/>
                      <a:pt x="16" y="7"/>
                    </a:cubicBezTo>
                    <a:cubicBezTo>
                      <a:pt x="15" y="7"/>
                      <a:pt x="15" y="7"/>
                      <a:pt x="15" y="7"/>
                    </a:cubicBezTo>
                    <a:cubicBezTo>
                      <a:pt x="16" y="7"/>
                      <a:pt x="15" y="7"/>
                      <a:pt x="16" y="8"/>
                    </a:cubicBezTo>
                    <a:cubicBezTo>
                      <a:pt x="16" y="8"/>
                      <a:pt x="16" y="8"/>
                      <a:pt x="16" y="8"/>
                    </a:cubicBezTo>
                    <a:cubicBezTo>
                      <a:pt x="18" y="8"/>
                      <a:pt x="18" y="8"/>
                      <a:pt x="18" y="8"/>
                    </a:cubicBezTo>
                    <a:cubicBezTo>
                      <a:pt x="18" y="8"/>
                      <a:pt x="19" y="9"/>
                      <a:pt x="18" y="8"/>
                    </a:cubicBezTo>
                    <a:cubicBezTo>
                      <a:pt x="18" y="8"/>
                      <a:pt x="18" y="8"/>
                      <a:pt x="17" y="8"/>
                    </a:cubicBezTo>
                    <a:cubicBezTo>
                      <a:pt x="18" y="8"/>
                      <a:pt x="18" y="8"/>
                      <a:pt x="18" y="8"/>
                    </a:cubicBezTo>
                    <a:cubicBezTo>
                      <a:pt x="16" y="8"/>
                      <a:pt x="17" y="8"/>
                      <a:pt x="16" y="8"/>
                    </a:cubicBezTo>
                    <a:cubicBezTo>
                      <a:pt x="17" y="8"/>
                      <a:pt x="18" y="9"/>
                      <a:pt x="17" y="9"/>
                    </a:cubicBezTo>
                    <a:cubicBezTo>
                      <a:pt x="16" y="9"/>
                      <a:pt x="17" y="8"/>
                      <a:pt x="16" y="8"/>
                    </a:cubicBezTo>
                    <a:cubicBezTo>
                      <a:pt x="16" y="8"/>
                      <a:pt x="16" y="8"/>
                      <a:pt x="16" y="8"/>
                    </a:cubicBezTo>
                    <a:cubicBezTo>
                      <a:pt x="14" y="8"/>
                      <a:pt x="16" y="8"/>
                      <a:pt x="14" y="8"/>
                    </a:cubicBezTo>
                    <a:cubicBezTo>
                      <a:pt x="14" y="8"/>
                      <a:pt x="15" y="8"/>
                      <a:pt x="14" y="9"/>
                    </a:cubicBezTo>
                    <a:cubicBezTo>
                      <a:pt x="16" y="9"/>
                      <a:pt x="16" y="9"/>
                      <a:pt x="16" y="9"/>
                    </a:cubicBezTo>
                    <a:cubicBezTo>
                      <a:pt x="17" y="10"/>
                      <a:pt x="13" y="9"/>
                      <a:pt x="14" y="10"/>
                    </a:cubicBezTo>
                    <a:cubicBezTo>
                      <a:pt x="15" y="10"/>
                      <a:pt x="17" y="10"/>
                      <a:pt x="16" y="10"/>
                    </a:cubicBezTo>
                    <a:cubicBezTo>
                      <a:pt x="14" y="10"/>
                      <a:pt x="14" y="10"/>
                      <a:pt x="14" y="10"/>
                    </a:cubicBezTo>
                    <a:cubicBezTo>
                      <a:pt x="14" y="10"/>
                      <a:pt x="17" y="11"/>
                      <a:pt x="16" y="11"/>
                    </a:cubicBezTo>
                    <a:cubicBezTo>
                      <a:pt x="15" y="11"/>
                      <a:pt x="15" y="11"/>
                      <a:pt x="15" y="11"/>
                    </a:cubicBezTo>
                    <a:cubicBezTo>
                      <a:pt x="14" y="11"/>
                      <a:pt x="16" y="11"/>
                      <a:pt x="16" y="11"/>
                    </a:cubicBezTo>
                    <a:cubicBezTo>
                      <a:pt x="14" y="11"/>
                      <a:pt x="14" y="11"/>
                      <a:pt x="14" y="11"/>
                    </a:cubicBezTo>
                    <a:cubicBezTo>
                      <a:pt x="14" y="11"/>
                      <a:pt x="15" y="12"/>
                      <a:pt x="16" y="12"/>
                    </a:cubicBezTo>
                    <a:cubicBezTo>
                      <a:pt x="14" y="12"/>
                      <a:pt x="14" y="12"/>
                      <a:pt x="14" y="12"/>
                    </a:cubicBezTo>
                    <a:cubicBezTo>
                      <a:pt x="15" y="13"/>
                      <a:pt x="14" y="13"/>
                      <a:pt x="13" y="14"/>
                    </a:cubicBezTo>
                    <a:cubicBezTo>
                      <a:pt x="14" y="14"/>
                      <a:pt x="14" y="14"/>
                      <a:pt x="14" y="14"/>
                    </a:cubicBezTo>
                    <a:cubicBezTo>
                      <a:pt x="14" y="14"/>
                      <a:pt x="14" y="14"/>
                      <a:pt x="13" y="14"/>
                    </a:cubicBezTo>
                    <a:cubicBezTo>
                      <a:pt x="13" y="14"/>
                      <a:pt x="14" y="14"/>
                      <a:pt x="15" y="14"/>
                    </a:cubicBezTo>
                    <a:cubicBezTo>
                      <a:pt x="15" y="15"/>
                      <a:pt x="14" y="14"/>
                      <a:pt x="14" y="14"/>
                    </a:cubicBezTo>
                    <a:cubicBezTo>
                      <a:pt x="14" y="15"/>
                      <a:pt x="15" y="16"/>
                      <a:pt x="14" y="16"/>
                    </a:cubicBezTo>
                    <a:cubicBezTo>
                      <a:pt x="14" y="16"/>
                      <a:pt x="14" y="16"/>
                      <a:pt x="14" y="16"/>
                    </a:cubicBezTo>
                    <a:cubicBezTo>
                      <a:pt x="13" y="16"/>
                      <a:pt x="16" y="17"/>
                      <a:pt x="15" y="17"/>
                    </a:cubicBezTo>
                    <a:cubicBezTo>
                      <a:pt x="15" y="17"/>
                      <a:pt x="15" y="17"/>
                      <a:pt x="15" y="17"/>
                    </a:cubicBezTo>
                    <a:cubicBezTo>
                      <a:pt x="14" y="17"/>
                      <a:pt x="15" y="18"/>
                      <a:pt x="13" y="18"/>
                    </a:cubicBezTo>
                    <a:cubicBezTo>
                      <a:pt x="15" y="19"/>
                      <a:pt x="12" y="19"/>
                      <a:pt x="15" y="19"/>
                    </a:cubicBezTo>
                    <a:cubicBezTo>
                      <a:pt x="13" y="19"/>
                      <a:pt x="13" y="19"/>
                      <a:pt x="12" y="20"/>
                    </a:cubicBezTo>
                    <a:cubicBezTo>
                      <a:pt x="12" y="20"/>
                      <a:pt x="14" y="20"/>
                      <a:pt x="14" y="20"/>
                    </a:cubicBezTo>
                    <a:cubicBezTo>
                      <a:pt x="13" y="20"/>
                      <a:pt x="13" y="20"/>
                      <a:pt x="13" y="20"/>
                    </a:cubicBezTo>
                    <a:cubicBezTo>
                      <a:pt x="14" y="20"/>
                      <a:pt x="14" y="20"/>
                      <a:pt x="14" y="20"/>
                    </a:cubicBezTo>
                    <a:cubicBezTo>
                      <a:pt x="12" y="20"/>
                      <a:pt x="12" y="20"/>
                      <a:pt x="12" y="20"/>
                    </a:cubicBezTo>
                    <a:cubicBezTo>
                      <a:pt x="13" y="21"/>
                      <a:pt x="13" y="21"/>
                      <a:pt x="13" y="21"/>
                    </a:cubicBezTo>
                    <a:cubicBezTo>
                      <a:pt x="13" y="21"/>
                      <a:pt x="13" y="21"/>
                      <a:pt x="14" y="21"/>
                    </a:cubicBezTo>
                    <a:cubicBezTo>
                      <a:pt x="14" y="21"/>
                      <a:pt x="13" y="21"/>
                      <a:pt x="12" y="21"/>
                    </a:cubicBezTo>
                    <a:cubicBezTo>
                      <a:pt x="13" y="22"/>
                      <a:pt x="13" y="22"/>
                      <a:pt x="13" y="22"/>
                    </a:cubicBezTo>
                    <a:cubicBezTo>
                      <a:pt x="12" y="22"/>
                      <a:pt x="12" y="21"/>
                      <a:pt x="12" y="21"/>
                    </a:cubicBezTo>
                    <a:cubicBezTo>
                      <a:pt x="13" y="22"/>
                      <a:pt x="11" y="21"/>
                      <a:pt x="12" y="22"/>
                    </a:cubicBezTo>
                    <a:cubicBezTo>
                      <a:pt x="13" y="22"/>
                      <a:pt x="13" y="22"/>
                      <a:pt x="13" y="22"/>
                    </a:cubicBezTo>
                    <a:cubicBezTo>
                      <a:pt x="12" y="22"/>
                      <a:pt x="12" y="22"/>
                      <a:pt x="12" y="23"/>
                    </a:cubicBezTo>
                    <a:cubicBezTo>
                      <a:pt x="11" y="22"/>
                      <a:pt x="11" y="22"/>
                      <a:pt x="11" y="22"/>
                    </a:cubicBezTo>
                    <a:cubicBezTo>
                      <a:pt x="11" y="23"/>
                      <a:pt x="11" y="23"/>
                      <a:pt x="11" y="24"/>
                    </a:cubicBezTo>
                    <a:cubicBezTo>
                      <a:pt x="12" y="24"/>
                      <a:pt x="13" y="24"/>
                      <a:pt x="13" y="24"/>
                    </a:cubicBezTo>
                    <a:cubicBezTo>
                      <a:pt x="12" y="24"/>
                      <a:pt x="12" y="24"/>
                      <a:pt x="12" y="24"/>
                    </a:cubicBezTo>
                    <a:cubicBezTo>
                      <a:pt x="13" y="24"/>
                      <a:pt x="13" y="24"/>
                      <a:pt x="13" y="24"/>
                    </a:cubicBezTo>
                    <a:cubicBezTo>
                      <a:pt x="13" y="25"/>
                      <a:pt x="12" y="24"/>
                      <a:pt x="12" y="24"/>
                    </a:cubicBezTo>
                    <a:cubicBezTo>
                      <a:pt x="12" y="24"/>
                      <a:pt x="12" y="24"/>
                      <a:pt x="12" y="24"/>
                    </a:cubicBezTo>
                    <a:cubicBezTo>
                      <a:pt x="11" y="24"/>
                      <a:pt x="11" y="24"/>
                      <a:pt x="11" y="24"/>
                    </a:cubicBezTo>
                    <a:cubicBezTo>
                      <a:pt x="12" y="24"/>
                      <a:pt x="10" y="24"/>
                      <a:pt x="11" y="25"/>
                    </a:cubicBezTo>
                    <a:cubicBezTo>
                      <a:pt x="10" y="25"/>
                      <a:pt x="10" y="25"/>
                      <a:pt x="10" y="25"/>
                    </a:cubicBezTo>
                    <a:cubicBezTo>
                      <a:pt x="10" y="25"/>
                      <a:pt x="11" y="25"/>
                      <a:pt x="11" y="26"/>
                    </a:cubicBezTo>
                    <a:cubicBezTo>
                      <a:pt x="12" y="26"/>
                      <a:pt x="12" y="26"/>
                      <a:pt x="12" y="26"/>
                    </a:cubicBezTo>
                    <a:cubicBezTo>
                      <a:pt x="12" y="27"/>
                      <a:pt x="11" y="27"/>
                      <a:pt x="11" y="27"/>
                    </a:cubicBezTo>
                    <a:cubicBezTo>
                      <a:pt x="12" y="28"/>
                      <a:pt x="12" y="27"/>
                      <a:pt x="13" y="28"/>
                    </a:cubicBezTo>
                    <a:cubicBezTo>
                      <a:pt x="12" y="28"/>
                      <a:pt x="12" y="28"/>
                      <a:pt x="11" y="28"/>
                    </a:cubicBezTo>
                    <a:cubicBezTo>
                      <a:pt x="11" y="28"/>
                      <a:pt x="11" y="28"/>
                      <a:pt x="12" y="29"/>
                    </a:cubicBezTo>
                    <a:cubicBezTo>
                      <a:pt x="13" y="29"/>
                      <a:pt x="13" y="29"/>
                      <a:pt x="13" y="29"/>
                    </a:cubicBezTo>
                    <a:cubicBezTo>
                      <a:pt x="13" y="29"/>
                      <a:pt x="12" y="29"/>
                      <a:pt x="12" y="29"/>
                    </a:cubicBezTo>
                    <a:cubicBezTo>
                      <a:pt x="12" y="29"/>
                      <a:pt x="12" y="29"/>
                      <a:pt x="12" y="29"/>
                    </a:cubicBezTo>
                    <a:cubicBezTo>
                      <a:pt x="13" y="30"/>
                      <a:pt x="8" y="30"/>
                      <a:pt x="10" y="31"/>
                    </a:cubicBezTo>
                    <a:cubicBezTo>
                      <a:pt x="10" y="31"/>
                      <a:pt x="10" y="31"/>
                      <a:pt x="10" y="31"/>
                    </a:cubicBezTo>
                    <a:cubicBezTo>
                      <a:pt x="11" y="31"/>
                      <a:pt x="11" y="31"/>
                      <a:pt x="11" y="31"/>
                    </a:cubicBezTo>
                    <a:cubicBezTo>
                      <a:pt x="11" y="32"/>
                      <a:pt x="11" y="31"/>
                      <a:pt x="10" y="31"/>
                    </a:cubicBezTo>
                    <a:cubicBezTo>
                      <a:pt x="11" y="32"/>
                      <a:pt x="9" y="32"/>
                      <a:pt x="10" y="33"/>
                    </a:cubicBezTo>
                    <a:cubicBezTo>
                      <a:pt x="7" y="32"/>
                      <a:pt x="10" y="34"/>
                      <a:pt x="8" y="34"/>
                    </a:cubicBezTo>
                    <a:cubicBezTo>
                      <a:pt x="9" y="34"/>
                      <a:pt x="9" y="34"/>
                      <a:pt x="9" y="34"/>
                    </a:cubicBezTo>
                    <a:cubicBezTo>
                      <a:pt x="10" y="34"/>
                      <a:pt x="9" y="34"/>
                      <a:pt x="8" y="34"/>
                    </a:cubicBezTo>
                    <a:cubicBezTo>
                      <a:pt x="9" y="34"/>
                      <a:pt x="9" y="34"/>
                      <a:pt x="9" y="34"/>
                    </a:cubicBezTo>
                    <a:cubicBezTo>
                      <a:pt x="10" y="36"/>
                      <a:pt x="8" y="36"/>
                      <a:pt x="7" y="37"/>
                    </a:cubicBezTo>
                    <a:cubicBezTo>
                      <a:pt x="7" y="37"/>
                      <a:pt x="10" y="38"/>
                      <a:pt x="9" y="38"/>
                    </a:cubicBezTo>
                    <a:cubicBezTo>
                      <a:pt x="7" y="38"/>
                      <a:pt x="7" y="38"/>
                      <a:pt x="7" y="38"/>
                    </a:cubicBezTo>
                    <a:cubicBezTo>
                      <a:pt x="9" y="39"/>
                      <a:pt x="7" y="39"/>
                      <a:pt x="8" y="41"/>
                    </a:cubicBezTo>
                    <a:cubicBezTo>
                      <a:pt x="8" y="40"/>
                      <a:pt x="7" y="40"/>
                      <a:pt x="7" y="40"/>
                    </a:cubicBezTo>
                    <a:cubicBezTo>
                      <a:pt x="6" y="40"/>
                      <a:pt x="7" y="41"/>
                      <a:pt x="8" y="41"/>
                    </a:cubicBezTo>
                    <a:cubicBezTo>
                      <a:pt x="8" y="41"/>
                      <a:pt x="7" y="41"/>
                      <a:pt x="7" y="41"/>
                    </a:cubicBezTo>
                    <a:cubicBezTo>
                      <a:pt x="6" y="41"/>
                      <a:pt x="8" y="42"/>
                      <a:pt x="7" y="41"/>
                    </a:cubicBezTo>
                    <a:cubicBezTo>
                      <a:pt x="7" y="41"/>
                      <a:pt x="7" y="41"/>
                      <a:pt x="7" y="41"/>
                    </a:cubicBezTo>
                    <a:cubicBezTo>
                      <a:pt x="7" y="41"/>
                      <a:pt x="6" y="42"/>
                      <a:pt x="8" y="42"/>
                    </a:cubicBezTo>
                    <a:cubicBezTo>
                      <a:pt x="7" y="42"/>
                      <a:pt x="8" y="43"/>
                      <a:pt x="7" y="43"/>
                    </a:cubicBezTo>
                    <a:cubicBezTo>
                      <a:pt x="8" y="43"/>
                      <a:pt x="6" y="43"/>
                      <a:pt x="8" y="43"/>
                    </a:cubicBezTo>
                    <a:cubicBezTo>
                      <a:pt x="6" y="43"/>
                      <a:pt x="7" y="44"/>
                      <a:pt x="7" y="44"/>
                    </a:cubicBezTo>
                    <a:cubicBezTo>
                      <a:pt x="7" y="44"/>
                      <a:pt x="7" y="44"/>
                      <a:pt x="6" y="44"/>
                    </a:cubicBezTo>
                    <a:cubicBezTo>
                      <a:pt x="6" y="44"/>
                      <a:pt x="6" y="44"/>
                      <a:pt x="7" y="44"/>
                    </a:cubicBezTo>
                    <a:cubicBezTo>
                      <a:pt x="5" y="44"/>
                      <a:pt x="9" y="46"/>
                      <a:pt x="6" y="45"/>
                    </a:cubicBezTo>
                    <a:cubicBezTo>
                      <a:pt x="7" y="46"/>
                      <a:pt x="7" y="47"/>
                      <a:pt x="7" y="47"/>
                    </a:cubicBezTo>
                    <a:cubicBezTo>
                      <a:pt x="6" y="47"/>
                      <a:pt x="7" y="47"/>
                      <a:pt x="6" y="46"/>
                    </a:cubicBezTo>
                    <a:cubicBezTo>
                      <a:pt x="6" y="47"/>
                      <a:pt x="8" y="48"/>
                      <a:pt x="7" y="48"/>
                    </a:cubicBezTo>
                    <a:cubicBezTo>
                      <a:pt x="7" y="48"/>
                      <a:pt x="6" y="48"/>
                      <a:pt x="6" y="48"/>
                    </a:cubicBezTo>
                    <a:cubicBezTo>
                      <a:pt x="7" y="48"/>
                      <a:pt x="5" y="49"/>
                      <a:pt x="6" y="49"/>
                    </a:cubicBezTo>
                    <a:cubicBezTo>
                      <a:pt x="6" y="49"/>
                      <a:pt x="6" y="49"/>
                      <a:pt x="6" y="49"/>
                    </a:cubicBezTo>
                    <a:cubicBezTo>
                      <a:pt x="6" y="49"/>
                      <a:pt x="6" y="49"/>
                      <a:pt x="6" y="49"/>
                    </a:cubicBezTo>
                    <a:cubicBezTo>
                      <a:pt x="6" y="49"/>
                      <a:pt x="6" y="49"/>
                      <a:pt x="6" y="49"/>
                    </a:cubicBezTo>
                    <a:cubicBezTo>
                      <a:pt x="7" y="49"/>
                      <a:pt x="8" y="50"/>
                      <a:pt x="9" y="50"/>
                    </a:cubicBezTo>
                    <a:cubicBezTo>
                      <a:pt x="7" y="50"/>
                      <a:pt x="8" y="51"/>
                      <a:pt x="6" y="50"/>
                    </a:cubicBezTo>
                    <a:cubicBezTo>
                      <a:pt x="6" y="50"/>
                      <a:pt x="6" y="50"/>
                      <a:pt x="7" y="50"/>
                    </a:cubicBezTo>
                    <a:cubicBezTo>
                      <a:pt x="6" y="50"/>
                      <a:pt x="6" y="50"/>
                      <a:pt x="5" y="50"/>
                    </a:cubicBezTo>
                    <a:cubicBezTo>
                      <a:pt x="6" y="50"/>
                      <a:pt x="7" y="50"/>
                      <a:pt x="7" y="51"/>
                    </a:cubicBezTo>
                    <a:cubicBezTo>
                      <a:pt x="6" y="50"/>
                      <a:pt x="6" y="50"/>
                      <a:pt x="6" y="50"/>
                    </a:cubicBezTo>
                    <a:cubicBezTo>
                      <a:pt x="6" y="51"/>
                      <a:pt x="7" y="51"/>
                      <a:pt x="7" y="51"/>
                    </a:cubicBezTo>
                    <a:cubicBezTo>
                      <a:pt x="6" y="51"/>
                      <a:pt x="6" y="51"/>
                      <a:pt x="6" y="51"/>
                    </a:cubicBezTo>
                    <a:cubicBezTo>
                      <a:pt x="6" y="51"/>
                      <a:pt x="8" y="52"/>
                      <a:pt x="7" y="53"/>
                    </a:cubicBezTo>
                    <a:cubicBezTo>
                      <a:pt x="5" y="52"/>
                      <a:pt x="6" y="53"/>
                      <a:pt x="5" y="52"/>
                    </a:cubicBezTo>
                    <a:cubicBezTo>
                      <a:pt x="5" y="53"/>
                      <a:pt x="5" y="53"/>
                      <a:pt x="5" y="53"/>
                    </a:cubicBezTo>
                    <a:cubicBezTo>
                      <a:pt x="6" y="53"/>
                      <a:pt x="6" y="53"/>
                      <a:pt x="6" y="53"/>
                    </a:cubicBezTo>
                    <a:cubicBezTo>
                      <a:pt x="6" y="53"/>
                      <a:pt x="7" y="53"/>
                      <a:pt x="6" y="53"/>
                    </a:cubicBezTo>
                    <a:cubicBezTo>
                      <a:pt x="6" y="53"/>
                      <a:pt x="6" y="53"/>
                      <a:pt x="6" y="53"/>
                    </a:cubicBezTo>
                    <a:cubicBezTo>
                      <a:pt x="6" y="54"/>
                      <a:pt x="6" y="54"/>
                      <a:pt x="6" y="54"/>
                    </a:cubicBezTo>
                    <a:cubicBezTo>
                      <a:pt x="7" y="54"/>
                      <a:pt x="7" y="54"/>
                      <a:pt x="7" y="54"/>
                    </a:cubicBezTo>
                    <a:cubicBezTo>
                      <a:pt x="7" y="54"/>
                      <a:pt x="8" y="54"/>
                      <a:pt x="8" y="54"/>
                    </a:cubicBezTo>
                    <a:cubicBezTo>
                      <a:pt x="8" y="54"/>
                      <a:pt x="8" y="54"/>
                      <a:pt x="7" y="54"/>
                    </a:cubicBezTo>
                    <a:cubicBezTo>
                      <a:pt x="7" y="54"/>
                      <a:pt x="7" y="54"/>
                      <a:pt x="7" y="54"/>
                    </a:cubicBezTo>
                    <a:cubicBezTo>
                      <a:pt x="7" y="55"/>
                      <a:pt x="8" y="55"/>
                      <a:pt x="7" y="55"/>
                    </a:cubicBezTo>
                    <a:cubicBezTo>
                      <a:pt x="7" y="55"/>
                      <a:pt x="6" y="54"/>
                      <a:pt x="6" y="54"/>
                    </a:cubicBezTo>
                    <a:cubicBezTo>
                      <a:pt x="7" y="55"/>
                      <a:pt x="6" y="55"/>
                      <a:pt x="7" y="55"/>
                    </a:cubicBezTo>
                    <a:cubicBezTo>
                      <a:pt x="7" y="55"/>
                      <a:pt x="6" y="55"/>
                      <a:pt x="6" y="55"/>
                    </a:cubicBezTo>
                    <a:cubicBezTo>
                      <a:pt x="7" y="55"/>
                      <a:pt x="7" y="55"/>
                      <a:pt x="7" y="55"/>
                    </a:cubicBezTo>
                    <a:cubicBezTo>
                      <a:pt x="6" y="55"/>
                      <a:pt x="6" y="55"/>
                      <a:pt x="6" y="55"/>
                    </a:cubicBezTo>
                    <a:cubicBezTo>
                      <a:pt x="5" y="55"/>
                      <a:pt x="8" y="56"/>
                      <a:pt x="7" y="56"/>
                    </a:cubicBezTo>
                    <a:cubicBezTo>
                      <a:pt x="6" y="56"/>
                      <a:pt x="6" y="56"/>
                      <a:pt x="6" y="56"/>
                    </a:cubicBezTo>
                    <a:cubicBezTo>
                      <a:pt x="6" y="56"/>
                      <a:pt x="7" y="56"/>
                      <a:pt x="6" y="57"/>
                    </a:cubicBezTo>
                    <a:cubicBezTo>
                      <a:pt x="5" y="56"/>
                      <a:pt x="6" y="56"/>
                      <a:pt x="5" y="56"/>
                    </a:cubicBezTo>
                    <a:cubicBezTo>
                      <a:pt x="5" y="57"/>
                      <a:pt x="6" y="58"/>
                      <a:pt x="5" y="58"/>
                    </a:cubicBezTo>
                    <a:cubicBezTo>
                      <a:pt x="6" y="58"/>
                      <a:pt x="6" y="58"/>
                      <a:pt x="6" y="58"/>
                    </a:cubicBezTo>
                    <a:cubicBezTo>
                      <a:pt x="8" y="59"/>
                      <a:pt x="5" y="58"/>
                      <a:pt x="5" y="58"/>
                    </a:cubicBezTo>
                    <a:cubicBezTo>
                      <a:pt x="5" y="58"/>
                      <a:pt x="4" y="58"/>
                      <a:pt x="5" y="58"/>
                    </a:cubicBezTo>
                    <a:cubicBezTo>
                      <a:pt x="4" y="58"/>
                      <a:pt x="5" y="59"/>
                      <a:pt x="5" y="60"/>
                    </a:cubicBezTo>
                    <a:cubicBezTo>
                      <a:pt x="5" y="59"/>
                      <a:pt x="5" y="59"/>
                      <a:pt x="5" y="59"/>
                    </a:cubicBezTo>
                    <a:cubicBezTo>
                      <a:pt x="4" y="59"/>
                      <a:pt x="4" y="60"/>
                      <a:pt x="4" y="60"/>
                    </a:cubicBezTo>
                    <a:cubicBezTo>
                      <a:pt x="5" y="60"/>
                      <a:pt x="4" y="60"/>
                      <a:pt x="5" y="60"/>
                    </a:cubicBezTo>
                    <a:cubicBezTo>
                      <a:pt x="2" y="60"/>
                      <a:pt x="6" y="62"/>
                      <a:pt x="4" y="62"/>
                    </a:cubicBezTo>
                    <a:cubicBezTo>
                      <a:pt x="4" y="62"/>
                      <a:pt x="3" y="62"/>
                      <a:pt x="3" y="62"/>
                    </a:cubicBezTo>
                    <a:cubicBezTo>
                      <a:pt x="4" y="62"/>
                      <a:pt x="4" y="62"/>
                      <a:pt x="4" y="62"/>
                    </a:cubicBezTo>
                    <a:cubicBezTo>
                      <a:pt x="4" y="62"/>
                      <a:pt x="4" y="62"/>
                      <a:pt x="5" y="62"/>
                    </a:cubicBezTo>
                    <a:cubicBezTo>
                      <a:pt x="5" y="63"/>
                      <a:pt x="6" y="63"/>
                      <a:pt x="6" y="63"/>
                    </a:cubicBezTo>
                    <a:cubicBezTo>
                      <a:pt x="5" y="63"/>
                      <a:pt x="4" y="63"/>
                      <a:pt x="4" y="63"/>
                    </a:cubicBezTo>
                    <a:cubicBezTo>
                      <a:pt x="5" y="63"/>
                      <a:pt x="5" y="63"/>
                      <a:pt x="5" y="63"/>
                    </a:cubicBezTo>
                    <a:cubicBezTo>
                      <a:pt x="3" y="63"/>
                      <a:pt x="6" y="63"/>
                      <a:pt x="5" y="63"/>
                    </a:cubicBezTo>
                    <a:cubicBezTo>
                      <a:pt x="5" y="63"/>
                      <a:pt x="5" y="63"/>
                      <a:pt x="5" y="63"/>
                    </a:cubicBezTo>
                    <a:cubicBezTo>
                      <a:pt x="5" y="63"/>
                      <a:pt x="5" y="64"/>
                      <a:pt x="5" y="64"/>
                    </a:cubicBezTo>
                    <a:cubicBezTo>
                      <a:pt x="4" y="64"/>
                      <a:pt x="5" y="64"/>
                      <a:pt x="4" y="63"/>
                    </a:cubicBezTo>
                    <a:cubicBezTo>
                      <a:pt x="4" y="64"/>
                      <a:pt x="6" y="64"/>
                      <a:pt x="5" y="64"/>
                    </a:cubicBezTo>
                    <a:cubicBezTo>
                      <a:pt x="4" y="64"/>
                      <a:pt x="4" y="64"/>
                      <a:pt x="4" y="64"/>
                    </a:cubicBezTo>
                    <a:cubicBezTo>
                      <a:pt x="3" y="63"/>
                      <a:pt x="3" y="64"/>
                      <a:pt x="3" y="64"/>
                    </a:cubicBezTo>
                    <a:cubicBezTo>
                      <a:pt x="3" y="64"/>
                      <a:pt x="3" y="64"/>
                      <a:pt x="3" y="64"/>
                    </a:cubicBezTo>
                    <a:cubicBezTo>
                      <a:pt x="2" y="64"/>
                      <a:pt x="2" y="64"/>
                      <a:pt x="2" y="64"/>
                    </a:cubicBezTo>
                    <a:cubicBezTo>
                      <a:pt x="3" y="64"/>
                      <a:pt x="3" y="64"/>
                      <a:pt x="3" y="64"/>
                    </a:cubicBezTo>
                    <a:cubicBezTo>
                      <a:pt x="5" y="65"/>
                      <a:pt x="3" y="64"/>
                      <a:pt x="5" y="65"/>
                    </a:cubicBezTo>
                    <a:cubicBezTo>
                      <a:pt x="3" y="65"/>
                      <a:pt x="4" y="65"/>
                      <a:pt x="3" y="65"/>
                    </a:cubicBezTo>
                    <a:cubicBezTo>
                      <a:pt x="2" y="64"/>
                      <a:pt x="2" y="64"/>
                      <a:pt x="2" y="64"/>
                    </a:cubicBezTo>
                    <a:cubicBezTo>
                      <a:pt x="3" y="65"/>
                      <a:pt x="1" y="64"/>
                      <a:pt x="2" y="65"/>
                    </a:cubicBezTo>
                    <a:cubicBezTo>
                      <a:pt x="2" y="65"/>
                      <a:pt x="2" y="65"/>
                      <a:pt x="1" y="65"/>
                    </a:cubicBezTo>
                    <a:cubicBezTo>
                      <a:pt x="1" y="65"/>
                      <a:pt x="2" y="65"/>
                      <a:pt x="2" y="65"/>
                    </a:cubicBezTo>
                    <a:cubicBezTo>
                      <a:pt x="3" y="66"/>
                      <a:pt x="0" y="65"/>
                      <a:pt x="2" y="66"/>
                    </a:cubicBezTo>
                    <a:cubicBezTo>
                      <a:pt x="3" y="67"/>
                      <a:pt x="4" y="68"/>
                      <a:pt x="4" y="68"/>
                    </a:cubicBezTo>
                    <a:cubicBezTo>
                      <a:pt x="4" y="68"/>
                      <a:pt x="3" y="68"/>
                      <a:pt x="3" y="68"/>
                    </a:cubicBezTo>
                    <a:cubicBezTo>
                      <a:pt x="2" y="68"/>
                      <a:pt x="2" y="68"/>
                      <a:pt x="3" y="68"/>
                    </a:cubicBezTo>
                    <a:cubicBezTo>
                      <a:pt x="2" y="68"/>
                      <a:pt x="2" y="68"/>
                      <a:pt x="2" y="68"/>
                    </a:cubicBezTo>
                    <a:cubicBezTo>
                      <a:pt x="2" y="68"/>
                      <a:pt x="3" y="68"/>
                      <a:pt x="2" y="68"/>
                    </a:cubicBezTo>
                    <a:cubicBezTo>
                      <a:pt x="1" y="68"/>
                      <a:pt x="1" y="68"/>
                      <a:pt x="1" y="68"/>
                    </a:cubicBezTo>
                    <a:cubicBezTo>
                      <a:pt x="2" y="69"/>
                      <a:pt x="2" y="69"/>
                      <a:pt x="2" y="69"/>
                    </a:cubicBezTo>
                    <a:cubicBezTo>
                      <a:pt x="2" y="69"/>
                      <a:pt x="1" y="68"/>
                      <a:pt x="1" y="68"/>
                    </a:cubicBezTo>
                    <a:cubicBezTo>
                      <a:pt x="1" y="68"/>
                      <a:pt x="1" y="69"/>
                      <a:pt x="2" y="69"/>
                    </a:cubicBezTo>
                    <a:cubicBezTo>
                      <a:pt x="3" y="69"/>
                      <a:pt x="3" y="69"/>
                      <a:pt x="3" y="69"/>
                    </a:cubicBezTo>
                    <a:cubicBezTo>
                      <a:pt x="3" y="69"/>
                      <a:pt x="2" y="69"/>
                      <a:pt x="2" y="69"/>
                    </a:cubicBezTo>
                    <a:cubicBezTo>
                      <a:pt x="1" y="68"/>
                      <a:pt x="2" y="69"/>
                      <a:pt x="2" y="69"/>
                    </a:cubicBezTo>
                    <a:cubicBezTo>
                      <a:pt x="3" y="69"/>
                      <a:pt x="3" y="69"/>
                      <a:pt x="3" y="69"/>
                    </a:cubicBezTo>
                    <a:cubicBezTo>
                      <a:pt x="5" y="70"/>
                      <a:pt x="2" y="68"/>
                      <a:pt x="3" y="68"/>
                    </a:cubicBezTo>
                    <a:cubicBezTo>
                      <a:pt x="4" y="69"/>
                      <a:pt x="4" y="69"/>
                      <a:pt x="4" y="69"/>
                    </a:cubicBezTo>
                    <a:cubicBezTo>
                      <a:pt x="3" y="68"/>
                      <a:pt x="3" y="68"/>
                      <a:pt x="3" y="68"/>
                    </a:cubicBezTo>
                    <a:cubicBezTo>
                      <a:pt x="3" y="68"/>
                      <a:pt x="4" y="69"/>
                      <a:pt x="5" y="69"/>
                    </a:cubicBezTo>
                    <a:cubicBezTo>
                      <a:pt x="5" y="69"/>
                      <a:pt x="4" y="68"/>
                      <a:pt x="5" y="69"/>
                    </a:cubicBezTo>
                    <a:cubicBezTo>
                      <a:pt x="5" y="69"/>
                      <a:pt x="5" y="69"/>
                      <a:pt x="5" y="69"/>
                    </a:cubicBezTo>
                    <a:cubicBezTo>
                      <a:pt x="5" y="68"/>
                      <a:pt x="5" y="68"/>
                      <a:pt x="5" y="68"/>
                    </a:cubicBezTo>
                    <a:cubicBezTo>
                      <a:pt x="5" y="68"/>
                      <a:pt x="6" y="69"/>
                      <a:pt x="6" y="69"/>
                    </a:cubicBezTo>
                    <a:cubicBezTo>
                      <a:pt x="7" y="69"/>
                      <a:pt x="5" y="68"/>
                      <a:pt x="6" y="68"/>
                    </a:cubicBezTo>
                    <a:cubicBezTo>
                      <a:pt x="6" y="68"/>
                      <a:pt x="6" y="68"/>
                      <a:pt x="6" y="68"/>
                    </a:cubicBezTo>
                    <a:cubicBezTo>
                      <a:pt x="6" y="67"/>
                      <a:pt x="5" y="68"/>
                      <a:pt x="4" y="67"/>
                    </a:cubicBezTo>
                    <a:cubicBezTo>
                      <a:pt x="7" y="68"/>
                      <a:pt x="7" y="68"/>
                      <a:pt x="7" y="68"/>
                    </a:cubicBezTo>
                    <a:cubicBezTo>
                      <a:pt x="5" y="67"/>
                      <a:pt x="5" y="67"/>
                      <a:pt x="5" y="67"/>
                    </a:cubicBezTo>
                    <a:cubicBezTo>
                      <a:pt x="5" y="67"/>
                      <a:pt x="6" y="67"/>
                      <a:pt x="6" y="67"/>
                    </a:cubicBezTo>
                    <a:cubicBezTo>
                      <a:pt x="5" y="67"/>
                      <a:pt x="5" y="67"/>
                      <a:pt x="5" y="67"/>
                    </a:cubicBezTo>
                    <a:cubicBezTo>
                      <a:pt x="6" y="67"/>
                      <a:pt x="5" y="66"/>
                      <a:pt x="6" y="67"/>
                    </a:cubicBezTo>
                    <a:cubicBezTo>
                      <a:pt x="6" y="66"/>
                      <a:pt x="6" y="67"/>
                      <a:pt x="5" y="66"/>
                    </a:cubicBezTo>
                    <a:cubicBezTo>
                      <a:pt x="7" y="67"/>
                      <a:pt x="5" y="66"/>
                      <a:pt x="6" y="66"/>
                    </a:cubicBezTo>
                    <a:cubicBezTo>
                      <a:pt x="7" y="66"/>
                      <a:pt x="6" y="66"/>
                      <a:pt x="7" y="66"/>
                    </a:cubicBezTo>
                    <a:cubicBezTo>
                      <a:pt x="6" y="66"/>
                      <a:pt x="8" y="66"/>
                      <a:pt x="7" y="66"/>
                    </a:cubicBezTo>
                    <a:cubicBezTo>
                      <a:pt x="6" y="65"/>
                      <a:pt x="7" y="65"/>
                      <a:pt x="7" y="65"/>
                    </a:cubicBezTo>
                    <a:cubicBezTo>
                      <a:pt x="7" y="65"/>
                      <a:pt x="8" y="65"/>
                      <a:pt x="8" y="64"/>
                    </a:cubicBezTo>
                    <a:cubicBezTo>
                      <a:pt x="8" y="64"/>
                      <a:pt x="8" y="64"/>
                      <a:pt x="8" y="64"/>
                    </a:cubicBezTo>
                    <a:cubicBezTo>
                      <a:pt x="7" y="64"/>
                      <a:pt x="7" y="64"/>
                      <a:pt x="7" y="63"/>
                    </a:cubicBezTo>
                    <a:cubicBezTo>
                      <a:pt x="8" y="64"/>
                      <a:pt x="8" y="64"/>
                      <a:pt x="9" y="64"/>
                    </a:cubicBezTo>
                    <a:cubicBezTo>
                      <a:pt x="9" y="64"/>
                      <a:pt x="9" y="64"/>
                      <a:pt x="9" y="64"/>
                    </a:cubicBezTo>
                    <a:cubicBezTo>
                      <a:pt x="8" y="64"/>
                      <a:pt x="8" y="64"/>
                      <a:pt x="8" y="63"/>
                    </a:cubicBezTo>
                    <a:cubicBezTo>
                      <a:pt x="9" y="64"/>
                      <a:pt x="9" y="64"/>
                      <a:pt x="9" y="64"/>
                    </a:cubicBezTo>
                    <a:cubicBezTo>
                      <a:pt x="9" y="64"/>
                      <a:pt x="8" y="63"/>
                      <a:pt x="9" y="63"/>
                    </a:cubicBezTo>
                    <a:cubicBezTo>
                      <a:pt x="8" y="63"/>
                      <a:pt x="6" y="62"/>
                      <a:pt x="5" y="62"/>
                    </a:cubicBezTo>
                    <a:cubicBezTo>
                      <a:pt x="6" y="62"/>
                      <a:pt x="7" y="62"/>
                      <a:pt x="7" y="62"/>
                    </a:cubicBezTo>
                    <a:cubicBezTo>
                      <a:pt x="7" y="62"/>
                      <a:pt x="7" y="62"/>
                      <a:pt x="7" y="62"/>
                    </a:cubicBezTo>
                    <a:cubicBezTo>
                      <a:pt x="8" y="62"/>
                      <a:pt x="8" y="62"/>
                      <a:pt x="8" y="62"/>
                    </a:cubicBezTo>
                    <a:cubicBezTo>
                      <a:pt x="8" y="62"/>
                      <a:pt x="7" y="62"/>
                      <a:pt x="7" y="62"/>
                    </a:cubicBezTo>
                    <a:cubicBezTo>
                      <a:pt x="8" y="62"/>
                      <a:pt x="8" y="62"/>
                      <a:pt x="8" y="62"/>
                    </a:cubicBezTo>
                    <a:cubicBezTo>
                      <a:pt x="8" y="62"/>
                      <a:pt x="8" y="62"/>
                      <a:pt x="8" y="62"/>
                    </a:cubicBezTo>
                    <a:cubicBezTo>
                      <a:pt x="8" y="62"/>
                      <a:pt x="9" y="62"/>
                      <a:pt x="9" y="63"/>
                    </a:cubicBezTo>
                    <a:cubicBezTo>
                      <a:pt x="9" y="62"/>
                      <a:pt x="8" y="62"/>
                      <a:pt x="8" y="62"/>
                    </a:cubicBezTo>
                    <a:cubicBezTo>
                      <a:pt x="8" y="62"/>
                      <a:pt x="9" y="62"/>
                      <a:pt x="10" y="62"/>
                    </a:cubicBezTo>
                    <a:cubicBezTo>
                      <a:pt x="9" y="62"/>
                      <a:pt x="10" y="62"/>
                      <a:pt x="9" y="62"/>
                    </a:cubicBezTo>
                    <a:cubicBezTo>
                      <a:pt x="9" y="62"/>
                      <a:pt x="9" y="62"/>
                      <a:pt x="10" y="62"/>
                    </a:cubicBezTo>
                    <a:cubicBezTo>
                      <a:pt x="9" y="62"/>
                      <a:pt x="10" y="61"/>
                      <a:pt x="8" y="61"/>
                    </a:cubicBezTo>
                    <a:cubicBezTo>
                      <a:pt x="8" y="61"/>
                      <a:pt x="8" y="61"/>
                      <a:pt x="8" y="61"/>
                    </a:cubicBezTo>
                    <a:cubicBezTo>
                      <a:pt x="8" y="61"/>
                      <a:pt x="8" y="61"/>
                      <a:pt x="8" y="61"/>
                    </a:cubicBezTo>
                    <a:cubicBezTo>
                      <a:pt x="8" y="61"/>
                      <a:pt x="8" y="61"/>
                      <a:pt x="8" y="61"/>
                    </a:cubicBezTo>
                    <a:cubicBezTo>
                      <a:pt x="8" y="61"/>
                      <a:pt x="8" y="61"/>
                      <a:pt x="8" y="61"/>
                    </a:cubicBezTo>
                    <a:cubicBezTo>
                      <a:pt x="7" y="60"/>
                      <a:pt x="9" y="60"/>
                      <a:pt x="9" y="60"/>
                    </a:cubicBezTo>
                    <a:cubicBezTo>
                      <a:pt x="9" y="60"/>
                      <a:pt x="9" y="60"/>
                      <a:pt x="9" y="60"/>
                    </a:cubicBezTo>
                    <a:cubicBezTo>
                      <a:pt x="9" y="59"/>
                      <a:pt x="9" y="59"/>
                      <a:pt x="8" y="59"/>
                    </a:cubicBezTo>
                    <a:cubicBezTo>
                      <a:pt x="8" y="59"/>
                      <a:pt x="9" y="59"/>
                      <a:pt x="10" y="59"/>
                    </a:cubicBezTo>
                    <a:cubicBezTo>
                      <a:pt x="9" y="59"/>
                      <a:pt x="9" y="58"/>
                      <a:pt x="10" y="58"/>
                    </a:cubicBezTo>
                    <a:cubicBezTo>
                      <a:pt x="10" y="59"/>
                      <a:pt x="10" y="58"/>
                      <a:pt x="10" y="59"/>
                    </a:cubicBezTo>
                    <a:cubicBezTo>
                      <a:pt x="11" y="59"/>
                      <a:pt x="11" y="59"/>
                      <a:pt x="10" y="58"/>
                    </a:cubicBezTo>
                    <a:cubicBezTo>
                      <a:pt x="11" y="59"/>
                      <a:pt x="12" y="58"/>
                      <a:pt x="11" y="58"/>
                    </a:cubicBezTo>
                    <a:cubicBezTo>
                      <a:pt x="11" y="58"/>
                      <a:pt x="11" y="58"/>
                      <a:pt x="11" y="58"/>
                    </a:cubicBezTo>
                    <a:cubicBezTo>
                      <a:pt x="11" y="58"/>
                      <a:pt x="11" y="58"/>
                      <a:pt x="11" y="58"/>
                    </a:cubicBezTo>
                    <a:cubicBezTo>
                      <a:pt x="12" y="58"/>
                      <a:pt x="12" y="58"/>
                      <a:pt x="12" y="58"/>
                    </a:cubicBezTo>
                    <a:cubicBezTo>
                      <a:pt x="14" y="58"/>
                      <a:pt x="10" y="56"/>
                      <a:pt x="12" y="57"/>
                    </a:cubicBezTo>
                    <a:cubicBezTo>
                      <a:pt x="11" y="56"/>
                      <a:pt x="12" y="57"/>
                      <a:pt x="11" y="56"/>
                    </a:cubicBezTo>
                    <a:cubicBezTo>
                      <a:pt x="11" y="56"/>
                      <a:pt x="13" y="57"/>
                      <a:pt x="13" y="57"/>
                    </a:cubicBezTo>
                    <a:cubicBezTo>
                      <a:pt x="14" y="56"/>
                      <a:pt x="11" y="56"/>
                      <a:pt x="12" y="55"/>
                    </a:cubicBezTo>
                    <a:cubicBezTo>
                      <a:pt x="11" y="55"/>
                      <a:pt x="10" y="55"/>
                      <a:pt x="9" y="55"/>
                    </a:cubicBezTo>
                    <a:cubicBezTo>
                      <a:pt x="10" y="54"/>
                      <a:pt x="11" y="55"/>
                      <a:pt x="12" y="55"/>
                    </a:cubicBezTo>
                    <a:cubicBezTo>
                      <a:pt x="12" y="55"/>
                      <a:pt x="12" y="55"/>
                      <a:pt x="12" y="55"/>
                    </a:cubicBezTo>
                    <a:cubicBezTo>
                      <a:pt x="12" y="55"/>
                      <a:pt x="12" y="55"/>
                      <a:pt x="12" y="56"/>
                    </a:cubicBezTo>
                    <a:cubicBezTo>
                      <a:pt x="12" y="55"/>
                      <a:pt x="12" y="55"/>
                      <a:pt x="12" y="55"/>
                    </a:cubicBezTo>
                    <a:cubicBezTo>
                      <a:pt x="12" y="55"/>
                      <a:pt x="12" y="55"/>
                      <a:pt x="13" y="55"/>
                    </a:cubicBezTo>
                    <a:cubicBezTo>
                      <a:pt x="13" y="55"/>
                      <a:pt x="12" y="55"/>
                      <a:pt x="12" y="55"/>
                    </a:cubicBezTo>
                    <a:cubicBezTo>
                      <a:pt x="13" y="55"/>
                      <a:pt x="12" y="55"/>
                      <a:pt x="13" y="54"/>
                    </a:cubicBezTo>
                    <a:cubicBezTo>
                      <a:pt x="13" y="54"/>
                      <a:pt x="12" y="54"/>
                      <a:pt x="12" y="54"/>
                    </a:cubicBezTo>
                    <a:cubicBezTo>
                      <a:pt x="13" y="54"/>
                      <a:pt x="11" y="54"/>
                      <a:pt x="11" y="53"/>
                    </a:cubicBezTo>
                    <a:cubicBezTo>
                      <a:pt x="12" y="53"/>
                      <a:pt x="13" y="54"/>
                      <a:pt x="12" y="53"/>
                    </a:cubicBezTo>
                    <a:cubicBezTo>
                      <a:pt x="13" y="53"/>
                      <a:pt x="14" y="54"/>
                      <a:pt x="14" y="54"/>
                    </a:cubicBezTo>
                    <a:cubicBezTo>
                      <a:pt x="13" y="53"/>
                      <a:pt x="15" y="54"/>
                      <a:pt x="15" y="54"/>
                    </a:cubicBezTo>
                    <a:cubicBezTo>
                      <a:pt x="15" y="54"/>
                      <a:pt x="15" y="54"/>
                      <a:pt x="15" y="54"/>
                    </a:cubicBezTo>
                    <a:cubicBezTo>
                      <a:pt x="15" y="53"/>
                      <a:pt x="15" y="53"/>
                      <a:pt x="15" y="53"/>
                    </a:cubicBezTo>
                    <a:cubicBezTo>
                      <a:pt x="14" y="53"/>
                      <a:pt x="14" y="53"/>
                      <a:pt x="14" y="53"/>
                    </a:cubicBezTo>
                    <a:cubicBezTo>
                      <a:pt x="14" y="53"/>
                      <a:pt x="14" y="53"/>
                      <a:pt x="15" y="53"/>
                    </a:cubicBezTo>
                    <a:cubicBezTo>
                      <a:pt x="14" y="53"/>
                      <a:pt x="13" y="53"/>
                      <a:pt x="12" y="52"/>
                    </a:cubicBezTo>
                    <a:cubicBezTo>
                      <a:pt x="13" y="52"/>
                      <a:pt x="12" y="52"/>
                      <a:pt x="13" y="52"/>
                    </a:cubicBezTo>
                    <a:cubicBezTo>
                      <a:pt x="13" y="53"/>
                      <a:pt x="14" y="53"/>
                      <a:pt x="15" y="53"/>
                    </a:cubicBezTo>
                    <a:cubicBezTo>
                      <a:pt x="14" y="53"/>
                      <a:pt x="14" y="53"/>
                      <a:pt x="15" y="53"/>
                    </a:cubicBezTo>
                    <a:cubicBezTo>
                      <a:pt x="15" y="53"/>
                      <a:pt x="15" y="53"/>
                      <a:pt x="15" y="53"/>
                    </a:cubicBezTo>
                    <a:cubicBezTo>
                      <a:pt x="16" y="53"/>
                      <a:pt x="14" y="52"/>
                      <a:pt x="14" y="52"/>
                    </a:cubicBezTo>
                    <a:cubicBezTo>
                      <a:pt x="14" y="52"/>
                      <a:pt x="15" y="52"/>
                      <a:pt x="15" y="52"/>
                    </a:cubicBezTo>
                    <a:cubicBezTo>
                      <a:pt x="15" y="52"/>
                      <a:pt x="14" y="52"/>
                      <a:pt x="13" y="52"/>
                    </a:cubicBezTo>
                    <a:cubicBezTo>
                      <a:pt x="14" y="51"/>
                      <a:pt x="13" y="51"/>
                      <a:pt x="13" y="51"/>
                    </a:cubicBezTo>
                    <a:cubicBezTo>
                      <a:pt x="13" y="51"/>
                      <a:pt x="13" y="51"/>
                      <a:pt x="13" y="51"/>
                    </a:cubicBezTo>
                    <a:cubicBezTo>
                      <a:pt x="12" y="51"/>
                      <a:pt x="12" y="51"/>
                      <a:pt x="12" y="51"/>
                    </a:cubicBezTo>
                    <a:cubicBezTo>
                      <a:pt x="13" y="51"/>
                      <a:pt x="12" y="51"/>
                      <a:pt x="13" y="51"/>
                    </a:cubicBezTo>
                    <a:cubicBezTo>
                      <a:pt x="12" y="50"/>
                      <a:pt x="14" y="51"/>
                      <a:pt x="13" y="50"/>
                    </a:cubicBezTo>
                    <a:cubicBezTo>
                      <a:pt x="14" y="50"/>
                      <a:pt x="15" y="51"/>
                      <a:pt x="15" y="51"/>
                    </a:cubicBezTo>
                    <a:cubicBezTo>
                      <a:pt x="14" y="50"/>
                      <a:pt x="16" y="51"/>
                      <a:pt x="15" y="50"/>
                    </a:cubicBezTo>
                    <a:cubicBezTo>
                      <a:pt x="14" y="50"/>
                      <a:pt x="15" y="50"/>
                      <a:pt x="14" y="50"/>
                    </a:cubicBezTo>
                    <a:cubicBezTo>
                      <a:pt x="14" y="50"/>
                      <a:pt x="14" y="50"/>
                      <a:pt x="14" y="50"/>
                    </a:cubicBezTo>
                    <a:cubicBezTo>
                      <a:pt x="13" y="50"/>
                      <a:pt x="13" y="50"/>
                      <a:pt x="13" y="50"/>
                    </a:cubicBezTo>
                    <a:cubicBezTo>
                      <a:pt x="13" y="50"/>
                      <a:pt x="13" y="50"/>
                      <a:pt x="13" y="50"/>
                    </a:cubicBezTo>
                    <a:cubicBezTo>
                      <a:pt x="13" y="50"/>
                      <a:pt x="13" y="50"/>
                      <a:pt x="12" y="50"/>
                    </a:cubicBezTo>
                    <a:cubicBezTo>
                      <a:pt x="13" y="50"/>
                      <a:pt x="11" y="49"/>
                      <a:pt x="12" y="49"/>
                    </a:cubicBezTo>
                    <a:cubicBezTo>
                      <a:pt x="15" y="50"/>
                      <a:pt x="15" y="50"/>
                      <a:pt x="15" y="50"/>
                    </a:cubicBezTo>
                    <a:cubicBezTo>
                      <a:pt x="16" y="50"/>
                      <a:pt x="14" y="49"/>
                      <a:pt x="14" y="48"/>
                    </a:cubicBezTo>
                    <a:cubicBezTo>
                      <a:pt x="14" y="48"/>
                      <a:pt x="14" y="48"/>
                      <a:pt x="14" y="48"/>
                    </a:cubicBezTo>
                    <a:cubicBezTo>
                      <a:pt x="13" y="48"/>
                      <a:pt x="14" y="48"/>
                      <a:pt x="14" y="48"/>
                    </a:cubicBezTo>
                    <a:cubicBezTo>
                      <a:pt x="14" y="48"/>
                      <a:pt x="15" y="48"/>
                      <a:pt x="15" y="48"/>
                    </a:cubicBezTo>
                    <a:cubicBezTo>
                      <a:pt x="15" y="48"/>
                      <a:pt x="15" y="48"/>
                      <a:pt x="14" y="47"/>
                    </a:cubicBezTo>
                    <a:cubicBezTo>
                      <a:pt x="15" y="47"/>
                      <a:pt x="15" y="47"/>
                      <a:pt x="15" y="47"/>
                    </a:cubicBezTo>
                    <a:cubicBezTo>
                      <a:pt x="15" y="47"/>
                      <a:pt x="13" y="46"/>
                      <a:pt x="13" y="46"/>
                    </a:cubicBezTo>
                    <a:cubicBezTo>
                      <a:pt x="14" y="46"/>
                      <a:pt x="15" y="46"/>
                      <a:pt x="15" y="47"/>
                    </a:cubicBezTo>
                    <a:cubicBezTo>
                      <a:pt x="15" y="47"/>
                      <a:pt x="15" y="47"/>
                      <a:pt x="15" y="46"/>
                    </a:cubicBezTo>
                    <a:cubicBezTo>
                      <a:pt x="15" y="47"/>
                      <a:pt x="14" y="46"/>
                      <a:pt x="15" y="46"/>
                    </a:cubicBezTo>
                    <a:cubicBezTo>
                      <a:pt x="14" y="46"/>
                      <a:pt x="13" y="46"/>
                      <a:pt x="14" y="45"/>
                    </a:cubicBezTo>
                    <a:cubicBezTo>
                      <a:pt x="14" y="46"/>
                      <a:pt x="14" y="46"/>
                      <a:pt x="14" y="46"/>
                    </a:cubicBezTo>
                    <a:cubicBezTo>
                      <a:pt x="14" y="45"/>
                      <a:pt x="13" y="45"/>
                      <a:pt x="13" y="45"/>
                    </a:cubicBezTo>
                    <a:cubicBezTo>
                      <a:pt x="15" y="45"/>
                      <a:pt x="13" y="44"/>
                      <a:pt x="15" y="44"/>
                    </a:cubicBezTo>
                    <a:cubicBezTo>
                      <a:pt x="15" y="43"/>
                      <a:pt x="15" y="43"/>
                      <a:pt x="15" y="43"/>
                    </a:cubicBezTo>
                    <a:cubicBezTo>
                      <a:pt x="15" y="43"/>
                      <a:pt x="15" y="43"/>
                      <a:pt x="15" y="43"/>
                    </a:cubicBezTo>
                    <a:cubicBezTo>
                      <a:pt x="16" y="43"/>
                      <a:pt x="13" y="43"/>
                      <a:pt x="14" y="42"/>
                    </a:cubicBezTo>
                    <a:cubicBezTo>
                      <a:pt x="15" y="43"/>
                      <a:pt x="14" y="43"/>
                      <a:pt x="15" y="43"/>
                    </a:cubicBezTo>
                    <a:cubicBezTo>
                      <a:pt x="17" y="43"/>
                      <a:pt x="14" y="42"/>
                      <a:pt x="16" y="42"/>
                    </a:cubicBezTo>
                    <a:cubicBezTo>
                      <a:pt x="16" y="43"/>
                      <a:pt x="16" y="43"/>
                      <a:pt x="16" y="43"/>
                    </a:cubicBezTo>
                    <a:cubicBezTo>
                      <a:pt x="17" y="43"/>
                      <a:pt x="15" y="42"/>
                      <a:pt x="16" y="42"/>
                    </a:cubicBezTo>
                    <a:cubicBezTo>
                      <a:pt x="16" y="42"/>
                      <a:pt x="16" y="42"/>
                      <a:pt x="16" y="42"/>
                    </a:cubicBezTo>
                    <a:cubicBezTo>
                      <a:pt x="15" y="41"/>
                      <a:pt x="14" y="41"/>
                      <a:pt x="14" y="40"/>
                    </a:cubicBezTo>
                    <a:cubicBezTo>
                      <a:pt x="15" y="41"/>
                      <a:pt x="15" y="40"/>
                      <a:pt x="16" y="41"/>
                    </a:cubicBezTo>
                    <a:cubicBezTo>
                      <a:pt x="15" y="40"/>
                      <a:pt x="14" y="40"/>
                      <a:pt x="14" y="40"/>
                    </a:cubicBezTo>
                    <a:cubicBezTo>
                      <a:pt x="14" y="40"/>
                      <a:pt x="15" y="40"/>
                      <a:pt x="16" y="40"/>
                    </a:cubicBezTo>
                    <a:cubicBezTo>
                      <a:pt x="16" y="40"/>
                      <a:pt x="16" y="40"/>
                      <a:pt x="16" y="40"/>
                    </a:cubicBezTo>
                    <a:cubicBezTo>
                      <a:pt x="17" y="41"/>
                      <a:pt x="16" y="40"/>
                      <a:pt x="16" y="40"/>
                    </a:cubicBezTo>
                    <a:cubicBezTo>
                      <a:pt x="17" y="40"/>
                      <a:pt x="17" y="40"/>
                      <a:pt x="17" y="40"/>
                    </a:cubicBezTo>
                    <a:cubicBezTo>
                      <a:pt x="17" y="40"/>
                      <a:pt x="15" y="39"/>
                      <a:pt x="15" y="39"/>
                    </a:cubicBezTo>
                    <a:cubicBezTo>
                      <a:pt x="15" y="39"/>
                      <a:pt x="15" y="39"/>
                      <a:pt x="15" y="39"/>
                    </a:cubicBezTo>
                    <a:cubicBezTo>
                      <a:pt x="14" y="38"/>
                      <a:pt x="16" y="39"/>
                      <a:pt x="15" y="38"/>
                    </a:cubicBezTo>
                    <a:cubicBezTo>
                      <a:pt x="16" y="39"/>
                      <a:pt x="16" y="39"/>
                      <a:pt x="16" y="39"/>
                    </a:cubicBezTo>
                    <a:cubicBezTo>
                      <a:pt x="16" y="38"/>
                      <a:pt x="15" y="38"/>
                      <a:pt x="15" y="37"/>
                    </a:cubicBezTo>
                    <a:cubicBezTo>
                      <a:pt x="16" y="38"/>
                      <a:pt x="16" y="38"/>
                      <a:pt x="17" y="39"/>
                    </a:cubicBezTo>
                    <a:cubicBezTo>
                      <a:pt x="17" y="39"/>
                      <a:pt x="17" y="38"/>
                      <a:pt x="16" y="38"/>
                    </a:cubicBezTo>
                    <a:cubicBezTo>
                      <a:pt x="16" y="38"/>
                      <a:pt x="17" y="38"/>
                      <a:pt x="17" y="38"/>
                    </a:cubicBezTo>
                    <a:cubicBezTo>
                      <a:pt x="15" y="38"/>
                      <a:pt x="15" y="37"/>
                      <a:pt x="15" y="37"/>
                    </a:cubicBezTo>
                    <a:cubicBezTo>
                      <a:pt x="18" y="38"/>
                      <a:pt x="16" y="36"/>
                      <a:pt x="18" y="37"/>
                    </a:cubicBezTo>
                    <a:cubicBezTo>
                      <a:pt x="17" y="36"/>
                      <a:pt x="19" y="36"/>
                      <a:pt x="19" y="35"/>
                    </a:cubicBezTo>
                    <a:cubicBezTo>
                      <a:pt x="17" y="35"/>
                      <a:pt x="19" y="35"/>
                      <a:pt x="17" y="34"/>
                    </a:cubicBezTo>
                    <a:cubicBezTo>
                      <a:pt x="17" y="34"/>
                      <a:pt x="17" y="34"/>
                      <a:pt x="17" y="34"/>
                    </a:cubicBezTo>
                    <a:cubicBezTo>
                      <a:pt x="18" y="34"/>
                      <a:pt x="18" y="34"/>
                      <a:pt x="18" y="34"/>
                    </a:cubicBezTo>
                    <a:cubicBezTo>
                      <a:pt x="19" y="34"/>
                      <a:pt x="19" y="34"/>
                      <a:pt x="19" y="34"/>
                    </a:cubicBezTo>
                    <a:cubicBezTo>
                      <a:pt x="19" y="34"/>
                      <a:pt x="20" y="35"/>
                      <a:pt x="21" y="35"/>
                    </a:cubicBezTo>
                    <a:cubicBezTo>
                      <a:pt x="20" y="34"/>
                      <a:pt x="20" y="34"/>
                      <a:pt x="20" y="34"/>
                    </a:cubicBezTo>
                    <a:cubicBezTo>
                      <a:pt x="19" y="34"/>
                      <a:pt x="19" y="34"/>
                      <a:pt x="19" y="34"/>
                    </a:cubicBezTo>
                    <a:cubicBezTo>
                      <a:pt x="18" y="33"/>
                      <a:pt x="21" y="34"/>
                      <a:pt x="20" y="33"/>
                    </a:cubicBezTo>
                    <a:cubicBezTo>
                      <a:pt x="21" y="34"/>
                      <a:pt x="21" y="34"/>
                      <a:pt x="21" y="34"/>
                    </a:cubicBezTo>
                    <a:cubicBezTo>
                      <a:pt x="20" y="33"/>
                      <a:pt x="21" y="33"/>
                      <a:pt x="19" y="32"/>
                    </a:cubicBezTo>
                    <a:cubicBezTo>
                      <a:pt x="19" y="32"/>
                      <a:pt x="20" y="32"/>
                      <a:pt x="20" y="32"/>
                    </a:cubicBezTo>
                    <a:cubicBezTo>
                      <a:pt x="21" y="32"/>
                      <a:pt x="18" y="31"/>
                      <a:pt x="20" y="31"/>
                    </a:cubicBezTo>
                    <a:cubicBezTo>
                      <a:pt x="20" y="31"/>
                      <a:pt x="20" y="31"/>
                      <a:pt x="20" y="31"/>
                    </a:cubicBezTo>
                    <a:cubicBezTo>
                      <a:pt x="20" y="31"/>
                      <a:pt x="19" y="30"/>
                      <a:pt x="20" y="30"/>
                    </a:cubicBezTo>
                    <a:cubicBezTo>
                      <a:pt x="20" y="30"/>
                      <a:pt x="20" y="30"/>
                      <a:pt x="20" y="30"/>
                    </a:cubicBezTo>
                    <a:cubicBezTo>
                      <a:pt x="20" y="30"/>
                      <a:pt x="19" y="30"/>
                      <a:pt x="20" y="30"/>
                    </a:cubicBezTo>
                    <a:cubicBezTo>
                      <a:pt x="20" y="30"/>
                      <a:pt x="20" y="30"/>
                      <a:pt x="20" y="30"/>
                    </a:cubicBezTo>
                    <a:cubicBezTo>
                      <a:pt x="21" y="30"/>
                      <a:pt x="19" y="29"/>
                      <a:pt x="19" y="28"/>
                    </a:cubicBezTo>
                    <a:cubicBezTo>
                      <a:pt x="20" y="29"/>
                      <a:pt x="21" y="28"/>
                      <a:pt x="21" y="28"/>
                    </a:cubicBezTo>
                    <a:cubicBezTo>
                      <a:pt x="22" y="28"/>
                      <a:pt x="22" y="28"/>
                      <a:pt x="22" y="28"/>
                    </a:cubicBezTo>
                    <a:cubicBezTo>
                      <a:pt x="22" y="28"/>
                      <a:pt x="20" y="27"/>
                      <a:pt x="20" y="26"/>
                    </a:cubicBezTo>
                    <a:cubicBezTo>
                      <a:pt x="22" y="26"/>
                      <a:pt x="21" y="25"/>
                      <a:pt x="22" y="25"/>
                    </a:cubicBezTo>
                    <a:cubicBezTo>
                      <a:pt x="22" y="25"/>
                      <a:pt x="21" y="25"/>
                      <a:pt x="21" y="24"/>
                    </a:cubicBezTo>
                    <a:cubicBezTo>
                      <a:pt x="21" y="24"/>
                      <a:pt x="20" y="24"/>
                      <a:pt x="21" y="24"/>
                    </a:cubicBezTo>
                    <a:cubicBezTo>
                      <a:pt x="21" y="24"/>
                      <a:pt x="21" y="24"/>
                      <a:pt x="21" y="24"/>
                    </a:cubicBezTo>
                    <a:cubicBezTo>
                      <a:pt x="23" y="24"/>
                      <a:pt x="22" y="24"/>
                      <a:pt x="22" y="24"/>
                    </a:cubicBezTo>
                    <a:cubicBezTo>
                      <a:pt x="20" y="23"/>
                      <a:pt x="20" y="23"/>
                      <a:pt x="20" y="23"/>
                    </a:cubicBezTo>
                    <a:cubicBezTo>
                      <a:pt x="23" y="23"/>
                      <a:pt x="20" y="22"/>
                      <a:pt x="22" y="22"/>
                    </a:cubicBezTo>
                    <a:cubicBezTo>
                      <a:pt x="22" y="22"/>
                      <a:pt x="22" y="21"/>
                      <a:pt x="21" y="21"/>
                    </a:cubicBezTo>
                    <a:cubicBezTo>
                      <a:pt x="22" y="21"/>
                      <a:pt x="22" y="21"/>
                      <a:pt x="22" y="21"/>
                    </a:cubicBezTo>
                    <a:cubicBezTo>
                      <a:pt x="23" y="21"/>
                      <a:pt x="23" y="21"/>
                      <a:pt x="23" y="20"/>
                    </a:cubicBezTo>
                    <a:cubicBezTo>
                      <a:pt x="24" y="21"/>
                      <a:pt x="24" y="21"/>
                      <a:pt x="24" y="21"/>
                    </a:cubicBezTo>
                    <a:cubicBezTo>
                      <a:pt x="24" y="20"/>
                      <a:pt x="20" y="20"/>
                      <a:pt x="20" y="19"/>
                    </a:cubicBezTo>
                    <a:cubicBezTo>
                      <a:pt x="22" y="20"/>
                      <a:pt x="22" y="20"/>
                      <a:pt x="22" y="20"/>
                    </a:cubicBezTo>
                    <a:cubicBezTo>
                      <a:pt x="22" y="19"/>
                      <a:pt x="24" y="19"/>
                      <a:pt x="22" y="18"/>
                    </a:cubicBezTo>
                    <a:cubicBezTo>
                      <a:pt x="23" y="18"/>
                      <a:pt x="23" y="18"/>
                      <a:pt x="23" y="19"/>
                    </a:cubicBezTo>
                    <a:cubicBezTo>
                      <a:pt x="23" y="18"/>
                      <a:pt x="24" y="18"/>
                      <a:pt x="22" y="18"/>
                    </a:cubicBezTo>
                    <a:cubicBezTo>
                      <a:pt x="24" y="18"/>
                      <a:pt x="22" y="17"/>
                      <a:pt x="22" y="17"/>
                    </a:cubicBezTo>
                    <a:cubicBezTo>
                      <a:pt x="23" y="17"/>
                      <a:pt x="23" y="17"/>
                      <a:pt x="23" y="17"/>
                    </a:cubicBezTo>
                    <a:cubicBezTo>
                      <a:pt x="21" y="16"/>
                      <a:pt x="21" y="16"/>
                      <a:pt x="21" y="16"/>
                    </a:cubicBezTo>
                    <a:cubicBezTo>
                      <a:pt x="21" y="16"/>
                      <a:pt x="22" y="16"/>
                      <a:pt x="21" y="16"/>
                    </a:cubicBezTo>
                    <a:cubicBezTo>
                      <a:pt x="22" y="16"/>
                      <a:pt x="20" y="16"/>
                      <a:pt x="21" y="16"/>
                    </a:cubicBezTo>
                    <a:cubicBezTo>
                      <a:pt x="22" y="16"/>
                      <a:pt x="22" y="16"/>
                      <a:pt x="22" y="16"/>
                    </a:cubicBezTo>
                    <a:cubicBezTo>
                      <a:pt x="22" y="16"/>
                      <a:pt x="21" y="16"/>
                      <a:pt x="21" y="15"/>
                    </a:cubicBezTo>
                    <a:cubicBezTo>
                      <a:pt x="20" y="15"/>
                      <a:pt x="21" y="15"/>
                      <a:pt x="22" y="15"/>
                    </a:cubicBezTo>
                    <a:cubicBezTo>
                      <a:pt x="21" y="15"/>
                      <a:pt x="21" y="15"/>
                      <a:pt x="21" y="14"/>
                    </a:cubicBezTo>
                    <a:cubicBezTo>
                      <a:pt x="22" y="15"/>
                      <a:pt x="22" y="15"/>
                      <a:pt x="22" y="15"/>
                    </a:cubicBezTo>
                    <a:cubicBezTo>
                      <a:pt x="22" y="14"/>
                      <a:pt x="20" y="14"/>
                      <a:pt x="22" y="14"/>
                    </a:cubicBezTo>
                    <a:cubicBezTo>
                      <a:pt x="22" y="14"/>
                      <a:pt x="22" y="14"/>
                      <a:pt x="22" y="14"/>
                    </a:cubicBezTo>
                    <a:cubicBezTo>
                      <a:pt x="22" y="14"/>
                      <a:pt x="22" y="14"/>
                      <a:pt x="22" y="14"/>
                    </a:cubicBezTo>
                    <a:cubicBezTo>
                      <a:pt x="23" y="15"/>
                      <a:pt x="23" y="14"/>
                      <a:pt x="25" y="15"/>
                    </a:cubicBezTo>
                    <a:cubicBezTo>
                      <a:pt x="24" y="14"/>
                      <a:pt x="22" y="14"/>
                      <a:pt x="23" y="14"/>
                    </a:cubicBezTo>
                    <a:cubicBezTo>
                      <a:pt x="23" y="14"/>
                      <a:pt x="23" y="14"/>
                      <a:pt x="23" y="14"/>
                    </a:cubicBezTo>
                    <a:cubicBezTo>
                      <a:pt x="23" y="14"/>
                      <a:pt x="23" y="14"/>
                      <a:pt x="23" y="14"/>
                    </a:cubicBezTo>
                    <a:cubicBezTo>
                      <a:pt x="23" y="14"/>
                      <a:pt x="23" y="14"/>
                      <a:pt x="23" y="13"/>
                    </a:cubicBezTo>
                    <a:cubicBezTo>
                      <a:pt x="23" y="13"/>
                      <a:pt x="23" y="13"/>
                      <a:pt x="23" y="13"/>
                    </a:cubicBezTo>
                    <a:cubicBezTo>
                      <a:pt x="24" y="13"/>
                      <a:pt x="24" y="13"/>
                      <a:pt x="24" y="13"/>
                    </a:cubicBezTo>
                    <a:cubicBezTo>
                      <a:pt x="23" y="13"/>
                      <a:pt x="23" y="13"/>
                      <a:pt x="22" y="13"/>
                    </a:cubicBezTo>
                    <a:cubicBezTo>
                      <a:pt x="22" y="13"/>
                      <a:pt x="22" y="13"/>
                      <a:pt x="22" y="13"/>
                    </a:cubicBezTo>
                    <a:cubicBezTo>
                      <a:pt x="22" y="13"/>
                      <a:pt x="22" y="13"/>
                      <a:pt x="22" y="13"/>
                    </a:cubicBezTo>
                    <a:cubicBezTo>
                      <a:pt x="22" y="13"/>
                      <a:pt x="22" y="13"/>
                      <a:pt x="22" y="13"/>
                    </a:cubicBezTo>
                    <a:cubicBezTo>
                      <a:pt x="22" y="13"/>
                      <a:pt x="22" y="13"/>
                      <a:pt x="22" y="13"/>
                    </a:cubicBezTo>
                    <a:cubicBezTo>
                      <a:pt x="22" y="13"/>
                      <a:pt x="21" y="13"/>
                      <a:pt x="22" y="13"/>
                    </a:cubicBezTo>
                    <a:cubicBezTo>
                      <a:pt x="21" y="13"/>
                      <a:pt x="21" y="12"/>
                      <a:pt x="20" y="12"/>
                    </a:cubicBezTo>
                    <a:cubicBezTo>
                      <a:pt x="22" y="12"/>
                      <a:pt x="23" y="12"/>
                      <a:pt x="24" y="12"/>
                    </a:cubicBezTo>
                    <a:cubicBezTo>
                      <a:pt x="23" y="12"/>
                      <a:pt x="23" y="11"/>
                      <a:pt x="21" y="11"/>
                    </a:cubicBezTo>
                    <a:cubicBezTo>
                      <a:pt x="21" y="11"/>
                      <a:pt x="22" y="11"/>
                      <a:pt x="22" y="11"/>
                    </a:cubicBezTo>
                    <a:cubicBezTo>
                      <a:pt x="23" y="11"/>
                      <a:pt x="23" y="11"/>
                      <a:pt x="23" y="11"/>
                    </a:cubicBezTo>
                    <a:cubicBezTo>
                      <a:pt x="22" y="11"/>
                      <a:pt x="23" y="10"/>
                      <a:pt x="21" y="10"/>
                    </a:cubicBezTo>
                    <a:cubicBezTo>
                      <a:pt x="22" y="10"/>
                      <a:pt x="23" y="10"/>
                      <a:pt x="22" y="10"/>
                    </a:cubicBezTo>
                    <a:cubicBezTo>
                      <a:pt x="23" y="10"/>
                      <a:pt x="23" y="10"/>
                      <a:pt x="23" y="10"/>
                    </a:cubicBezTo>
                    <a:cubicBezTo>
                      <a:pt x="25" y="10"/>
                      <a:pt x="19" y="8"/>
                      <a:pt x="22" y="8"/>
                    </a:cubicBezTo>
                    <a:cubicBezTo>
                      <a:pt x="22" y="8"/>
                      <a:pt x="22" y="8"/>
                      <a:pt x="22" y="8"/>
                    </a:cubicBezTo>
                    <a:cubicBezTo>
                      <a:pt x="23" y="7"/>
                      <a:pt x="21" y="6"/>
                      <a:pt x="23" y="5"/>
                    </a:cubicBezTo>
                    <a:cubicBezTo>
                      <a:pt x="24" y="5"/>
                      <a:pt x="23" y="5"/>
                      <a:pt x="22" y="4"/>
                    </a:cubicBezTo>
                    <a:cubicBezTo>
                      <a:pt x="23" y="4"/>
                      <a:pt x="23" y="4"/>
                      <a:pt x="23" y="4"/>
                    </a:cubicBezTo>
                    <a:cubicBezTo>
                      <a:pt x="22" y="4"/>
                      <a:pt x="22" y="4"/>
                      <a:pt x="22" y="4"/>
                    </a:cubicBezTo>
                    <a:cubicBezTo>
                      <a:pt x="21" y="3"/>
                      <a:pt x="25" y="4"/>
                      <a:pt x="23" y="3"/>
                    </a:cubicBezTo>
                    <a:cubicBezTo>
                      <a:pt x="22" y="3"/>
                      <a:pt x="22" y="3"/>
                      <a:pt x="22" y="3"/>
                    </a:cubicBezTo>
                    <a:cubicBezTo>
                      <a:pt x="22" y="3"/>
                      <a:pt x="22" y="2"/>
                      <a:pt x="23" y="2"/>
                    </a:cubicBezTo>
                    <a:cubicBezTo>
                      <a:pt x="23" y="2"/>
                      <a:pt x="22" y="2"/>
                      <a:pt x="22" y="2"/>
                    </a:cubicBezTo>
                    <a:cubicBezTo>
                      <a:pt x="23" y="2"/>
                      <a:pt x="23" y="2"/>
                      <a:pt x="23" y="2"/>
                    </a:cubicBezTo>
                    <a:cubicBezTo>
                      <a:pt x="22" y="2"/>
                      <a:pt x="22" y="2"/>
                      <a:pt x="22" y="2"/>
                    </a:cubicBezTo>
                    <a:cubicBezTo>
                      <a:pt x="23" y="1"/>
                      <a:pt x="24" y="2"/>
                      <a:pt x="25" y="1"/>
                    </a:cubicBezTo>
                    <a:cubicBezTo>
                      <a:pt x="24" y="1"/>
                      <a:pt x="23" y="1"/>
                      <a:pt x="22" y="1"/>
                    </a:cubicBezTo>
                    <a:cubicBezTo>
                      <a:pt x="22" y="1"/>
                      <a:pt x="22" y="1"/>
                      <a:pt x="21" y="1"/>
                    </a:cubicBezTo>
                    <a:cubicBezTo>
                      <a:pt x="21" y="1"/>
                      <a:pt x="21" y="1"/>
                      <a:pt x="21" y="1"/>
                    </a:cubicBezTo>
                    <a:cubicBezTo>
                      <a:pt x="19" y="0"/>
                      <a:pt x="17" y="0"/>
                      <a:pt x="16" y="0"/>
                    </a:cubicBezTo>
                    <a:cubicBezTo>
                      <a:pt x="17" y="1"/>
                      <a:pt x="17" y="1"/>
                      <a:pt x="17" y="1"/>
                    </a:cubicBezTo>
                    <a:cubicBezTo>
                      <a:pt x="16" y="1"/>
                      <a:pt x="16" y="1"/>
                      <a:pt x="16" y="1"/>
                    </a:cubicBezTo>
                    <a:cubicBezTo>
                      <a:pt x="16" y="0"/>
                      <a:pt x="16" y="0"/>
                      <a:pt x="16" y="0"/>
                    </a:cubicBezTo>
                    <a:cubicBezTo>
                      <a:pt x="15" y="0"/>
                      <a:pt x="16" y="1"/>
                      <a:pt x="17" y="1"/>
                    </a:cubicBezTo>
                    <a:cubicBezTo>
                      <a:pt x="16" y="1"/>
                      <a:pt x="16" y="1"/>
                      <a:pt x="16" y="1"/>
                    </a:cubicBezTo>
                    <a:cubicBezTo>
                      <a:pt x="17" y="1"/>
                      <a:pt x="17" y="1"/>
                      <a:pt x="17" y="1"/>
                    </a:cubicBezTo>
                    <a:cubicBezTo>
                      <a:pt x="17" y="1"/>
                      <a:pt x="16" y="1"/>
                      <a:pt x="15" y="1"/>
                    </a:cubicBezTo>
                    <a:cubicBezTo>
                      <a:pt x="16" y="1"/>
                      <a:pt x="17" y="1"/>
                      <a:pt x="18" y="1"/>
                    </a:cubicBezTo>
                    <a:cubicBezTo>
                      <a:pt x="17" y="1"/>
                      <a:pt x="16" y="1"/>
                      <a:pt x="17" y="2"/>
                    </a:cubicBezTo>
                    <a:cubicBezTo>
                      <a:pt x="16" y="2"/>
                      <a:pt x="16" y="2"/>
                      <a:pt x="16" y="1"/>
                    </a:cubicBezTo>
                    <a:cubicBezTo>
                      <a:pt x="16" y="2"/>
                      <a:pt x="16" y="2"/>
                      <a:pt x="17" y="2"/>
                    </a:cubicBezTo>
                    <a:cubicBezTo>
                      <a:pt x="16" y="2"/>
                      <a:pt x="17" y="3"/>
                      <a:pt x="15" y="2"/>
                    </a:cubicBezTo>
                    <a:cubicBezTo>
                      <a:pt x="16" y="2"/>
                      <a:pt x="17" y="3"/>
                      <a:pt x="17" y="3"/>
                    </a:cubicBezTo>
                    <a:cubicBezTo>
                      <a:pt x="15" y="2"/>
                      <a:pt x="17" y="3"/>
                      <a:pt x="14" y="3"/>
                    </a:cubicBezTo>
                    <a:cubicBezTo>
                      <a:pt x="16" y="3"/>
                      <a:pt x="15" y="4"/>
                      <a:pt x="16" y="4"/>
                    </a:cubicBezTo>
                    <a:cubicBezTo>
                      <a:pt x="16" y="4"/>
                      <a:pt x="16" y="4"/>
                      <a:pt x="16" y="4"/>
                    </a:cubicBezTo>
                    <a:cubicBezTo>
                      <a:pt x="16" y="4"/>
                      <a:pt x="15" y="4"/>
                      <a:pt x="15" y="4"/>
                    </a:cubicBezTo>
                    <a:cubicBezTo>
                      <a:pt x="16" y="5"/>
                      <a:pt x="17" y="5"/>
                      <a:pt x="17" y="5"/>
                    </a:cubicBezTo>
                    <a:cubicBezTo>
                      <a:pt x="16" y="5"/>
                      <a:pt x="16" y="5"/>
                      <a:pt x="14" y="5"/>
                    </a:cubicBezTo>
                    <a:cubicBezTo>
                      <a:pt x="15" y="5"/>
                      <a:pt x="15" y="5"/>
                      <a:pt x="16" y="5"/>
                    </a:cubicBezTo>
                    <a:cubicBezTo>
                      <a:pt x="16" y="5"/>
                      <a:pt x="16" y="5"/>
                      <a:pt x="15" y="5"/>
                    </a:cubicBezTo>
                    <a:cubicBezTo>
                      <a:pt x="17" y="6"/>
                      <a:pt x="15" y="5"/>
                      <a:pt x="16" y="6"/>
                    </a:cubicBezTo>
                    <a:cubicBezTo>
                      <a:pt x="15" y="6"/>
                      <a:pt x="14" y="6"/>
                      <a:pt x="15" y="6"/>
                    </a:cubicBezTo>
                    <a:cubicBezTo>
                      <a:pt x="14" y="6"/>
                      <a:pt x="14" y="6"/>
                      <a:pt x="14" y="6"/>
                    </a:cubicBezTo>
                    <a:close/>
                    <a:moveTo>
                      <a:pt x="16" y="12"/>
                    </a:moveTo>
                    <a:cubicBezTo>
                      <a:pt x="16" y="12"/>
                      <a:pt x="16" y="12"/>
                      <a:pt x="16" y="12"/>
                    </a:cubicBezTo>
                    <a:cubicBezTo>
                      <a:pt x="16" y="12"/>
                      <a:pt x="16" y="12"/>
                      <a:pt x="16" y="12"/>
                    </a:cubicBezTo>
                    <a:close/>
                    <a:moveTo>
                      <a:pt x="16" y="13"/>
                    </a:moveTo>
                    <a:cubicBezTo>
                      <a:pt x="16" y="13"/>
                      <a:pt x="16" y="13"/>
                      <a:pt x="16" y="13"/>
                    </a:cubicBezTo>
                    <a:cubicBezTo>
                      <a:pt x="16" y="13"/>
                      <a:pt x="17" y="13"/>
                      <a:pt x="17" y="13"/>
                    </a:cubicBezTo>
                    <a:lnTo>
                      <a:pt x="16" y="13"/>
                    </a:lnTo>
                    <a:close/>
                    <a:moveTo>
                      <a:pt x="24" y="13"/>
                    </a:moveTo>
                    <a:cubicBezTo>
                      <a:pt x="24" y="13"/>
                      <a:pt x="24" y="13"/>
                      <a:pt x="23" y="13"/>
                    </a:cubicBezTo>
                    <a:cubicBezTo>
                      <a:pt x="23" y="13"/>
                      <a:pt x="23" y="13"/>
                      <a:pt x="23" y="13"/>
                    </a:cubicBezTo>
                    <a:cubicBezTo>
                      <a:pt x="23" y="13"/>
                      <a:pt x="23" y="13"/>
                      <a:pt x="23" y="13"/>
                    </a:cubicBezTo>
                    <a:lnTo>
                      <a:pt x="24" y="1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4" name="Rectangle 1377"/>
              <p:cNvSpPr>
                <a:spLocks noChangeArrowheads="1"/>
              </p:cNvSpPr>
              <p:nvPr/>
            </p:nvSpPr>
            <p:spPr bwMode="auto">
              <a:xfrm>
                <a:off x="3378" y="298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5" name="Rectangle 1378"/>
              <p:cNvSpPr>
                <a:spLocks noChangeArrowheads="1"/>
              </p:cNvSpPr>
              <p:nvPr/>
            </p:nvSpPr>
            <p:spPr bwMode="auto">
              <a:xfrm>
                <a:off x="3347" y="309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6" name="Freeform 1379"/>
              <p:cNvSpPr>
                <a:spLocks/>
              </p:cNvSpPr>
              <p:nvPr/>
            </p:nvSpPr>
            <p:spPr bwMode="auto">
              <a:xfrm>
                <a:off x="3356" y="3002"/>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7" name="Freeform 1380"/>
              <p:cNvSpPr>
                <a:spLocks/>
              </p:cNvSpPr>
              <p:nvPr/>
            </p:nvSpPr>
            <p:spPr bwMode="auto">
              <a:xfrm>
                <a:off x="3335" y="3097"/>
                <a:ext cx="3" cy="2"/>
              </a:xfrm>
              <a:custGeom>
                <a:avLst/>
                <a:gdLst/>
                <a:ahLst/>
                <a:cxnLst>
                  <a:cxn ang="0">
                    <a:pos x="3" y="2"/>
                  </a:cxn>
                  <a:cxn ang="0">
                    <a:pos x="0" y="0"/>
                  </a:cxn>
                  <a:cxn ang="0">
                    <a:pos x="3" y="2"/>
                  </a:cxn>
                </a:cxnLst>
                <a:rect l="0" t="0" r="r" b="b"/>
                <a:pathLst>
                  <a:path w="3" h="2">
                    <a:moveTo>
                      <a:pt x="3" y="2"/>
                    </a:moveTo>
                    <a:lnTo>
                      <a:pt x="0" y="0"/>
                    </a:lnTo>
                    <a:lnTo>
                      <a:pt x="3"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8" name="Freeform 1381"/>
              <p:cNvSpPr>
                <a:spLocks/>
              </p:cNvSpPr>
              <p:nvPr/>
            </p:nvSpPr>
            <p:spPr bwMode="auto">
              <a:xfrm>
                <a:off x="3335" y="310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9" name="Freeform 1382"/>
              <p:cNvSpPr>
                <a:spLocks/>
              </p:cNvSpPr>
              <p:nvPr/>
            </p:nvSpPr>
            <p:spPr bwMode="auto">
              <a:xfrm>
                <a:off x="3333" y="3101"/>
                <a:ext cx="2" cy="2"/>
              </a:xfrm>
              <a:custGeom>
                <a:avLst/>
                <a:gdLst/>
                <a:ahLst/>
                <a:cxnLst>
                  <a:cxn ang="0">
                    <a:pos x="0" y="0"/>
                  </a:cxn>
                  <a:cxn ang="0">
                    <a:pos x="2" y="2"/>
                  </a:cxn>
                  <a:cxn ang="0">
                    <a:pos x="2" y="2"/>
                  </a:cxn>
                  <a:cxn ang="0">
                    <a:pos x="0" y="0"/>
                  </a:cxn>
                </a:cxnLst>
                <a:rect l="0" t="0" r="r" b="b"/>
                <a:pathLst>
                  <a:path w="2" h="2">
                    <a:moveTo>
                      <a:pt x="0" y="0"/>
                    </a:moveTo>
                    <a:lnTo>
                      <a:pt x="2" y="2"/>
                    </a:ln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0" name="Freeform 1383"/>
              <p:cNvSpPr>
                <a:spLocks/>
              </p:cNvSpPr>
              <p:nvPr/>
            </p:nvSpPr>
            <p:spPr bwMode="auto">
              <a:xfrm>
                <a:off x="3342" y="30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1" name="Freeform 1384"/>
              <p:cNvSpPr>
                <a:spLocks/>
              </p:cNvSpPr>
              <p:nvPr/>
            </p:nvSpPr>
            <p:spPr bwMode="auto">
              <a:xfrm>
                <a:off x="3342" y="3079"/>
                <a:ext cx="2" cy="0"/>
              </a:xfrm>
              <a:custGeom>
                <a:avLst/>
                <a:gdLst/>
                <a:ahLst/>
                <a:cxnLst>
                  <a:cxn ang="0">
                    <a:pos x="1" y="0"/>
                  </a:cxn>
                  <a:cxn ang="0">
                    <a:pos x="1" y="0"/>
                  </a:cxn>
                  <a:cxn ang="0">
                    <a:pos x="1" y="0"/>
                  </a:cxn>
                </a:cxnLst>
                <a:rect l="0" t="0" r="r" b="b"/>
                <a:pathLst>
                  <a:path w="1">
                    <a:moveTo>
                      <a:pt x="1" y="0"/>
                    </a:moveTo>
                    <a:cubicBezTo>
                      <a:pt x="1" y="0"/>
                      <a:pt x="1" y="0"/>
                      <a:pt x="1"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2" name="Rectangle 1385"/>
              <p:cNvSpPr>
                <a:spLocks noChangeArrowheads="1"/>
              </p:cNvSpPr>
              <p:nvPr/>
            </p:nvSpPr>
            <p:spPr bwMode="auto">
              <a:xfrm>
                <a:off x="3342" y="305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3" name="Freeform 1386"/>
              <p:cNvSpPr>
                <a:spLocks/>
              </p:cNvSpPr>
              <p:nvPr/>
            </p:nvSpPr>
            <p:spPr bwMode="auto">
              <a:xfrm>
                <a:off x="3342" y="3079"/>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sp>
          <p:nvSpPr>
            <p:cNvPr id="30" name="Rectangle 1388"/>
            <p:cNvSpPr>
              <a:spLocks noChangeArrowheads="1"/>
            </p:cNvSpPr>
            <p:nvPr/>
          </p:nvSpPr>
          <p:spPr bwMode="auto">
            <a:xfrm>
              <a:off x="3329" y="3110"/>
              <a:ext cx="1" cy="1"/>
            </a:xfrm>
            <a:prstGeom prst="rect">
              <a:avLst/>
            </a:pr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31" name="Freeform 1389"/>
            <p:cNvSpPr>
              <a:spLocks/>
            </p:cNvSpPr>
            <p:nvPr/>
          </p:nvSpPr>
          <p:spPr bwMode="auto">
            <a:xfrm>
              <a:off x="3329" y="3110"/>
              <a:ext cx="2" cy="2"/>
            </a:xfrm>
            <a:custGeom>
              <a:avLst/>
              <a:gdLst/>
              <a:ahLst/>
              <a:cxnLst>
                <a:cxn ang="0">
                  <a:pos x="0" y="0"/>
                </a:cxn>
                <a:cxn ang="0">
                  <a:pos x="2" y="2"/>
                </a:cxn>
                <a:cxn ang="0">
                  <a:pos x="0" y="0"/>
                </a:cxn>
              </a:cxnLst>
              <a:rect l="0" t="0" r="r" b="b"/>
              <a:pathLst>
                <a:path w="2" h="2">
                  <a:moveTo>
                    <a:pt x="0" y="0"/>
                  </a:move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2" name="Freeform 1390"/>
            <p:cNvSpPr>
              <a:spLocks/>
            </p:cNvSpPr>
            <p:nvPr/>
          </p:nvSpPr>
          <p:spPr bwMode="auto">
            <a:xfrm>
              <a:off x="3331" y="311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3" name="Freeform 1391"/>
            <p:cNvSpPr>
              <a:spLocks/>
            </p:cNvSpPr>
            <p:nvPr/>
          </p:nvSpPr>
          <p:spPr bwMode="auto">
            <a:xfrm>
              <a:off x="3331" y="310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34" name="Freeform 1392"/>
            <p:cNvSpPr>
              <a:spLocks/>
            </p:cNvSpPr>
            <p:nvPr/>
          </p:nvSpPr>
          <p:spPr bwMode="auto">
            <a:xfrm>
              <a:off x="3329" y="3108"/>
              <a:ext cx="4" cy="0"/>
            </a:xfrm>
            <a:custGeom>
              <a:avLst/>
              <a:gdLst/>
              <a:ahLst/>
              <a:cxnLst>
                <a:cxn ang="0">
                  <a:pos x="1" y="0"/>
                </a:cxn>
                <a:cxn ang="0">
                  <a:pos x="1" y="0"/>
                </a:cxn>
                <a:cxn ang="0">
                  <a:pos x="1" y="0"/>
                </a:cxn>
                <a:cxn ang="0">
                  <a:pos x="1" y="0"/>
                </a:cxn>
              </a:cxnLst>
              <a:rect l="0" t="0" r="r" b="b"/>
              <a:pathLst>
                <a:path w="2">
                  <a:moveTo>
                    <a:pt x="1" y="0"/>
                  </a:moveTo>
                  <a:cubicBezTo>
                    <a:pt x="1" y="0"/>
                    <a:pt x="0" y="0"/>
                    <a:pt x="1" y="0"/>
                  </a:cubicBezTo>
                  <a:cubicBezTo>
                    <a:pt x="1" y="0"/>
                    <a:pt x="1" y="0"/>
                    <a:pt x="1" y="0"/>
                  </a:cubicBezTo>
                  <a:cubicBezTo>
                    <a:pt x="0"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5" name="Freeform 1393"/>
            <p:cNvSpPr>
              <a:spLocks/>
            </p:cNvSpPr>
            <p:nvPr/>
          </p:nvSpPr>
          <p:spPr bwMode="auto">
            <a:xfrm>
              <a:off x="3342" y="3108"/>
              <a:ext cx="7" cy="2"/>
            </a:xfrm>
            <a:custGeom>
              <a:avLst/>
              <a:gdLst/>
              <a:ahLst/>
              <a:cxnLst>
                <a:cxn ang="0">
                  <a:pos x="1" y="0"/>
                </a:cxn>
                <a:cxn ang="0">
                  <a:pos x="0" y="0"/>
                </a:cxn>
                <a:cxn ang="0">
                  <a:pos x="1" y="1"/>
                </a:cxn>
                <a:cxn ang="0">
                  <a:pos x="1" y="0"/>
                </a:cxn>
              </a:cxnLst>
              <a:rect l="0" t="0" r="r" b="b"/>
              <a:pathLst>
                <a:path w="3" h="1">
                  <a:moveTo>
                    <a:pt x="1" y="0"/>
                  </a:moveTo>
                  <a:cubicBezTo>
                    <a:pt x="0" y="0"/>
                    <a:pt x="0" y="0"/>
                    <a:pt x="0" y="0"/>
                  </a:cubicBezTo>
                  <a:cubicBezTo>
                    <a:pt x="1" y="0"/>
                    <a:pt x="1" y="0"/>
                    <a:pt x="1" y="1"/>
                  </a:cubicBezTo>
                  <a:cubicBezTo>
                    <a:pt x="3" y="1"/>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6" name="Freeform 1394"/>
            <p:cNvSpPr>
              <a:spLocks/>
            </p:cNvSpPr>
            <p:nvPr/>
          </p:nvSpPr>
          <p:spPr bwMode="auto">
            <a:xfrm>
              <a:off x="3347" y="310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7" name="Freeform 1395"/>
            <p:cNvSpPr>
              <a:spLocks/>
            </p:cNvSpPr>
            <p:nvPr/>
          </p:nvSpPr>
          <p:spPr bwMode="auto">
            <a:xfrm>
              <a:off x="3351" y="3090"/>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8" name="Freeform 1396"/>
            <p:cNvSpPr>
              <a:spLocks/>
            </p:cNvSpPr>
            <p:nvPr/>
          </p:nvSpPr>
          <p:spPr bwMode="auto">
            <a:xfrm>
              <a:off x="3340" y="3083"/>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39" name="Freeform 1397"/>
            <p:cNvSpPr>
              <a:spLocks/>
            </p:cNvSpPr>
            <p:nvPr/>
          </p:nvSpPr>
          <p:spPr bwMode="auto">
            <a:xfrm>
              <a:off x="3356" y="3085"/>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0" name="Freeform 1398"/>
            <p:cNvSpPr>
              <a:spLocks/>
            </p:cNvSpPr>
            <p:nvPr/>
          </p:nvSpPr>
          <p:spPr bwMode="auto">
            <a:xfrm>
              <a:off x="3362" y="3058"/>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1" name="Freeform 1399"/>
            <p:cNvSpPr>
              <a:spLocks/>
            </p:cNvSpPr>
            <p:nvPr/>
          </p:nvSpPr>
          <p:spPr bwMode="auto">
            <a:xfrm>
              <a:off x="3365" y="3045"/>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2" name="Freeform 1400"/>
            <p:cNvSpPr>
              <a:spLocks/>
            </p:cNvSpPr>
            <p:nvPr/>
          </p:nvSpPr>
          <p:spPr bwMode="auto">
            <a:xfrm>
              <a:off x="3378" y="3009"/>
              <a:ext cx="0" cy="2"/>
            </a:xfrm>
            <a:custGeom>
              <a:avLst/>
              <a:gdLst/>
              <a:ahLst/>
              <a:cxnLst>
                <a:cxn ang="0">
                  <a:pos x="0" y="0"/>
                </a:cxn>
                <a:cxn ang="0">
                  <a:pos x="0" y="2"/>
                </a:cxn>
                <a:cxn ang="0">
                  <a:pos x="0" y="0"/>
                </a:cxn>
                <a:cxn ang="0">
                  <a:pos x="0" y="0"/>
                </a:cxn>
              </a:cxnLst>
              <a:rect l="0" t="0" r="r" b="b"/>
              <a:pathLst>
                <a:path h="2">
                  <a:moveTo>
                    <a:pt x="0" y="0"/>
                  </a:moveTo>
                  <a:lnTo>
                    <a:pt x="0" y="2"/>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3" name="Freeform 1401"/>
            <p:cNvSpPr>
              <a:spLocks/>
            </p:cNvSpPr>
            <p:nvPr/>
          </p:nvSpPr>
          <p:spPr bwMode="auto">
            <a:xfrm>
              <a:off x="3223" y="3065"/>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4" name="Freeform 1402"/>
            <p:cNvSpPr>
              <a:spLocks/>
            </p:cNvSpPr>
            <p:nvPr/>
          </p:nvSpPr>
          <p:spPr bwMode="auto">
            <a:xfrm>
              <a:off x="3223" y="3063"/>
              <a:ext cx="7" cy="2"/>
            </a:xfrm>
            <a:custGeom>
              <a:avLst/>
              <a:gdLst/>
              <a:ahLst/>
              <a:cxnLst>
                <a:cxn ang="0">
                  <a:pos x="3" y="1"/>
                </a:cxn>
                <a:cxn ang="0">
                  <a:pos x="0" y="0"/>
                </a:cxn>
                <a:cxn ang="0">
                  <a:pos x="2" y="1"/>
                </a:cxn>
                <a:cxn ang="0">
                  <a:pos x="1" y="1"/>
                </a:cxn>
                <a:cxn ang="0">
                  <a:pos x="2" y="1"/>
                </a:cxn>
                <a:cxn ang="0">
                  <a:pos x="2" y="1"/>
                </a:cxn>
                <a:cxn ang="0">
                  <a:pos x="3" y="1"/>
                </a:cxn>
              </a:cxnLst>
              <a:rect l="0" t="0" r="r" b="b"/>
              <a:pathLst>
                <a:path w="3" h="1">
                  <a:moveTo>
                    <a:pt x="3" y="1"/>
                  </a:moveTo>
                  <a:cubicBezTo>
                    <a:pt x="2" y="1"/>
                    <a:pt x="1" y="0"/>
                    <a:pt x="0" y="0"/>
                  </a:cubicBezTo>
                  <a:cubicBezTo>
                    <a:pt x="1" y="1"/>
                    <a:pt x="1" y="0"/>
                    <a:pt x="2" y="1"/>
                  </a:cubicBezTo>
                  <a:cubicBezTo>
                    <a:pt x="2" y="1"/>
                    <a:pt x="2" y="1"/>
                    <a:pt x="1" y="1"/>
                  </a:cubicBezTo>
                  <a:cubicBezTo>
                    <a:pt x="1" y="1"/>
                    <a:pt x="1" y="1"/>
                    <a:pt x="2" y="1"/>
                  </a:cubicBezTo>
                  <a:cubicBezTo>
                    <a:pt x="3" y="1"/>
                    <a:pt x="3" y="1"/>
                    <a:pt x="2" y="1"/>
                  </a:cubicBezTo>
                  <a:lnTo>
                    <a:pt x="3"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5" name="Freeform 1403"/>
            <p:cNvSpPr>
              <a:spLocks/>
            </p:cNvSpPr>
            <p:nvPr/>
          </p:nvSpPr>
          <p:spPr bwMode="auto">
            <a:xfrm>
              <a:off x="3239" y="30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6" name="Freeform 1404"/>
            <p:cNvSpPr>
              <a:spLocks/>
            </p:cNvSpPr>
            <p:nvPr/>
          </p:nvSpPr>
          <p:spPr bwMode="auto">
            <a:xfrm>
              <a:off x="3243" y="3036"/>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7" name="Freeform 1405"/>
            <p:cNvSpPr>
              <a:spLocks/>
            </p:cNvSpPr>
            <p:nvPr/>
          </p:nvSpPr>
          <p:spPr bwMode="auto">
            <a:xfrm>
              <a:off x="3248" y="303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8" name="Freeform 1406"/>
            <p:cNvSpPr>
              <a:spLocks/>
            </p:cNvSpPr>
            <p:nvPr/>
          </p:nvSpPr>
          <p:spPr bwMode="auto">
            <a:xfrm>
              <a:off x="3239" y="3047"/>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9" name="Rectangle 1407"/>
            <p:cNvSpPr>
              <a:spLocks noChangeArrowheads="1"/>
            </p:cNvSpPr>
            <p:nvPr/>
          </p:nvSpPr>
          <p:spPr bwMode="auto">
            <a:xfrm>
              <a:off x="3223" y="306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0" name="Rectangle 1408"/>
            <p:cNvSpPr>
              <a:spLocks noChangeArrowheads="1"/>
            </p:cNvSpPr>
            <p:nvPr/>
          </p:nvSpPr>
          <p:spPr bwMode="auto">
            <a:xfrm>
              <a:off x="3241" y="305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1" name="Freeform 1409"/>
            <p:cNvSpPr>
              <a:spLocks/>
            </p:cNvSpPr>
            <p:nvPr/>
          </p:nvSpPr>
          <p:spPr bwMode="auto">
            <a:xfrm>
              <a:off x="3236" y="3056"/>
              <a:ext cx="3" cy="2"/>
            </a:xfrm>
            <a:custGeom>
              <a:avLst/>
              <a:gdLst/>
              <a:ahLst/>
              <a:cxnLst>
                <a:cxn ang="0">
                  <a:pos x="1" y="1"/>
                </a:cxn>
                <a:cxn ang="0">
                  <a:pos x="0" y="0"/>
                </a:cxn>
                <a:cxn ang="0">
                  <a:pos x="0" y="0"/>
                </a:cxn>
                <a:cxn ang="0">
                  <a:pos x="1" y="1"/>
                </a:cxn>
              </a:cxnLst>
              <a:rect l="0" t="0" r="r" b="b"/>
              <a:pathLst>
                <a:path w="1" h="1">
                  <a:moveTo>
                    <a:pt x="1" y="1"/>
                  </a:moveTo>
                  <a:cubicBezTo>
                    <a:pt x="1" y="1"/>
                    <a:pt x="0" y="0"/>
                    <a:pt x="0" y="0"/>
                  </a:cubicBezTo>
                  <a:cubicBezTo>
                    <a:pt x="0" y="0"/>
                    <a:pt x="0" y="0"/>
                    <a:pt x="0" y="0"/>
                  </a:cubicBezTo>
                  <a:lnTo>
                    <a:pt x="1"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2" name="Freeform 1410"/>
            <p:cNvSpPr>
              <a:spLocks/>
            </p:cNvSpPr>
            <p:nvPr/>
          </p:nvSpPr>
          <p:spPr bwMode="auto">
            <a:xfrm>
              <a:off x="3234" y="30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3" name="Freeform 1411"/>
            <p:cNvSpPr>
              <a:spLocks/>
            </p:cNvSpPr>
            <p:nvPr/>
          </p:nvSpPr>
          <p:spPr bwMode="auto">
            <a:xfrm>
              <a:off x="3241" y="3049"/>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4" name="Freeform 1412"/>
            <p:cNvSpPr>
              <a:spLocks/>
            </p:cNvSpPr>
            <p:nvPr/>
          </p:nvSpPr>
          <p:spPr bwMode="auto">
            <a:xfrm>
              <a:off x="3241" y="293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5" name="Freeform 1413"/>
            <p:cNvSpPr>
              <a:spLocks/>
            </p:cNvSpPr>
            <p:nvPr/>
          </p:nvSpPr>
          <p:spPr bwMode="auto">
            <a:xfrm>
              <a:off x="3254" y="2928"/>
              <a:ext cx="3" cy="0"/>
            </a:xfrm>
            <a:custGeom>
              <a:avLst/>
              <a:gdLst/>
              <a:ahLst/>
              <a:cxnLst>
                <a:cxn ang="0">
                  <a:pos x="0" y="0"/>
                </a:cxn>
                <a:cxn ang="0">
                  <a:pos x="0" y="0"/>
                </a:cxn>
                <a:cxn ang="0">
                  <a:pos x="3" y="0"/>
                </a:cxn>
                <a:cxn ang="0">
                  <a:pos x="0" y="0"/>
                </a:cxn>
              </a:cxnLst>
              <a:rect l="0" t="0" r="r" b="b"/>
              <a:pathLst>
                <a:path w="3">
                  <a:moveTo>
                    <a:pt x="0" y="0"/>
                  </a:moveTo>
                  <a:lnTo>
                    <a:pt x="0" y="0"/>
                  </a:lnTo>
                  <a:lnTo>
                    <a:pt x="3"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6" name="Freeform 1414"/>
            <p:cNvSpPr>
              <a:spLocks/>
            </p:cNvSpPr>
            <p:nvPr/>
          </p:nvSpPr>
          <p:spPr bwMode="auto">
            <a:xfrm>
              <a:off x="3252" y="303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7" name="Freeform 1415"/>
            <p:cNvSpPr>
              <a:spLocks/>
            </p:cNvSpPr>
            <p:nvPr/>
          </p:nvSpPr>
          <p:spPr bwMode="auto">
            <a:xfrm>
              <a:off x="3252" y="2993"/>
              <a:ext cx="5" cy="2"/>
            </a:xfrm>
            <a:custGeom>
              <a:avLst/>
              <a:gdLst/>
              <a:ahLst/>
              <a:cxnLst>
                <a:cxn ang="0">
                  <a:pos x="2" y="1"/>
                </a:cxn>
                <a:cxn ang="0">
                  <a:pos x="0" y="0"/>
                </a:cxn>
                <a:cxn ang="0">
                  <a:pos x="2" y="1"/>
                </a:cxn>
              </a:cxnLst>
              <a:rect l="0" t="0" r="r" b="b"/>
              <a:pathLst>
                <a:path w="2" h="1">
                  <a:moveTo>
                    <a:pt x="2" y="1"/>
                  </a:moveTo>
                  <a:cubicBezTo>
                    <a:pt x="1" y="1"/>
                    <a:pt x="1" y="0"/>
                    <a:pt x="0" y="0"/>
                  </a:cubicBezTo>
                  <a:cubicBezTo>
                    <a:pt x="0" y="0"/>
                    <a:pt x="1"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8" name="Freeform 1416"/>
            <p:cNvSpPr>
              <a:spLocks/>
            </p:cNvSpPr>
            <p:nvPr/>
          </p:nvSpPr>
          <p:spPr bwMode="auto">
            <a:xfrm>
              <a:off x="3223" y="306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59" name="Rectangle 1417"/>
            <p:cNvSpPr>
              <a:spLocks noChangeArrowheads="1"/>
            </p:cNvSpPr>
            <p:nvPr/>
          </p:nvSpPr>
          <p:spPr bwMode="auto">
            <a:xfrm>
              <a:off x="3252" y="299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0" name="Freeform 1418"/>
            <p:cNvSpPr>
              <a:spLocks/>
            </p:cNvSpPr>
            <p:nvPr/>
          </p:nvSpPr>
          <p:spPr bwMode="auto">
            <a:xfrm>
              <a:off x="3250" y="3022"/>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1" name="Freeform 1419"/>
            <p:cNvSpPr>
              <a:spLocks/>
            </p:cNvSpPr>
            <p:nvPr/>
          </p:nvSpPr>
          <p:spPr bwMode="auto">
            <a:xfrm>
              <a:off x="3248"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2" name="Freeform 1420"/>
            <p:cNvSpPr>
              <a:spLocks/>
            </p:cNvSpPr>
            <p:nvPr/>
          </p:nvSpPr>
          <p:spPr bwMode="auto">
            <a:xfrm>
              <a:off x="3250" y="301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3" name="Rectangle 1421"/>
            <p:cNvSpPr>
              <a:spLocks noChangeArrowheads="1"/>
            </p:cNvSpPr>
            <p:nvPr/>
          </p:nvSpPr>
          <p:spPr bwMode="auto">
            <a:xfrm>
              <a:off x="3250" y="301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4" name="Freeform 1422"/>
            <p:cNvSpPr>
              <a:spLocks/>
            </p:cNvSpPr>
            <p:nvPr/>
          </p:nvSpPr>
          <p:spPr bwMode="auto">
            <a:xfrm>
              <a:off x="3241" y="2941"/>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5" name="Rectangle 1423"/>
            <p:cNvSpPr>
              <a:spLocks noChangeArrowheads="1"/>
            </p:cNvSpPr>
            <p:nvPr/>
          </p:nvSpPr>
          <p:spPr bwMode="auto">
            <a:xfrm>
              <a:off x="3223" y="3061"/>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6" name="Freeform 1424"/>
            <p:cNvSpPr>
              <a:spLocks/>
            </p:cNvSpPr>
            <p:nvPr/>
          </p:nvSpPr>
          <p:spPr bwMode="auto">
            <a:xfrm>
              <a:off x="3230" y="301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7" name="Freeform 1425"/>
            <p:cNvSpPr>
              <a:spLocks/>
            </p:cNvSpPr>
            <p:nvPr/>
          </p:nvSpPr>
          <p:spPr bwMode="auto">
            <a:xfrm>
              <a:off x="3239" y="296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8" name="Rectangle 1426"/>
            <p:cNvSpPr>
              <a:spLocks noChangeArrowheads="1"/>
            </p:cNvSpPr>
            <p:nvPr/>
          </p:nvSpPr>
          <p:spPr bwMode="auto">
            <a:xfrm>
              <a:off x="3230" y="3011"/>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9" name="Freeform 1427"/>
            <p:cNvSpPr>
              <a:spLocks/>
            </p:cNvSpPr>
            <p:nvPr/>
          </p:nvSpPr>
          <p:spPr bwMode="auto">
            <a:xfrm>
              <a:off x="3243" y="29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0" name="Freeform 1428"/>
            <p:cNvSpPr>
              <a:spLocks noEditPoints="1"/>
            </p:cNvSpPr>
            <p:nvPr/>
          </p:nvSpPr>
          <p:spPr bwMode="auto">
            <a:xfrm>
              <a:off x="3223" y="2926"/>
              <a:ext cx="43" cy="139"/>
            </a:xfrm>
            <a:custGeom>
              <a:avLst/>
              <a:gdLst/>
              <a:ahLst/>
              <a:cxnLst>
                <a:cxn ang="0">
                  <a:pos x="9" y="7"/>
                </a:cxn>
                <a:cxn ang="0">
                  <a:pos x="9" y="8"/>
                </a:cxn>
                <a:cxn ang="0">
                  <a:pos x="8" y="9"/>
                </a:cxn>
                <a:cxn ang="0">
                  <a:pos x="7" y="13"/>
                </a:cxn>
                <a:cxn ang="0">
                  <a:pos x="9" y="15"/>
                </a:cxn>
                <a:cxn ang="0">
                  <a:pos x="8" y="18"/>
                </a:cxn>
                <a:cxn ang="0">
                  <a:pos x="6" y="20"/>
                </a:cxn>
                <a:cxn ang="0">
                  <a:pos x="8" y="22"/>
                </a:cxn>
                <a:cxn ang="0">
                  <a:pos x="8" y="24"/>
                </a:cxn>
                <a:cxn ang="0">
                  <a:pos x="7" y="26"/>
                </a:cxn>
                <a:cxn ang="0">
                  <a:pos x="5" y="31"/>
                </a:cxn>
                <a:cxn ang="0">
                  <a:pos x="4" y="36"/>
                </a:cxn>
                <a:cxn ang="0">
                  <a:pos x="5" y="39"/>
                </a:cxn>
                <a:cxn ang="0">
                  <a:pos x="4" y="43"/>
                </a:cxn>
                <a:cxn ang="0">
                  <a:pos x="3" y="44"/>
                </a:cxn>
                <a:cxn ang="0">
                  <a:pos x="5" y="47"/>
                </a:cxn>
                <a:cxn ang="0">
                  <a:pos x="5" y="48"/>
                </a:cxn>
                <a:cxn ang="0">
                  <a:pos x="4" y="49"/>
                </a:cxn>
                <a:cxn ang="0">
                  <a:pos x="4" y="51"/>
                </a:cxn>
                <a:cxn ang="0">
                  <a:pos x="4" y="54"/>
                </a:cxn>
                <a:cxn ang="0">
                  <a:pos x="3" y="56"/>
                </a:cxn>
                <a:cxn ang="0">
                  <a:pos x="2" y="57"/>
                </a:cxn>
                <a:cxn ang="0">
                  <a:pos x="1" y="58"/>
                </a:cxn>
                <a:cxn ang="0">
                  <a:pos x="1" y="60"/>
                </a:cxn>
                <a:cxn ang="0">
                  <a:pos x="1" y="61"/>
                </a:cxn>
                <a:cxn ang="0">
                  <a:pos x="4" y="61"/>
                </a:cxn>
                <a:cxn ang="0">
                  <a:pos x="6" y="60"/>
                </a:cxn>
                <a:cxn ang="0">
                  <a:pos x="6" y="59"/>
                </a:cxn>
                <a:cxn ang="0">
                  <a:pos x="8" y="57"/>
                </a:cxn>
                <a:cxn ang="0">
                  <a:pos x="6" y="55"/>
                </a:cxn>
                <a:cxn ang="0">
                  <a:pos x="7" y="55"/>
                </a:cxn>
                <a:cxn ang="0">
                  <a:pos x="7" y="53"/>
                </a:cxn>
                <a:cxn ang="0">
                  <a:pos x="10" y="51"/>
                </a:cxn>
                <a:cxn ang="0">
                  <a:pos x="10" y="49"/>
                </a:cxn>
                <a:cxn ang="0">
                  <a:pos x="10" y="49"/>
                </a:cxn>
                <a:cxn ang="0">
                  <a:pos x="13" y="48"/>
                </a:cxn>
                <a:cxn ang="0">
                  <a:pos x="12" y="47"/>
                </a:cxn>
                <a:cxn ang="0">
                  <a:pos x="10" y="45"/>
                </a:cxn>
                <a:cxn ang="0">
                  <a:pos x="10" y="44"/>
                </a:cxn>
                <a:cxn ang="0">
                  <a:pos x="11" y="42"/>
                </a:cxn>
                <a:cxn ang="0">
                  <a:pos x="12" y="41"/>
                </a:cxn>
                <a:cxn ang="0">
                  <a:pos x="10" y="38"/>
                </a:cxn>
                <a:cxn ang="0">
                  <a:pos x="12" y="36"/>
                </a:cxn>
                <a:cxn ang="0">
                  <a:pos x="11" y="34"/>
                </a:cxn>
                <a:cxn ang="0">
                  <a:pos x="11" y="33"/>
                </a:cxn>
                <a:cxn ang="0">
                  <a:pos x="17" y="30"/>
                </a:cxn>
                <a:cxn ang="0">
                  <a:pos x="15" y="27"/>
                </a:cxn>
                <a:cxn ang="0">
                  <a:pos x="17" y="25"/>
                </a:cxn>
                <a:cxn ang="0">
                  <a:pos x="17" y="21"/>
                </a:cxn>
                <a:cxn ang="0">
                  <a:pos x="15" y="17"/>
                </a:cxn>
                <a:cxn ang="0">
                  <a:pos x="15" y="14"/>
                </a:cxn>
                <a:cxn ang="0">
                  <a:pos x="16" y="13"/>
                </a:cxn>
                <a:cxn ang="0">
                  <a:pos x="17" y="12"/>
                </a:cxn>
                <a:cxn ang="0">
                  <a:pos x="16" y="11"/>
                </a:cxn>
                <a:cxn ang="0">
                  <a:pos x="16" y="10"/>
                </a:cxn>
                <a:cxn ang="0">
                  <a:pos x="15" y="4"/>
                </a:cxn>
                <a:cxn ang="0">
                  <a:pos x="16" y="2"/>
                </a:cxn>
                <a:cxn ang="0">
                  <a:pos x="10" y="1"/>
                </a:cxn>
                <a:cxn ang="0">
                  <a:pos x="11" y="2"/>
                </a:cxn>
                <a:cxn ang="0">
                  <a:pos x="9" y="4"/>
                </a:cxn>
                <a:cxn ang="0">
                  <a:pos x="9" y="5"/>
                </a:cxn>
                <a:cxn ang="0">
                  <a:pos x="10" y="12"/>
                </a:cxn>
                <a:cxn ang="0">
                  <a:pos x="18" y="12"/>
                </a:cxn>
              </a:cxnLst>
              <a:rect l="0" t="0" r="r" b="b"/>
              <a:pathLst>
                <a:path w="19" h="62">
                  <a:moveTo>
                    <a:pt x="7" y="6"/>
                  </a:moveTo>
                  <a:cubicBezTo>
                    <a:pt x="7" y="6"/>
                    <a:pt x="8" y="6"/>
                    <a:pt x="9" y="6"/>
                  </a:cubicBezTo>
                  <a:cubicBezTo>
                    <a:pt x="10" y="6"/>
                    <a:pt x="8" y="6"/>
                    <a:pt x="7" y="6"/>
                  </a:cubicBezTo>
                  <a:cubicBezTo>
                    <a:pt x="8" y="6"/>
                    <a:pt x="9" y="6"/>
                    <a:pt x="9" y="6"/>
                  </a:cubicBezTo>
                  <a:cubicBezTo>
                    <a:pt x="8" y="6"/>
                    <a:pt x="8" y="6"/>
                    <a:pt x="8" y="6"/>
                  </a:cubicBezTo>
                  <a:cubicBezTo>
                    <a:pt x="10" y="7"/>
                    <a:pt x="8" y="7"/>
                    <a:pt x="10" y="7"/>
                  </a:cubicBezTo>
                  <a:cubicBezTo>
                    <a:pt x="9" y="7"/>
                    <a:pt x="9" y="7"/>
                    <a:pt x="9" y="7"/>
                  </a:cubicBezTo>
                  <a:cubicBezTo>
                    <a:pt x="11" y="7"/>
                    <a:pt x="11" y="7"/>
                    <a:pt x="11" y="7"/>
                  </a:cubicBezTo>
                  <a:cubicBezTo>
                    <a:pt x="11" y="8"/>
                    <a:pt x="12" y="8"/>
                    <a:pt x="11" y="8"/>
                  </a:cubicBezTo>
                  <a:cubicBezTo>
                    <a:pt x="11" y="8"/>
                    <a:pt x="11" y="8"/>
                    <a:pt x="11" y="8"/>
                  </a:cubicBezTo>
                  <a:cubicBezTo>
                    <a:pt x="11" y="8"/>
                    <a:pt x="11" y="8"/>
                    <a:pt x="11" y="8"/>
                  </a:cubicBezTo>
                  <a:cubicBezTo>
                    <a:pt x="10" y="8"/>
                    <a:pt x="11" y="8"/>
                    <a:pt x="10" y="7"/>
                  </a:cubicBezTo>
                  <a:cubicBezTo>
                    <a:pt x="10" y="8"/>
                    <a:pt x="11" y="8"/>
                    <a:pt x="11" y="8"/>
                  </a:cubicBezTo>
                  <a:cubicBezTo>
                    <a:pt x="9" y="8"/>
                    <a:pt x="10" y="8"/>
                    <a:pt x="9" y="8"/>
                  </a:cubicBezTo>
                  <a:cubicBezTo>
                    <a:pt x="10" y="8"/>
                    <a:pt x="10" y="8"/>
                    <a:pt x="10" y="8"/>
                  </a:cubicBezTo>
                  <a:cubicBezTo>
                    <a:pt x="8" y="8"/>
                    <a:pt x="10" y="8"/>
                    <a:pt x="8" y="8"/>
                  </a:cubicBezTo>
                  <a:cubicBezTo>
                    <a:pt x="7" y="8"/>
                    <a:pt x="8" y="8"/>
                    <a:pt x="8" y="8"/>
                  </a:cubicBezTo>
                  <a:cubicBezTo>
                    <a:pt x="10" y="8"/>
                    <a:pt x="10" y="8"/>
                    <a:pt x="10" y="8"/>
                  </a:cubicBezTo>
                  <a:cubicBezTo>
                    <a:pt x="11" y="9"/>
                    <a:pt x="6" y="9"/>
                    <a:pt x="8" y="9"/>
                  </a:cubicBezTo>
                  <a:cubicBezTo>
                    <a:pt x="9" y="9"/>
                    <a:pt x="11" y="9"/>
                    <a:pt x="10" y="10"/>
                  </a:cubicBezTo>
                  <a:cubicBezTo>
                    <a:pt x="8" y="9"/>
                    <a:pt x="8" y="9"/>
                    <a:pt x="8" y="9"/>
                  </a:cubicBezTo>
                  <a:cubicBezTo>
                    <a:pt x="8" y="10"/>
                    <a:pt x="10" y="10"/>
                    <a:pt x="9" y="10"/>
                  </a:cubicBezTo>
                  <a:cubicBezTo>
                    <a:pt x="9" y="10"/>
                    <a:pt x="9" y="10"/>
                    <a:pt x="9" y="10"/>
                  </a:cubicBezTo>
                  <a:cubicBezTo>
                    <a:pt x="7" y="10"/>
                    <a:pt x="9" y="10"/>
                    <a:pt x="9" y="10"/>
                  </a:cubicBezTo>
                  <a:cubicBezTo>
                    <a:pt x="8" y="10"/>
                    <a:pt x="8" y="10"/>
                    <a:pt x="8" y="10"/>
                  </a:cubicBezTo>
                  <a:cubicBezTo>
                    <a:pt x="8" y="10"/>
                    <a:pt x="9" y="11"/>
                    <a:pt x="9" y="11"/>
                  </a:cubicBezTo>
                  <a:cubicBezTo>
                    <a:pt x="8" y="11"/>
                    <a:pt x="8" y="11"/>
                    <a:pt x="8" y="11"/>
                  </a:cubicBezTo>
                  <a:cubicBezTo>
                    <a:pt x="9" y="12"/>
                    <a:pt x="8" y="12"/>
                    <a:pt x="7" y="13"/>
                  </a:cubicBezTo>
                  <a:cubicBezTo>
                    <a:pt x="8" y="13"/>
                    <a:pt x="8" y="13"/>
                    <a:pt x="8" y="13"/>
                  </a:cubicBezTo>
                  <a:cubicBezTo>
                    <a:pt x="8" y="13"/>
                    <a:pt x="8" y="13"/>
                    <a:pt x="7" y="13"/>
                  </a:cubicBezTo>
                  <a:cubicBezTo>
                    <a:pt x="7" y="13"/>
                    <a:pt x="8" y="13"/>
                    <a:pt x="9" y="13"/>
                  </a:cubicBezTo>
                  <a:cubicBezTo>
                    <a:pt x="9" y="13"/>
                    <a:pt x="8" y="13"/>
                    <a:pt x="8" y="13"/>
                  </a:cubicBezTo>
                  <a:cubicBezTo>
                    <a:pt x="9" y="13"/>
                    <a:pt x="10" y="14"/>
                    <a:pt x="8" y="14"/>
                  </a:cubicBezTo>
                  <a:cubicBezTo>
                    <a:pt x="8" y="14"/>
                    <a:pt x="8" y="14"/>
                    <a:pt x="8" y="14"/>
                  </a:cubicBezTo>
                  <a:cubicBezTo>
                    <a:pt x="8" y="15"/>
                    <a:pt x="10" y="15"/>
                    <a:pt x="9" y="15"/>
                  </a:cubicBezTo>
                  <a:cubicBezTo>
                    <a:pt x="9" y="15"/>
                    <a:pt x="9" y="15"/>
                    <a:pt x="9" y="15"/>
                  </a:cubicBezTo>
                  <a:cubicBezTo>
                    <a:pt x="8" y="15"/>
                    <a:pt x="9" y="16"/>
                    <a:pt x="8" y="16"/>
                  </a:cubicBezTo>
                  <a:cubicBezTo>
                    <a:pt x="9" y="17"/>
                    <a:pt x="7" y="17"/>
                    <a:pt x="9" y="17"/>
                  </a:cubicBezTo>
                  <a:cubicBezTo>
                    <a:pt x="8" y="17"/>
                    <a:pt x="8" y="17"/>
                    <a:pt x="7" y="18"/>
                  </a:cubicBezTo>
                  <a:cubicBezTo>
                    <a:pt x="7" y="18"/>
                    <a:pt x="8" y="18"/>
                    <a:pt x="8" y="18"/>
                  </a:cubicBezTo>
                  <a:cubicBezTo>
                    <a:pt x="7" y="18"/>
                    <a:pt x="7" y="18"/>
                    <a:pt x="7" y="18"/>
                  </a:cubicBezTo>
                  <a:cubicBezTo>
                    <a:pt x="8" y="18"/>
                    <a:pt x="8" y="18"/>
                    <a:pt x="8" y="18"/>
                  </a:cubicBezTo>
                  <a:cubicBezTo>
                    <a:pt x="7" y="18"/>
                    <a:pt x="7" y="18"/>
                    <a:pt x="7" y="18"/>
                  </a:cubicBezTo>
                  <a:cubicBezTo>
                    <a:pt x="7" y="19"/>
                    <a:pt x="7" y="19"/>
                    <a:pt x="7" y="19"/>
                  </a:cubicBezTo>
                  <a:cubicBezTo>
                    <a:pt x="7" y="19"/>
                    <a:pt x="8" y="19"/>
                    <a:pt x="8" y="19"/>
                  </a:cubicBezTo>
                  <a:cubicBezTo>
                    <a:pt x="9" y="19"/>
                    <a:pt x="7" y="19"/>
                    <a:pt x="7" y="19"/>
                  </a:cubicBezTo>
                  <a:cubicBezTo>
                    <a:pt x="8" y="20"/>
                    <a:pt x="8" y="20"/>
                    <a:pt x="8" y="20"/>
                  </a:cubicBezTo>
                  <a:cubicBezTo>
                    <a:pt x="7" y="20"/>
                    <a:pt x="7" y="19"/>
                    <a:pt x="7" y="19"/>
                  </a:cubicBezTo>
                  <a:cubicBezTo>
                    <a:pt x="8" y="20"/>
                    <a:pt x="5" y="19"/>
                    <a:pt x="6" y="20"/>
                  </a:cubicBezTo>
                  <a:cubicBezTo>
                    <a:pt x="7" y="20"/>
                    <a:pt x="7" y="20"/>
                    <a:pt x="7" y="20"/>
                  </a:cubicBezTo>
                  <a:cubicBezTo>
                    <a:pt x="7" y="20"/>
                    <a:pt x="7" y="20"/>
                    <a:pt x="7" y="20"/>
                  </a:cubicBezTo>
                  <a:cubicBezTo>
                    <a:pt x="6" y="20"/>
                    <a:pt x="6" y="20"/>
                    <a:pt x="6" y="20"/>
                  </a:cubicBezTo>
                  <a:cubicBezTo>
                    <a:pt x="6" y="21"/>
                    <a:pt x="6" y="21"/>
                    <a:pt x="6" y="21"/>
                  </a:cubicBezTo>
                  <a:cubicBezTo>
                    <a:pt x="7" y="21"/>
                    <a:pt x="8" y="22"/>
                    <a:pt x="8" y="22"/>
                  </a:cubicBezTo>
                  <a:cubicBezTo>
                    <a:pt x="7" y="22"/>
                    <a:pt x="7" y="22"/>
                    <a:pt x="7" y="22"/>
                  </a:cubicBezTo>
                  <a:cubicBezTo>
                    <a:pt x="8" y="22"/>
                    <a:pt x="8" y="22"/>
                    <a:pt x="8" y="22"/>
                  </a:cubicBezTo>
                  <a:cubicBezTo>
                    <a:pt x="8" y="22"/>
                    <a:pt x="7" y="22"/>
                    <a:pt x="7" y="22"/>
                  </a:cubicBezTo>
                  <a:cubicBezTo>
                    <a:pt x="7" y="22"/>
                    <a:pt x="7" y="22"/>
                    <a:pt x="7" y="22"/>
                  </a:cubicBezTo>
                  <a:cubicBezTo>
                    <a:pt x="6" y="22"/>
                    <a:pt x="6" y="22"/>
                    <a:pt x="6" y="22"/>
                  </a:cubicBezTo>
                  <a:cubicBezTo>
                    <a:pt x="7" y="22"/>
                    <a:pt x="5" y="22"/>
                    <a:pt x="6" y="22"/>
                  </a:cubicBezTo>
                  <a:cubicBezTo>
                    <a:pt x="6" y="22"/>
                    <a:pt x="6" y="22"/>
                    <a:pt x="6" y="22"/>
                  </a:cubicBezTo>
                  <a:cubicBezTo>
                    <a:pt x="5" y="23"/>
                    <a:pt x="6" y="23"/>
                    <a:pt x="6" y="23"/>
                  </a:cubicBezTo>
                  <a:cubicBezTo>
                    <a:pt x="7" y="23"/>
                    <a:pt x="7" y="23"/>
                    <a:pt x="8" y="24"/>
                  </a:cubicBezTo>
                  <a:cubicBezTo>
                    <a:pt x="7" y="24"/>
                    <a:pt x="6" y="24"/>
                    <a:pt x="6" y="24"/>
                  </a:cubicBezTo>
                  <a:cubicBezTo>
                    <a:pt x="7" y="25"/>
                    <a:pt x="7" y="25"/>
                    <a:pt x="8" y="25"/>
                  </a:cubicBezTo>
                  <a:cubicBezTo>
                    <a:pt x="7" y="25"/>
                    <a:pt x="7" y="25"/>
                    <a:pt x="6" y="25"/>
                  </a:cubicBezTo>
                  <a:cubicBezTo>
                    <a:pt x="6" y="25"/>
                    <a:pt x="6" y="25"/>
                    <a:pt x="7" y="26"/>
                  </a:cubicBezTo>
                  <a:cubicBezTo>
                    <a:pt x="8" y="26"/>
                    <a:pt x="8" y="26"/>
                    <a:pt x="8" y="26"/>
                  </a:cubicBezTo>
                  <a:cubicBezTo>
                    <a:pt x="8" y="26"/>
                    <a:pt x="8" y="26"/>
                    <a:pt x="7" y="26"/>
                  </a:cubicBezTo>
                  <a:cubicBezTo>
                    <a:pt x="7" y="26"/>
                    <a:pt x="7" y="26"/>
                    <a:pt x="7" y="26"/>
                  </a:cubicBezTo>
                  <a:cubicBezTo>
                    <a:pt x="9" y="27"/>
                    <a:pt x="4" y="27"/>
                    <a:pt x="6" y="28"/>
                  </a:cubicBezTo>
                  <a:cubicBezTo>
                    <a:pt x="6" y="27"/>
                    <a:pt x="6" y="27"/>
                    <a:pt x="6" y="27"/>
                  </a:cubicBezTo>
                  <a:cubicBezTo>
                    <a:pt x="7" y="28"/>
                    <a:pt x="7" y="28"/>
                    <a:pt x="7" y="28"/>
                  </a:cubicBezTo>
                  <a:cubicBezTo>
                    <a:pt x="7" y="28"/>
                    <a:pt x="6" y="28"/>
                    <a:pt x="6" y="28"/>
                  </a:cubicBezTo>
                  <a:cubicBezTo>
                    <a:pt x="7" y="29"/>
                    <a:pt x="5" y="29"/>
                    <a:pt x="6" y="29"/>
                  </a:cubicBezTo>
                  <a:cubicBezTo>
                    <a:pt x="3" y="29"/>
                    <a:pt x="6" y="30"/>
                    <a:pt x="4" y="30"/>
                  </a:cubicBezTo>
                  <a:cubicBezTo>
                    <a:pt x="5" y="31"/>
                    <a:pt x="5" y="31"/>
                    <a:pt x="5" y="31"/>
                  </a:cubicBezTo>
                  <a:cubicBezTo>
                    <a:pt x="6" y="31"/>
                    <a:pt x="5" y="31"/>
                    <a:pt x="4" y="31"/>
                  </a:cubicBezTo>
                  <a:cubicBezTo>
                    <a:pt x="5" y="31"/>
                    <a:pt x="5" y="31"/>
                    <a:pt x="5" y="31"/>
                  </a:cubicBezTo>
                  <a:cubicBezTo>
                    <a:pt x="6" y="32"/>
                    <a:pt x="4" y="32"/>
                    <a:pt x="3" y="33"/>
                  </a:cubicBezTo>
                  <a:cubicBezTo>
                    <a:pt x="3" y="34"/>
                    <a:pt x="7" y="34"/>
                    <a:pt x="5" y="34"/>
                  </a:cubicBezTo>
                  <a:cubicBezTo>
                    <a:pt x="4" y="34"/>
                    <a:pt x="4" y="34"/>
                    <a:pt x="4" y="34"/>
                  </a:cubicBezTo>
                  <a:cubicBezTo>
                    <a:pt x="5" y="35"/>
                    <a:pt x="3" y="35"/>
                    <a:pt x="5" y="36"/>
                  </a:cubicBezTo>
                  <a:cubicBezTo>
                    <a:pt x="4" y="36"/>
                    <a:pt x="4" y="36"/>
                    <a:pt x="4" y="36"/>
                  </a:cubicBezTo>
                  <a:cubicBezTo>
                    <a:pt x="3" y="36"/>
                    <a:pt x="4" y="36"/>
                    <a:pt x="5" y="37"/>
                  </a:cubicBezTo>
                  <a:cubicBezTo>
                    <a:pt x="5" y="37"/>
                    <a:pt x="4" y="36"/>
                    <a:pt x="4" y="36"/>
                  </a:cubicBezTo>
                  <a:cubicBezTo>
                    <a:pt x="3" y="36"/>
                    <a:pt x="5" y="37"/>
                    <a:pt x="4" y="37"/>
                  </a:cubicBezTo>
                  <a:cubicBezTo>
                    <a:pt x="3" y="37"/>
                    <a:pt x="3" y="37"/>
                    <a:pt x="3" y="37"/>
                  </a:cubicBezTo>
                  <a:cubicBezTo>
                    <a:pt x="4" y="37"/>
                    <a:pt x="3" y="37"/>
                    <a:pt x="4" y="37"/>
                  </a:cubicBezTo>
                  <a:cubicBezTo>
                    <a:pt x="4" y="37"/>
                    <a:pt x="5" y="38"/>
                    <a:pt x="4" y="38"/>
                  </a:cubicBezTo>
                  <a:cubicBezTo>
                    <a:pt x="5" y="38"/>
                    <a:pt x="3" y="38"/>
                    <a:pt x="5" y="39"/>
                  </a:cubicBezTo>
                  <a:cubicBezTo>
                    <a:pt x="3" y="38"/>
                    <a:pt x="4" y="39"/>
                    <a:pt x="4" y="39"/>
                  </a:cubicBezTo>
                  <a:cubicBezTo>
                    <a:pt x="4" y="39"/>
                    <a:pt x="4" y="39"/>
                    <a:pt x="3" y="39"/>
                  </a:cubicBezTo>
                  <a:cubicBezTo>
                    <a:pt x="3" y="39"/>
                    <a:pt x="3" y="39"/>
                    <a:pt x="4" y="40"/>
                  </a:cubicBezTo>
                  <a:cubicBezTo>
                    <a:pt x="2" y="39"/>
                    <a:pt x="6" y="41"/>
                    <a:pt x="3" y="40"/>
                  </a:cubicBezTo>
                  <a:cubicBezTo>
                    <a:pt x="4" y="41"/>
                    <a:pt x="4" y="42"/>
                    <a:pt x="5" y="42"/>
                  </a:cubicBezTo>
                  <a:cubicBezTo>
                    <a:pt x="3" y="42"/>
                    <a:pt x="5" y="42"/>
                    <a:pt x="3" y="41"/>
                  </a:cubicBezTo>
                  <a:cubicBezTo>
                    <a:pt x="3" y="42"/>
                    <a:pt x="5" y="42"/>
                    <a:pt x="4" y="43"/>
                  </a:cubicBezTo>
                  <a:cubicBezTo>
                    <a:pt x="4" y="43"/>
                    <a:pt x="4" y="42"/>
                    <a:pt x="3" y="42"/>
                  </a:cubicBezTo>
                  <a:cubicBezTo>
                    <a:pt x="4" y="43"/>
                    <a:pt x="3" y="43"/>
                    <a:pt x="4" y="44"/>
                  </a:cubicBezTo>
                  <a:cubicBezTo>
                    <a:pt x="3" y="44"/>
                    <a:pt x="3" y="44"/>
                    <a:pt x="3" y="44"/>
                  </a:cubicBezTo>
                  <a:cubicBezTo>
                    <a:pt x="3" y="44"/>
                    <a:pt x="3" y="44"/>
                    <a:pt x="4" y="44"/>
                  </a:cubicBezTo>
                  <a:cubicBezTo>
                    <a:pt x="4" y="44"/>
                    <a:pt x="4" y="44"/>
                    <a:pt x="4" y="44"/>
                  </a:cubicBezTo>
                  <a:cubicBezTo>
                    <a:pt x="5" y="44"/>
                    <a:pt x="6" y="45"/>
                    <a:pt x="7" y="45"/>
                  </a:cubicBezTo>
                  <a:cubicBezTo>
                    <a:pt x="4" y="44"/>
                    <a:pt x="6" y="45"/>
                    <a:pt x="3" y="44"/>
                  </a:cubicBezTo>
                  <a:cubicBezTo>
                    <a:pt x="3" y="44"/>
                    <a:pt x="4" y="44"/>
                    <a:pt x="4" y="45"/>
                  </a:cubicBezTo>
                  <a:cubicBezTo>
                    <a:pt x="4" y="45"/>
                    <a:pt x="4" y="45"/>
                    <a:pt x="3" y="44"/>
                  </a:cubicBezTo>
                  <a:cubicBezTo>
                    <a:pt x="3" y="45"/>
                    <a:pt x="4" y="45"/>
                    <a:pt x="4" y="45"/>
                  </a:cubicBezTo>
                  <a:cubicBezTo>
                    <a:pt x="3" y="45"/>
                    <a:pt x="3" y="45"/>
                    <a:pt x="3" y="45"/>
                  </a:cubicBezTo>
                  <a:cubicBezTo>
                    <a:pt x="4" y="45"/>
                    <a:pt x="5" y="45"/>
                    <a:pt x="4" y="46"/>
                  </a:cubicBezTo>
                  <a:cubicBezTo>
                    <a:pt x="4" y="45"/>
                    <a:pt x="4" y="45"/>
                    <a:pt x="4" y="45"/>
                  </a:cubicBezTo>
                  <a:cubicBezTo>
                    <a:pt x="4" y="46"/>
                    <a:pt x="6" y="46"/>
                    <a:pt x="5" y="47"/>
                  </a:cubicBezTo>
                  <a:cubicBezTo>
                    <a:pt x="3" y="46"/>
                    <a:pt x="4" y="47"/>
                    <a:pt x="3" y="46"/>
                  </a:cubicBezTo>
                  <a:cubicBezTo>
                    <a:pt x="3" y="47"/>
                    <a:pt x="3" y="47"/>
                    <a:pt x="3" y="47"/>
                  </a:cubicBezTo>
                  <a:cubicBezTo>
                    <a:pt x="4" y="47"/>
                    <a:pt x="4" y="47"/>
                    <a:pt x="4" y="47"/>
                  </a:cubicBezTo>
                  <a:cubicBezTo>
                    <a:pt x="4" y="47"/>
                    <a:pt x="5" y="47"/>
                    <a:pt x="4" y="47"/>
                  </a:cubicBezTo>
                  <a:cubicBezTo>
                    <a:pt x="4" y="47"/>
                    <a:pt x="4" y="47"/>
                    <a:pt x="4" y="47"/>
                  </a:cubicBezTo>
                  <a:cubicBezTo>
                    <a:pt x="4" y="48"/>
                    <a:pt x="4" y="48"/>
                    <a:pt x="4" y="48"/>
                  </a:cubicBezTo>
                  <a:cubicBezTo>
                    <a:pt x="5" y="48"/>
                    <a:pt x="5" y="48"/>
                    <a:pt x="5" y="48"/>
                  </a:cubicBezTo>
                  <a:cubicBezTo>
                    <a:pt x="5" y="48"/>
                    <a:pt x="6" y="48"/>
                    <a:pt x="6" y="48"/>
                  </a:cubicBezTo>
                  <a:cubicBezTo>
                    <a:pt x="6" y="48"/>
                    <a:pt x="6" y="48"/>
                    <a:pt x="5" y="48"/>
                  </a:cubicBezTo>
                  <a:cubicBezTo>
                    <a:pt x="5" y="48"/>
                    <a:pt x="5" y="48"/>
                    <a:pt x="5" y="48"/>
                  </a:cubicBezTo>
                  <a:cubicBezTo>
                    <a:pt x="5" y="48"/>
                    <a:pt x="6" y="49"/>
                    <a:pt x="6" y="49"/>
                  </a:cubicBezTo>
                  <a:cubicBezTo>
                    <a:pt x="5" y="49"/>
                    <a:pt x="4" y="48"/>
                    <a:pt x="4" y="48"/>
                  </a:cubicBezTo>
                  <a:cubicBezTo>
                    <a:pt x="5" y="49"/>
                    <a:pt x="4" y="49"/>
                    <a:pt x="5" y="49"/>
                  </a:cubicBezTo>
                  <a:cubicBezTo>
                    <a:pt x="5" y="49"/>
                    <a:pt x="4" y="49"/>
                    <a:pt x="4" y="49"/>
                  </a:cubicBezTo>
                  <a:cubicBezTo>
                    <a:pt x="5" y="49"/>
                    <a:pt x="5" y="49"/>
                    <a:pt x="5" y="49"/>
                  </a:cubicBezTo>
                  <a:cubicBezTo>
                    <a:pt x="5" y="49"/>
                    <a:pt x="4" y="49"/>
                    <a:pt x="4" y="49"/>
                  </a:cubicBezTo>
                  <a:cubicBezTo>
                    <a:pt x="4" y="49"/>
                    <a:pt x="6" y="49"/>
                    <a:pt x="5" y="50"/>
                  </a:cubicBezTo>
                  <a:cubicBezTo>
                    <a:pt x="4" y="49"/>
                    <a:pt x="4" y="49"/>
                    <a:pt x="4" y="49"/>
                  </a:cubicBezTo>
                  <a:cubicBezTo>
                    <a:pt x="4" y="50"/>
                    <a:pt x="5" y="50"/>
                    <a:pt x="4" y="50"/>
                  </a:cubicBezTo>
                  <a:cubicBezTo>
                    <a:pt x="3" y="50"/>
                    <a:pt x="4" y="50"/>
                    <a:pt x="3" y="50"/>
                  </a:cubicBezTo>
                  <a:cubicBezTo>
                    <a:pt x="3" y="50"/>
                    <a:pt x="4" y="51"/>
                    <a:pt x="4" y="51"/>
                  </a:cubicBezTo>
                  <a:cubicBezTo>
                    <a:pt x="4" y="51"/>
                    <a:pt x="4" y="51"/>
                    <a:pt x="4" y="51"/>
                  </a:cubicBezTo>
                  <a:cubicBezTo>
                    <a:pt x="6" y="52"/>
                    <a:pt x="3" y="51"/>
                    <a:pt x="4" y="52"/>
                  </a:cubicBezTo>
                  <a:cubicBezTo>
                    <a:pt x="4" y="52"/>
                    <a:pt x="3" y="52"/>
                    <a:pt x="3" y="52"/>
                  </a:cubicBezTo>
                  <a:cubicBezTo>
                    <a:pt x="3" y="52"/>
                    <a:pt x="3" y="52"/>
                    <a:pt x="4" y="53"/>
                  </a:cubicBezTo>
                  <a:cubicBezTo>
                    <a:pt x="3" y="53"/>
                    <a:pt x="3" y="53"/>
                    <a:pt x="3" y="53"/>
                  </a:cubicBezTo>
                  <a:cubicBezTo>
                    <a:pt x="3" y="53"/>
                    <a:pt x="3" y="53"/>
                    <a:pt x="3" y="53"/>
                  </a:cubicBezTo>
                  <a:cubicBezTo>
                    <a:pt x="3" y="53"/>
                    <a:pt x="3" y="53"/>
                    <a:pt x="4" y="54"/>
                  </a:cubicBezTo>
                  <a:cubicBezTo>
                    <a:pt x="1" y="53"/>
                    <a:pt x="5" y="55"/>
                    <a:pt x="2" y="55"/>
                  </a:cubicBezTo>
                  <a:cubicBezTo>
                    <a:pt x="2" y="55"/>
                    <a:pt x="2" y="55"/>
                    <a:pt x="2" y="55"/>
                  </a:cubicBezTo>
                  <a:cubicBezTo>
                    <a:pt x="2" y="55"/>
                    <a:pt x="2" y="55"/>
                    <a:pt x="2" y="55"/>
                  </a:cubicBezTo>
                  <a:cubicBezTo>
                    <a:pt x="3" y="55"/>
                    <a:pt x="3" y="55"/>
                    <a:pt x="4" y="55"/>
                  </a:cubicBezTo>
                  <a:cubicBezTo>
                    <a:pt x="4" y="56"/>
                    <a:pt x="5" y="56"/>
                    <a:pt x="5" y="56"/>
                  </a:cubicBezTo>
                  <a:cubicBezTo>
                    <a:pt x="4" y="56"/>
                    <a:pt x="3" y="56"/>
                    <a:pt x="3" y="56"/>
                  </a:cubicBezTo>
                  <a:cubicBezTo>
                    <a:pt x="3" y="56"/>
                    <a:pt x="3" y="56"/>
                    <a:pt x="3" y="56"/>
                  </a:cubicBezTo>
                  <a:cubicBezTo>
                    <a:pt x="2" y="56"/>
                    <a:pt x="5" y="56"/>
                    <a:pt x="4" y="56"/>
                  </a:cubicBezTo>
                  <a:cubicBezTo>
                    <a:pt x="4" y="56"/>
                    <a:pt x="4" y="56"/>
                    <a:pt x="4" y="56"/>
                  </a:cubicBezTo>
                  <a:cubicBezTo>
                    <a:pt x="4" y="56"/>
                    <a:pt x="4" y="57"/>
                    <a:pt x="4" y="57"/>
                  </a:cubicBezTo>
                  <a:cubicBezTo>
                    <a:pt x="3" y="56"/>
                    <a:pt x="4" y="56"/>
                    <a:pt x="3" y="56"/>
                  </a:cubicBezTo>
                  <a:cubicBezTo>
                    <a:pt x="3" y="56"/>
                    <a:pt x="5" y="57"/>
                    <a:pt x="4" y="57"/>
                  </a:cubicBezTo>
                  <a:cubicBezTo>
                    <a:pt x="3" y="57"/>
                    <a:pt x="3" y="57"/>
                    <a:pt x="3" y="57"/>
                  </a:cubicBezTo>
                  <a:cubicBezTo>
                    <a:pt x="2" y="56"/>
                    <a:pt x="2" y="56"/>
                    <a:pt x="2" y="57"/>
                  </a:cubicBezTo>
                  <a:cubicBezTo>
                    <a:pt x="2" y="57"/>
                    <a:pt x="2" y="57"/>
                    <a:pt x="2" y="57"/>
                  </a:cubicBezTo>
                  <a:cubicBezTo>
                    <a:pt x="1" y="57"/>
                    <a:pt x="1" y="57"/>
                    <a:pt x="1" y="57"/>
                  </a:cubicBezTo>
                  <a:cubicBezTo>
                    <a:pt x="2" y="57"/>
                    <a:pt x="2" y="57"/>
                    <a:pt x="2" y="57"/>
                  </a:cubicBezTo>
                  <a:cubicBezTo>
                    <a:pt x="4" y="58"/>
                    <a:pt x="2" y="57"/>
                    <a:pt x="4" y="58"/>
                  </a:cubicBezTo>
                  <a:cubicBezTo>
                    <a:pt x="2" y="57"/>
                    <a:pt x="3" y="58"/>
                    <a:pt x="2" y="57"/>
                  </a:cubicBezTo>
                  <a:cubicBezTo>
                    <a:pt x="1" y="57"/>
                    <a:pt x="1" y="57"/>
                    <a:pt x="1" y="57"/>
                  </a:cubicBezTo>
                  <a:cubicBezTo>
                    <a:pt x="2" y="58"/>
                    <a:pt x="0" y="57"/>
                    <a:pt x="1" y="58"/>
                  </a:cubicBezTo>
                  <a:cubicBezTo>
                    <a:pt x="1" y="58"/>
                    <a:pt x="1" y="58"/>
                    <a:pt x="0" y="58"/>
                  </a:cubicBezTo>
                  <a:cubicBezTo>
                    <a:pt x="0" y="58"/>
                    <a:pt x="1" y="58"/>
                    <a:pt x="1" y="58"/>
                  </a:cubicBezTo>
                  <a:cubicBezTo>
                    <a:pt x="3" y="59"/>
                    <a:pt x="0" y="58"/>
                    <a:pt x="1" y="59"/>
                  </a:cubicBezTo>
                  <a:cubicBezTo>
                    <a:pt x="2" y="60"/>
                    <a:pt x="3" y="60"/>
                    <a:pt x="4" y="61"/>
                  </a:cubicBezTo>
                  <a:cubicBezTo>
                    <a:pt x="3" y="60"/>
                    <a:pt x="2" y="60"/>
                    <a:pt x="2" y="60"/>
                  </a:cubicBezTo>
                  <a:cubicBezTo>
                    <a:pt x="2" y="60"/>
                    <a:pt x="2" y="60"/>
                    <a:pt x="2" y="60"/>
                  </a:cubicBezTo>
                  <a:cubicBezTo>
                    <a:pt x="1" y="60"/>
                    <a:pt x="1" y="60"/>
                    <a:pt x="1" y="60"/>
                  </a:cubicBezTo>
                  <a:cubicBezTo>
                    <a:pt x="1" y="60"/>
                    <a:pt x="2" y="61"/>
                    <a:pt x="2" y="61"/>
                  </a:cubicBezTo>
                  <a:cubicBezTo>
                    <a:pt x="0" y="60"/>
                    <a:pt x="0" y="60"/>
                    <a:pt x="0" y="60"/>
                  </a:cubicBezTo>
                  <a:cubicBezTo>
                    <a:pt x="2" y="61"/>
                    <a:pt x="2" y="61"/>
                    <a:pt x="2" y="61"/>
                  </a:cubicBezTo>
                  <a:cubicBezTo>
                    <a:pt x="1" y="61"/>
                    <a:pt x="1" y="61"/>
                    <a:pt x="0" y="60"/>
                  </a:cubicBezTo>
                  <a:cubicBezTo>
                    <a:pt x="1" y="61"/>
                    <a:pt x="1" y="61"/>
                    <a:pt x="2" y="61"/>
                  </a:cubicBezTo>
                  <a:cubicBezTo>
                    <a:pt x="2" y="61"/>
                    <a:pt x="2" y="61"/>
                    <a:pt x="2" y="61"/>
                  </a:cubicBezTo>
                  <a:cubicBezTo>
                    <a:pt x="2" y="62"/>
                    <a:pt x="1" y="61"/>
                    <a:pt x="1" y="61"/>
                  </a:cubicBezTo>
                  <a:cubicBezTo>
                    <a:pt x="0" y="61"/>
                    <a:pt x="1" y="61"/>
                    <a:pt x="2" y="61"/>
                  </a:cubicBezTo>
                  <a:cubicBezTo>
                    <a:pt x="2" y="61"/>
                    <a:pt x="2" y="61"/>
                    <a:pt x="2" y="61"/>
                  </a:cubicBezTo>
                  <a:cubicBezTo>
                    <a:pt x="4" y="62"/>
                    <a:pt x="2" y="61"/>
                    <a:pt x="2" y="61"/>
                  </a:cubicBezTo>
                  <a:cubicBezTo>
                    <a:pt x="4" y="61"/>
                    <a:pt x="4" y="61"/>
                    <a:pt x="4" y="61"/>
                  </a:cubicBezTo>
                  <a:cubicBezTo>
                    <a:pt x="2" y="60"/>
                    <a:pt x="2" y="60"/>
                    <a:pt x="2" y="60"/>
                  </a:cubicBezTo>
                  <a:cubicBezTo>
                    <a:pt x="3" y="61"/>
                    <a:pt x="4" y="61"/>
                    <a:pt x="4" y="61"/>
                  </a:cubicBezTo>
                  <a:cubicBezTo>
                    <a:pt x="5" y="61"/>
                    <a:pt x="3" y="61"/>
                    <a:pt x="4" y="61"/>
                  </a:cubicBezTo>
                  <a:cubicBezTo>
                    <a:pt x="5" y="61"/>
                    <a:pt x="5" y="61"/>
                    <a:pt x="5" y="61"/>
                  </a:cubicBezTo>
                  <a:cubicBezTo>
                    <a:pt x="4" y="61"/>
                    <a:pt x="4" y="61"/>
                    <a:pt x="4" y="61"/>
                  </a:cubicBezTo>
                  <a:cubicBezTo>
                    <a:pt x="4" y="61"/>
                    <a:pt x="5" y="61"/>
                    <a:pt x="5" y="61"/>
                  </a:cubicBezTo>
                  <a:cubicBezTo>
                    <a:pt x="6" y="61"/>
                    <a:pt x="4" y="60"/>
                    <a:pt x="5" y="60"/>
                  </a:cubicBezTo>
                  <a:cubicBezTo>
                    <a:pt x="5" y="60"/>
                    <a:pt x="5" y="60"/>
                    <a:pt x="5" y="60"/>
                  </a:cubicBezTo>
                  <a:cubicBezTo>
                    <a:pt x="5" y="60"/>
                    <a:pt x="4" y="60"/>
                    <a:pt x="3" y="59"/>
                  </a:cubicBezTo>
                  <a:cubicBezTo>
                    <a:pt x="6" y="60"/>
                    <a:pt x="6" y="60"/>
                    <a:pt x="6" y="60"/>
                  </a:cubicBezTo>
                  <a:cubicBezTo>
                    <a:pt x="5" y="60"/>
                    <a:pt x="5" y="60"/>
                    <a:pt x="5" y="60"/>
                  </a:cubicBezTo>
                  <a:cubicBezTo>
                    <a:pt x="5" y="60"/>
                    <a:pt x="5" y="59"/>
                    <a:pt x="5" y="60"/>
                  </a:cubicBezTo>
                  <a:cubicBezTo>
                    <a:pt x="4" y="59"/>
                    <a:pt x="5" y="60"/>
                    <a:pt x="4" y="59"/>
                  </a:cubicBezTo>
                  <a:cubicBezTo>
                    <a:pt x="5" y="59"/>
                    <a:pt x="4" y="59"/>
                    <a:pt x="6" y="59"/>
                  </a:cubicBezTo>
                  <a:cubicBezTo>
                    <a:pt x="5" y="59"/>
                    <a:pt x="5" y="59"/>
                    <a:pt x="4" y="59"/>
                  </a:cubicBezTo>
                  <a:cubicBezTo>
                    <a:pt x="6" y="59"/>
                    <a:pt x="4" y="58"/>
                    <a:pt x="5" y="58"/>
                  </a:cubicBezTo>
                  <a:cubicBezTo>
                    <a:pt x="6" y="59"/>
                    <a:pt x="5" y="59"/>
                    <a:pt x="6" y="59"/>
                  </a:cubicBezTo>
                  <a:cubicBezTo>
                    <a:pt x="5" y="58"/>
                    <a:pt x="7" y="59"/>
                    <a:pt x="6" y="58"/>
                  </a:cubicBezTo>
                  <a:cubicBezTo>
                    <a:pt x="5" y="58"/>
                    <a:pt x="6" y="58"/>
                    <a:pt x="6" y="57"/>
                  </a:cubicBezTo>
                  <a:cubicBezTo>
                    <a:pt x="6" y="58"/>
                    <a:pt x="7" y="57"/>
                    <a:pt x="7" y="57"/>
                  </a:cubicBezTo>
                  <a:cubicBezTo>
                    <a:pt x="7" y="57"/>
                    <a:pt x="7" y="57"/>
                    <a:pt x="7" y="57"/>
                  </a:cubicBezTo>
                  <a:cubicBezTo>
                    <a:pt x="6" y="57"/>
                    <a:pt x="6" y="57"/>
                    <a:pt x="6" y="56"/>
                  </a:cubicBezTo>
                  <a:cubicBezTo>
                    <a:pt x="7" y="57"/>
                    <a:pt x="7" y="57"/>
                    <a:pt x="8" y="57"/>
                  </a:cubicBezTo>
                  <a:cubicBezTo>
                    <a:pt x="8" y="57"/>
                    <a:pt x="8" y="57"/>
                    <a:pt x="8" y="57"/>
                  </a:cubicBezTo>
                  <a:cubicBezTo>
                    <a:pt x="7" y="57"/>
                    <a:pt x="7" y="56"/>
                    <a:pt x="7" y="56"/>
                  </a:cubicBezTo>
                  <a:cubicBezTo>
                    <a:pt x="8" y="57"/>
                    <a:pt x="8" y="57"/>
                    <a:pt x="8" y="57"/>
                  </a:cubicBezTo>
                  <a:cubicBezTo>
                    <a:pt x="8" y="56"/>
                    <a:pt x="7" y="56"/>
                    <a:pt x="7" y="56"/>
                  </a:cubicBezTo>
                  <a:cubicBezTo>
                    <a:pt x="6" y="55"/>
                    <a:pt x="5" y="55"/>
                    <a:pt x="4" y="55"/>
                  </a:cubicBezTo>
                  <a:cubicBezTo>
                    <a:pt x="5" y="55"/>
                    <a:pt x="6" y="55"/>
                    <a:pt x="6" y="55"/>
                  </a:cubicBezTo>
                  <a:cubicBezTo>
                    <a:pt x="6" y="55"/>
                    <a:pt x="5" y="55"/>
                    <a:pt x="6" y="55"/>
                  </a:cubicBezTo>
                  <a:cubicBezTo>
                    <a:pt x="6" y="55"/>
                    <a:pt x="6" y="55"/>
                    <a:pt x="6" y="55"/>
                  </a:cubicBezTo>
                  <a:cubicBezTo>
                    <a:pt x="7" y="55"/>
                    <a:pt x="6" y="55"/>
                    <a:pt x="6" y="55"/>
                  </a:cubicBezTo>
                  <a:cubicBezTo>
                    <a:pt x="7" y="55"/>
                    <a:pt x="6" y="55"/>
                    <a:pt x="7" y="55"/>
                  </a:cubicBezTo>
                  <a:cubicBezTo>
                    <a:pt x="7" y="55"/>
                    <a:pt x="7" y="55"/>
                    <a:pt x="7" y="55"/>
                  </a:cubicBezTo>
                  <a:cubicBezTo>
                    <a:pt x="7" y="55"/>
                    <a:pt x="8" y="55"/>
                    <a:pt x="8" y="55"/>
                  </a:cubicBezTo>
                  <a:cubicBezTo>
                    <a:pt x="8" y="55"/>
                    <a:pt x="7" y="55"/>
                    <a:pt x="7" y="55"/>
                  </a:cubicBezTo>
                  <a:cubicBezTo>
                    <a:pt x="7" y="55"/>
                    <a:pt x="8" y="55"/>
                    <a:pt x="8" y="55"/>
                  </a:cubicBezTo>
                  <a:cubicBezTo>
                    <a:pt x="8" y="55"/>
                    <a:pt x="9" y="55"/>
                    <a:pt x="7" y="55"/>
                  </a:cubicBezTo>
                  <a:cubicBezTo>
                    <a:pt x="7" y="55"/>
                    <a:pt x="8" y="55"/>
                    <a:pt x="8" y="55"/>
                  </a:cubicBezTo>
                  <a:cubicBezTo>
                    <a:pt x="8" y="55"/>
                    <a:pt x="8" y="54"/>
                    <a:pt x="7" y="54"/>
                  </a:cubicBezTo>
                  <a:cubicBezTo>
                    <a:pt x="7" y="54"/>
                    <a:pt x="7" y="54"/>
                    <a:pt x="7" y="54"/>
                  </a:cubicBezTo>
                  <a:cubicBezTo>
                    <a:pt x="7" y="54"/>
                    <a:pt x="7" y="54"/>
                    <a:pt x="7" y="54"/>
                  </a:cubicBezTo>
                  <a:cubicBezTo>
                    <a:pt x="7" y="54"/>
                    <a:pt x="7" y="54"/>
                    <a:pt x="7" y="54"/>
                  </a:cubicBezTo>
                  <a:cubicBezTo>
                    <a:pt x="7" y="54"/>
                    <a:pt x="7" y="54"/>
                    <a:pt x="7" y="54"/>
                  </a:cubicBezTo>
                  <a:cubicBezTo>
                    <a:pt x="6" y="53"/>
                    <a:pt x="8" y="53"/>
                    <a:pt x="7" y="53"/>
                  </a:cubicBezTo>
                  <a:cubicBezTo>
                    <a:pt x="8" y="53"/>
                    <a:pt x="8" y="53"/>
                    <a:pt x="8" y="53"/>
                  </a:cubicBezTo>
                  <a:cubicBezTo>
                    <a:pt x="7" y="53"/>
                    <a:pt x="8" y="52"/>
                    <a:pt x="7" y="52"/>
                  </a:cubicBezTo>
                  <a:cubicBezTo>
                    <a:pt x="7" y="52"/>
                    <a:pt x="8" y="52"/>
                    <a:pt x="8" y="52"/>
                  </a:cubicBezTo>
                  <a:cubicBezTo>
                    <a:pt x="8" y="52"/>
                    <a:pt x="7" y="52"/>
                    <a:pt x="8" y="52"/>
                  </a:cubicBezTo>
                  <a:cubicBezTo>
                    <a:pt x="9" y="52"/>
                    <a:pt x="9" y="52"/>
                    <a:pt x="9" y="52"/>
                  </a:cubicBezTo>
                  <a:cubicBezTo>
                    <a:pt x="9" y="52"/>
                    <a:pt x="10" y="52"/>
                    <a:pt x="9" y="51"/>
                  </a:cubicBezTo>
                  <a:cubicBezTo>
                    <a:pt x="10" y="52"/>
                    <a:pt x="10" y="52"/>
                    <a:pt x="10" y="51"/>
                  </a:cubicBezTo>
                  <a:cubicBezTo>
                    <a:pt x="9" y="51"/>
                    <a:pt x="9" y="51"/>
                    <a:pt x="9" y="51"/>
                  </a:cubicBezTo>
                  <a:cubicBezTo>
                    <a:pt x="9" y="51"/>
                    <a:pt x="9" y="51"/>
                    <a:pt x="9" y="51"/>
                  </a:cubicBezTo>
                  <a:cubicBezTo>
                    <a:pt x="10" y="51"/>
                    <a:pt x="10" y="51"/>
                    <a:pt x="10" y="51"/>
                  </a:cubicBezTo>
                  <a:cubicBezTo>
                    <a:pt x="12" y="51"/>
                    <a:pt x="8" y="50"/>
                    <a:pt x="10" y="50"/>
                  </a:cubicBezTo>
                  <a:cubicBezTo>
                    <a:pt x="10" y="50"/>
                    <a:pt x="10" y="50"/>
                    <a:pt x="9" y="50"/>
                  </a:cubicBezTo>
                  <a:cubicBezTo>
                    <a:pt x="9" y="50"/>
                    <a:pt x="11" y="50"/>
                    <a:pt x="11" y="50"/>
                  </a:cubicBezTo>
                  <a:cubicBezTo>
                    <a:pt x="12" y="50"/>
                    <a:pt x="9" y="49"/>
                    <a:pt x="10" y="49"/>
                  </a:cubicBezTo>
                  <a:cubicBezTo>
                    <a:pt x="9" y="49"/>
                    <a:pt x="8" y="49"/>
                    <a:pt x="7" y="48"/>
                  </a:cubicBezTo>
                  <a:cubicBezTo>
                    <a:pt x="8" y="48"/>
                    <a:pt x="9" y="49"/>
                    <a:pt x="10" y="49"/>
                  </a:cubicBezTo>
                  <a:cubicBezTo>
                    <a:pt x="10" y="49"/>
                    <a:pt x="10" y="49"/>
                    <a:pt x="10" y="49"/>
                  </a:cubicBezTo>
                  <a:cubicBezTo>
                    <a:pt x="10" y="49"/>
                    <a:pt x="10" y="49"/>
                    <a:pt x="10" y="49"/>
                  </a:cubicBezTo>
                  <a:cubicBezTo>
                    <a:pt x="10" y="49"/>
                    <a:pt x="10" y="49"/>
                    <a:pt x="10" y="49"/>
                  </a:cubicBezTo>
                  <a:cubicBezTo>
                    <a:pt x="10" y="49"/>
                    <a:pt x="10" y="49"/>
                    <a:pt x="11" y="49"/>
                  </a:cubicBezTo>
                  <a:cubicBezTo>
                    <a:pt x="11" y="49"/>
                    <a:pt x="10" y="49"/>
                    <a:pt x="10" y="49"/>
                  </a:cubicBezTo>
                  <a:cubicBezTo>
                    <a:pt x="11" y="49"/>
                    <a:pt x="10" y="48"/>
                    <a:pt x="11" y="48"/>
                  </a:cubicBezTo>
                  <a:cubicBezTo>
                    <a:pt x="11" y="48"/>
                    <a:pt x="10" y="48"/>
                    <a:pt x="10" y="48"/>
                  </a:cubicBezTo>
                  <a:cubicBezTo>
                    <a:pt x="11" y="48"/>
                    <a:pt x="9" y="48"/>
                    <a:pt x="9" y="47"/>
                  </a:cubicBezTo>
                  <a:cubicBezTo>
                    <a:pt x="10" y="47"/>
                    <a:pt x="11" y="48"/>
                    <a:pt x="10" y="47"/>
                  </a:cubicBezTo>
                  <a:cubicBezTo>
                    <a:pt x="11" y="47"/>
                    <a:pt x="11" y="48"/>
                    <a:pt x="12" y="48"/>
                  </a:cubicBezTo>
                  <a:cubicBezTo>
                    <a:pt x="11" y="47"/>
                    <a:pt x="12" y="47"/>
                    <a:pt x="13" y="47"/>
                  </a:cubicBezTo>
                  <a:cubicBezTo>
                    <a:pt x="13" y="48"/>
                    <a:pt x="13" y="48"/>
                    <a:pt x="13" y="48"/>
                  </a:cubicBezTo>
                  <a:cubicBezTo>
                    <a:pt x="13" y="47"/>
                    <a:pt x="13" y="47"/>
                    <a:pt x="13" y="47"/>
                  </a:cubicBezTo>
                  <a:cubicBezTo>
                    <a:pt x="12" y="47"/>
                    <a:pt x="12" y="47"/>
                    <a:pt x="12" y="47"/>
                  </a:cubicBezTo>
                  <a:cubicBezTo>
                    <a:pt x="12" y="47"/>
                    <a:pt x="12" y="47"/>
                    <a:pt x="12" y="47"/>
                  </a:cubicBezTo>
                  <a:cubicBezTo>
                    <a:pt x="12" y="47"/>
                    <a:pt x="11" y="47"/>
                    <a:pt x="10" y="46"/>
                  </a:cubicBezTo>
                  <a:cubicBezTo>
                    <a:pt x="11" y="46"/>
                    <a:pt x="10" y="46"/>
                    <a:pt x="11" y="46"/>
                  </a:cubicBezTo>
                  <a:cubicBezTo>
                    <a:pt x="10" y="46"/>
                    <a:pt x="12" y="46"/>
                    <a:pt x="12" y="47"/>
                  </a:cubicBezTo>
                  <a:cubicBezTo>
                    <a:pt x="12" y="47"/>
                    <a:pt x="12" y="47"/>
                    <a:pt x="12" y="47"/>
                  </a:cubicBezTo>
                  <a:cubicBezTo>
                    <a:pt x="13" y="47"/>
                    <a:pt x="13" y="47"/>
                    <a:pt x="13" y="47"/>
                  </a:cubicBezTo>
                  <a:cubicBezTo>
                    <a:pt x="14" y="47"/>
                    <a:pt x="11" y="46"/>
                    <a:pt x="11" y="46"/>
                  </a:cubicBezTo>
                  <a:cubicBezTo>
                    <a:pt x="12" y="46"/>
                    <a:pt x="13" y="46"/>
                    <a:pt x="13" y="46"/>
                  </a:cubicBezTo>
                  <a:cubicBezTo>
                    <a:pt x="13" y="46"/>
                    <a:pt x="11" y="46"/>
                    <a:pt x="11" y="46"/>
                  </a:cubicBezTo>
                  <a:cubicBezTo>
                    <a:pt x="12" y="46"/>
                    <a:pt x="11" y="45"/>
                    <a:pt x="11" y="45"/>
                  </a:cubicBezTo>
                  <a:cubicBezTo>
                    <a:pt x="10" y="45"/>
                    <a:pt x="10" y="45"/>
                    <a:pt x="10" y="45"/>
                  </a:cubicBezTo>
                  <a:cubicBezTo>
                    <a:pt x="10" y="45"/>
                    <a:pt x="10" y="45"/>
                    <a:pt x="10" y="45"/>
                  </a:cubicBezTo>
                  <a:cubicBezTo>
                    <a:pt x="10" y="45"/>
                    <a:pt x="10" y="45"/>
                    <a:pt x="10" y="45"/>
                  </a:cubicBezTo>
                  <a:cubicBezTo>
                    <a:pt x="9" y="45"/>
                    <a:pt x="12" y="45"/>
                    <a:pt x="11" y="45"/>
                  </a:cubicBezTo>
                  <a:cubicBezTo>
                    <a:pt x="11" y="45"/>
                    <a:pt x="12" y="45"/>
                    <a:pt x="12" y="45"/>
                  </a:cubicBezTo>
                  <a:cubicBezTo>
                    <a:pt x="12" y="44"/>
                    <a:pt x="13" y="45"/>
                    <a:pt x="13" y="44"/>
                  </a:cubicBezTo>
                  <a:cubicBezTo>
                    <a:pt x="12" y="44"/>
                    <a:pt x="12" y="44"/>
                    <a:pt x="11" y="44"/>
                  </a:cubicBezTo>
                  <a:cubicBezTo>
                    <a:pt x="12" y="44"/>
                    <a:pt x="12" y="44"/>
                    <a:pt x="12" y="44"/>
                  </a:cubicBezTo>
                  <a:cubicBezTo>
                    <a:pt x="10" y="44"/>
                    <a:pt x="10" y="44"/>
                    <a:pt x="10" y="44"/>
                  </a:cubicBezTo>
                  <a:cubicBezTo>
                    <a:pt x="10" y="44"/>
                    <a:pt x="11" y="44"/>
                    <a:pt x="11" y="44"/>
                  </a:cubicBezTo>
                  <a:cubicBezTo>
                    <a:pt x="10" y="44"/>
                    <a:pt x="10" y="44"/>
                    <a:pt x="10" y="44"/>
                  </a:cubicBezTo>
                  <a:cubicBezTo>
                    <a:pt x="11" y="44"/>
                    <a:pt x="9" y="43"/>
                    <a:pt x="10" y="43"/>
                  </a:cubicBezTo>
                  <a:cubicBezTo>
                    <a:pt x="12" y="44"/>
                    <a:pt x="12" y="44"/>
                    <a:pt x="12" y="44"/>
                  </a:cubicBezTo>
                  <a:cubicBezTo>
                    <a:pt x="13" y="44"/>
                    <a:pt x="11" y="43"/>
                    <a:pt x="12" y="43"/>
                  </a:cubicBezTo>
                  <a:cubicBezTo>
                    <a:pt x="11" y="43"/>
                    <a:pt x="11" y="43"/>
                    <a:pt x="11" y="43"/>
                  </a:cubicBezTo>
                  <a:cubicBezTo>
                    <a:pt x="10" y="43"/>
                    <a:pt x="11" y="43"/>
                    <a:pt x="11" y="42"/>
                  </a:cubicBezTo>
                  <a:cubicBezTo>
                    <a:pt x="12" y="43"/>
                    <a:pt x="12" y="43"/>
                    <a:pt x="12" y="43"/>
                  </a:cubicBezTo>
                  <a:cubicBezTo>
                    <a:pt x="12" y="42"/>
                    <a:pt x="13" y="42"/>
                    <a:pt x="11" y="42"/>
                  </a:cubicBezTo>
                  <a:cubicBezTo>
                    <a:pt x="12" y="42"/>
                    <a:pt x="12" y="42"/>
                    <a:pt x="12" y="42"/>
                  </a:cubicBezTo>
                  <a:cubicBezTo>
                    <a:pt x="13" y="42"/>
                    <a:pt x="10" y="41"/>
                    <a:pt x="10" y="41"/>
                  </a:cubicBezTo>
                  <a:cubicBezTo>
                    <a:pt x="11" y="41"/>
                    <a:pt x="12" y="41"/>
                    <a:pt x="12" y="41"/>
                  </a:cubicBezTo>
                  <a:cubicBezTo>
                    <a:pt x="12" y="41"/>
                    <a:pt x="12" y="41"/>
                    <a:pt x="12" y="41"/>
                  </a:cubicBezTo>
                  <a:cubicBezTo>
                    <a:pt x="12" y="41"/>
                    <a:pt x="11" y="41"/>
                    <a:pt x="12" y="41"/>
                  </a:cubicBezTo>
                  <a:cubicBezTo>
                    <a:pt x="11" y="41"/>
                    <a:pt x="11" y="40"/>
                    <a:pt x="11" y="40"/>
                  </a:cubicBezTo>
                  <a:cubicBezTo>
                    <a:pt x="11" y="40"/>
                    <a:pt x="11" y="40"/>
                    <a:pt x="11" y="40"/>
                  </a:cubicBezTo>
                  <a:cubicBezTo>
                    <a:pt x="11" y="40"/>
                    <a:pt x="11" y="40"/>
                    <a:pt x="10" y="40"/>
                  </a:cubicBezTo>
                  <a:cubicBezTo>
                    <a:pt x="12" y="40"/>
                    <a:pt x="10" y="39"/>
                    <a:pt x="12" y="39"/>
                  </a:cubicBezTo>
                  <a:cubicBezTo>
                    <a:pt x="11" y="38"/>
                    <a:pt x="11" y="38"/>
                    <a:pt x="11" y="38"/>
                  </a:cubicBezTo>
                  <a:cubicBezTo>
                    <a:pt x="12" y="38"/>
                    <a:pt x="12" y="38"/>
                    <a:pt x="12" y="38"/>
                  </a:cubicBezTo>
                  <a:cubicBezTo>
                    <a:pt x="12" y="38"/>
                    <a:pt x="9" y="38"/>
                    <a:pt x="10" y="38"/>
                  </a:cubicBezTo>
                  <a:cubicBezTo>
                    <a:pt x="12" y="38"/>
                    <a:pt x="11" y="38"/>
                    <a:pt x="11" y="38"/>
                  </a:cubicBezTo>
                  <a:cubicBezTo>
                    <a:pt x="14" y="38"/>
                    <a:pt x="11" y="37"/>
                    <a:pt x="13" y="37"/>
                  </a:cubicBezTo>
                  <a:cubicBezTo>
                    <a:pt x="13" y="38"/>
                    <a:pt x="13" y="38"/>
                    <a:pt x="13" y="38"/>
                  </a:cubicBezTo>
                  <a:cubicBezTo>
                    <a:pt x="14" y="38"/>
                    <a:pt x="12" y="37"/>
                    <a:pt x="12" y="37"/>
                  </a:cubicBezTo>
                  <a:cubicBezTo>
                    <a:pt x="13" y="37"/>
                    <a:pt x="13" y="37"/>
                    <a:pt x="13" y="37"/>
                  </a:cubicBezTo>
                  <a:cubicBezTo>
                    <a:pt x="11" y="36"/>
                    <a:pt x="11" y="36"/>
                    <a:pt x="11" y="36"/>
                  </a:cubicBezTo>
                  <a:cubicBezTo>
                    <a:pt x="12" y="36"/>
                    <a:pt x="11" y="36"/>
                    <a:pt x="12" y="36"/>
                  </a:cubicBezTo>
                  <a:cubicBezTo>
                    <a:pt x="12" y="36"/>
                    <a:pt x="11" y="36"/>
                    <a:pt x="10" y="35"/>
                  </a:cubicBezTo>
                  <a:cubicBezTo>
                    <a:pt x="11" y="35"/>
                    <a:pt x="11" y="35"/>
                    <a:pt x="12" y="35"/>
                  </a:cubicBezTo>
                  <a:cubicBezTo>
                    <a:pt x="12" y="36"/>
                    <a:pt x="12" y="36"/>
                    <a:pt x="12" y="36"/>
                  </a:cubicBezTo>
                  <a:cubicBezTo>
                    <a:pt x="14" y="36"/>
                    <a:pt x="12" y="35"/>
                    <a:pt x="13" y="35"/>
                  </a:cubicBezTo>
                  <a:cubicBezTo>
                    <a:pt x="13" y="35"/>
                    <a:pt x="13" y="35"/>
                    <a:pt x="13" y="35"/>
                  </a:cubicBezTo>
                  <a:cubicBezTo>
                    <a:pt x="13" y="35"/>
                    <a:pt x="12" y="35"/>
                    <a:pt x="12" y="34"/>
                  </a:cubicBezTo>
                  <a:cubicBezTo>
                    <a:pt x="11" y="34"/>
                    <a:pt x="11" y="34"/>
                    <a:pt x="11" y="34"/>
                  </a:cubicBezTo>
                  <a:cubicBezTo>
                    <a:pt x="10" y="34"/>
                    <a:pt x="12" y="34"/>
                    <a:pt x="11" y="34"/>
                  </a:cubicBezTo>
                  <a:cubicBezTo>
                    <a:pt x="13" y="34"/>
                    <a:pt x="13" y="34"/>
                    <a:pt x="13" y="34"/>
                  </a:cubicBezTo>
                  <a:cubicBezTo>
                    <a:pt x="12" y="34"/>
                    <a:pt x="11" y="33"/>
                    <a:pt x="11" y="33"/>
                  </a:cubicBezTo>
                  <a:cubicBezTo>
                    <a:pt x="12" y="34"/>
                    <a:pt x="13" y="34"/>
                    <a:pt x="13" y="34"/>
                  </a:cubicBezTo>
                  <a:cubicBezTo>
                    <a:pt x="13" y="34"/>
                    <a:pt x="13" y="34"/>
                    <a:pt x="13" y="34"/>
                  </a:cubicBezTo>
                  <a:cubicBezTo>
                    <a:pt x="13" y="34"/>
                    <a:pt x="13" y="34"/>
                    <a:pt x="13" y="34"/>
                  </a:cubicBezTo>
                  <a:cubicBezTo>
                    <a:pt x="12" y="33"/>
                    <a:pt x="11" y="33"/>
                    <a:pt x="11" y="33"/>
                  </a:cubicBezTo>
                  <a:cubicBezTo>
                    <a:pt x="14" y="33"/>
                    <a:pt x="12" y="32"/>
                    <a:pt x="14" y="32"/>
                  </a:cubicBezTo>
                  <a:cubicBezTo>
                    <a:pt x="13" y="32"/>
                    <a:pt x="15" y="32"/>
                    <a:pt x="15" y="31"/>
                  </a:cubicBezTo>
                  <a:cubicBezTo>
                    <a:pt x="13" y="31"/>
                    <a:pt x="15" y="31"/>
                    <a:pt x="13" y="30"/>
                  </a:cubicBezTo>
                  <a:cubicBezTo>
                    <a:pt x="12" y="30"/>
                    <a:pt x="12" y="30"/>
                    <a:pt x="13" y="30"/>
                  </a:cubicBezTo>
                  <a:cubicBezTo>
                    <a:pt x="14" y="30"/>
                    <a:pt x="14" y="30"/>
                    <a:pt x="14" y="30"/>
                  </a:cubicBezTo>
                  <a:cubicBezTo>
                    <a:pt x="15" y="30"/>
                    <a:pt x="15" y="30"/>
                    <a:pt x="15" y="30"/>
                  </a:cubicBezTo>
                  <a:cubicBezTo>
                    <a:pt x="15" y="30"/>
                    <a:pt x="16" y="30"/>
                    <a:pt x="17" y="30"/>
                  </a:cubicBezTo>
                  <a:cubicBezTo>
                    <a:pt x="16" y="30"/>
                    <a:pt x="16" y="30"/>
                    <a:pt x="16" y="30"/>
                  </a:cubicBezTo>
                  <a:cubicBezTo>
                    <a:pt x="15" y="30"/>
                    <a:pt x="15" y="30"/>
                    <a:pt x="15" y="30"/>
                  </a:cubicBezTo>
                  <a:cubicBezTo>
                    <a:pt x="14" y="29"/>
                    <a:pt x="17" y="30"/>
                    <a:pt x="16" y="29"/>
                  </a:cubicBezTo>
                  <a:cubicBezTo>
                    <a:pt x="16" y="30"/>
                    <a:pt x="16" y="30"/>
                    <a:pt x="16" y="30"/>
                  </a:cubicBezTo>
                  <a:cubicBezTo>
                    <a:pt x="16" y="29"/>
                    <a:pt x="17" y="29"/>
                    <a:pt x="15" y="28"/>
                  </a:cubicBezTo>
                  <a:cubicBezTo>
                    <a:pt x="15" y="28"/>
                    <a:pt x="16" y="28"/>
                    <a:pt x="16" y="29"/>
                  </a:cubicBezTo>
                  <a:cubicBezTo>
                    <a:pt x="16" y="28"/>
                    <a:pt x="14" y="27"/>
                    <a:pt x="15" y="27"/>
                  </a:cubicBezTo>
                  <a:cubicBezTo>
                    <a:pt x="16" y="27"/>
                    <a:pt x="16" y="27"/>
                    <a:pt x="16" y="27"/>
                  </a:cubicBezTo>
                  <a:cubicBezTo>
                    <a:pt x="16" y="27"/>
                    <a:pt x="15" y="27"/>
                    <a:pt x="15" y="27"/>
                  </a:cubicBezTo>
                  <a:cubicBezTo>
                    <a:pt x="16" y="27"/>
                    <a:pt x="16" y="27"/>
                    <a:pt x="16" y="27"/>
                  </a:cubicBezTo>
                  <a:cubicBezTo>
                    <a:pt x="16" y="27"/>
                    <a:pt x="15" y="26"/>
                    <a:pt x="15" y="26"/>
                  </a:cubicBezTo>
                  <a:cubicBezTo>
                    <a:pt x="16" y="27"/>
                    <a:pt x="16" y="27"/>
                    <a:pt x="16" y="27"/>
                  </a:cubicBezTo>
                  <a:cubicBezTo>
                    <a:pt x="17" y="26"/>
                    <a:pt x="14" y="26"/>
                    <a:pt x="14" y="25"/>
                  </a:cubicBezTo>
                  <a:cubicBezTo>
                    <a:pt x="16" y="25"/>
                    <a:pt x="16" y="25"/>
                    <a:pt x="17" y="25"/>
                  </a:cubicBezTo>
                  <a:cubicBezTo>
                    <a:pt x="17" y="25"/>
                    <a:pt x="17" y="25"/>
                    <a:pt x="17" y="25"/>
                  </a:cubicBezTo>
                  <a:cubicBezTo>
                    <a:pt x="17" y="24"/>
                    <a:pt x="16" y="24"/>
                    <a:pt x="15" y="23"/>
                  </a:cubicBezTo>
                  <a:cubicBezTo>
                    <a:pt x="17" y="23"/>
                    <a:pt x="16" y="22"/>
                    <a:pt x="17" y="22"/>
                  </a:cubicBezTo>
                  <a:cubicBezTo>
                    <a:pt x="17" y="22"/>
                    <a:pt x="16" y="22"/>
                    <a:pt x="16" y="22"/>
                  </a:cubicBezTo>
                  <a:cubicBezTo>
                    <a:pt x="16" y="21"/>
                    <a:pt x="14" y="21"/>
                    <a:pt x="16" y="21"/>
                  </a:cubicBezTo>
                  <a:cubicBezTo>
                    <a:pt x="16" y="21"/>
                    <a:pt x="16" y="21"/>
                    <a:pt x="16" y="21"/>
                  </a:cubicBezTo>
                  <a:cubicBezTo>
                    <a:pt x="18" y="21"/>
                    <a:pt x="17" y="21"/>
                    <a:pt x="17" y="21"/>
                  </a:cubicBezTo>
                  <a:cubicBezTo>
                    <a:pt x="15" y="21"/>
                    <a:pt x="15" y="21"/>
                    <a:pt x="15" y="21"/>
                  </a:cubicBezTo>
                  <a:cubicBezTo>
                    <a:pt x="18" y="20"/>
                    <a:pt x="14" y="19"/>
                    <a:pt x="17" y="19"/>
                  </a:cubicBezTo>
                  <a:cubicBezTo>
                    <a:pt x="16" y="19"/>
                    <a:pt x="17" y="19"/>
                    <a:pt x="16" y="19"/>
                  </a:cubicBezTo>
                  <a:cubicBezTo>
                    <a:pt x="17" y="19"/>
                    <a:pt x="17" y="19"/>
                    <a:pt x="17" y="19"/>
                  </a:cubicBezTo>
                  <a:cubicBezTo>
                    <a:pt x="17" y="19"/>
                    <a:pt x="18" y="18"/>
                    <a:pt x="17" y="18"/>
                  </a:cubicBezTo>
                  <a:cubicBezTo>
                    <a:pt x="18" y="18"/>
                    <a:pt x="18" y="18"/>
                    <a:pt x="18" y="18"/>
                  </a:cubicBezTo>
                  <a:cubicBezTo>
                    <a:pt x="18" y="18"/>
                    <a:pt x="15" y="17"/>
                    <a:pt x="15" y="17"/>
                  </a:cubicBezTo>
                  <a:cubicBezTo>
                    <a:pt x="17" y="17"/>
                    <a:pt x="17" y="17"/>
                    <a:pt x="17" y="17"/>
                  </a:cubicBezTo>
                  <a:cubicBezTo>
                    <a:pt x="17" y="17"/>
                    <a:pt x="18" y="17"/>
                    <a:pt x="17" y="16"/>
                  </a:cubicBezTo>
                  <a:cubicBezTo>
                    <a:pt x="17" y="16"/>
                    <a:pt x="17" y="16"/>
                    <a:pt x="17" y="16"/>
                  </a:cubicBezTo>
                  <a:cubicBezTo>
                    <a:pt x="18" y="16"/>
                    <a:pt x="19" y="16"/>
                    <a:pt x="16" y="15"/>
                  </a:cubicBezTo>
                  <a:cubicBezTo>
                    <a:pt x="18" y="16"/>
                    <a:pt x="17" y="15"/>
                    <a:pt x="16" y="15"/>
                  </a:cubicBezTo>
                  <a:cubicBezTo>
                    <a:pt x="17" y="15"/>
                    <a:pt x="17" y="15"/>
                    <a:pt x="17" y="15"/>
                  </a:cubicBezTo>
                  <a:cubicBezTo>
                    <a:pt x="16" y="15"/>
                    <a:pt x="15" y="14"/>
                    <a:pt x="15" y="14"/>
                  </a:cubicBezTo>
                  <a:cubicBezTo>
                    <a:pt x="15" y="14"/>
                    <a:pt x="16" y="14"/>
                    <a:pt x="16" y="14"/>
                  </a:cubicBezTo>
                  <a:cubicBezTo>
                    <a:pt x="16" y="14"/>
                    <a:pt x="14" y="14"/>
                    <a:pt x="15" y="14"/>
                  </a:cubicBezTo>
                  <a:cubicBezTo>
                    <a:pt x="16" y="14"/>
                    <a:pt x="16" y="14"/>
                    <a:pt x="16" y="14"/>
                  </a:cubicBezTo>
                  <a:cubicBezTo>
                    <a:pt x="16" y="14"/>
                    <a:pt x="16" y="14"/>
                    <a:pt x="15" y="14"/>
                  </a:cubicBezTo>
                  <a:cubicBezTo>
                    <a:pt x="14" y="13"/>
                    <a:pt x="15" y="13"/>
                    <a:pt x="16" y="13"/>
                  </a:cubicBezTo>
                  <a:cubicBezTo>
                    <a:pt x="15" y="13"/>
                    <a:pt x="15" y="13"/>
                    <a:pt x="15" y="13"/>
                  </a:cubicBezTo>
                  <a:cubicBezTo>
                    <a:pt x="16" y="13"/>
                    <a:pt x="16" y="13"/>
                    <a:pt x="16" y="13"/>
                  </a:cubicBezTo>
                  <a:cubicBezTo>
                    <a:pt x="16" y="13"/>
                    <a:pt x="14" y="12"/>
                    <a:pt x="16" y="12"/>
                  </a:cubicBezTo>
                  <a:cubicBezTo>
                    <a:pt x="16" y="12"/>
                    <a:pt x="16" y="12"/>
                    <a:pt x="16" y="12"/>
                  </a:cubicBezTo>
                  <a:cubicBezTo>
                    <a:pt x="16" y="12"/>
                    <a:pt x="16" y="13"/>
                    <a:pt x="16" y="13"/>
                  </a:cubicBezTo>
                  <a:cubicBezTo>
                    <a:pt x="17" y="13"/>
                    <a:pt x="17" y="13"/>
                    <a:pt x="19" y="13"/>
                  </a:cubicBezTo>
                  <a:cubicBezTo>
                    <a:pt x="18" y="13"/>
                    <a:pt x="16" y="12"/>
                    <a:pt x="17" y="12"/>
                  </a:cubicBezTo>
                  <a:cubicBezTo>
                    <a:pt x="17" y="12"/>
                    <a:pt x="17" y="12"/>
                    <a:pt x="17" y="12"/>
                  </a:cubicBezTo>
                  <a:cubicBezTo>
                    <a:pt x="17" y="12"/>
                    <a:pt x="17" y="12"/>
                    <a:pt x="17" y="12"/>
                  </a:cubicBezTo>
                  <a:cubicBezTo>
                    <a:pt x="17" y="12"/>
                    <a:pt x="17" y="12"/>
                    <a:pt x="17" y="12"/>
                  </a:cubicBezTo>
                  <a:cubicBezTo>
                    <a:pt x="17" y="12"/>
                    <a:pt x="17" y="12"/>
                    <a:pt x="17" y="12"/>
                  </a:cubicBezTo>
                  <a:cubicBezTo>
                    <a:pt x="18" y="12"/>
                    <a:pt x="18" y="11"/>
                    <a:pt x="18" y="11"/>
                  </a:cubicBezTo>
                  <a:cubicBezTo>
                    <a:pt x="17" y="11"/>
                    <a:pt x="17" y="11"/>
                    <a:pt x="16" y="11"/>
                  </a:cubicBezTo>
                  <a:cubicBezTo>
                    <a:pt x="16" y="11"/>
                    <a:pt x="16" y="11"/>
                    <a:pt x="16" y="11"/>
                  </a:cubicBezTo>
                  <a:cubicBezTo>
                    <a:pt x="16" y="11"/>
                    <a:pt x="16" y="11"/>
                    <a:pt x="16" y="11"/>
                  </a:cubicBezTo>
                  <a:cubicBezTo>
                    <a:pt x="16" y="11"/>
                    <a:pt x="16" y="11"/>
                    <a:pt x="16" y="11"/>
                  </a:cubicBezTo>
                  <a:cubicBezTo>
                    <a:pt x="16" y="12"/>
                    <a:pt x="16" y="12"/>
                    <a:pt x="16" y="12"/>
                  </a:cubicBezTo>
                  <a:cubicBezTo>
                    <a:pt x="16" y="11"/>
                    <a:pt x="15" y="11"/>
                    <a:pt x="16" y="11"/>
                  </a:cubicBezTo>
                  <a:cubicBezTo>
                    <a:pt x="15" y="11"/>
                    <a:pt x="14" y="11"/>
                    <a:pt x="14" y="11"/>
                  </a:cubicBezTo>
                  <a:cubicBezTo>
                    <a:pt x="16" y="11"/>
                    <a:pt x="17" y="11"/>
                    <a:pt x="17" y="11"/>
                  </a:cubicBezTo>
                  <a:cubicBezTo>
                    <a:pt x="17" y="10"/>
                    <a:pt x="17" y="10"/>
                    <a:pt x="15" y="9"/>
                  </a:cubicBezTo>
                  <a:cubicBezTo>
                    <a:pt x="15" y="9"/>
                    <a:pt x="16" y="9"/>
                    <a:pt x="16" y="9"/>
                  </a:cubicBezTo>
                  <a:cubicBezTo>
                    <a:pt x="16" y="10"/>
                    <a:pt x="16" y="10"/>
                    <a:pt x="16" y="10"/>
                  </a:cubicBezTo>
                  <a:cubicBezTo>
                    <a:pt x="16" y="9"/>
                    <a:pt x="16" y="9"/>
                    <a:pt x="15" y="9"/>
                  </a:cubicBezTo>
                  <a:cubicBezTo>
                    <a:pt x="16" y="9"/>
                    <a:pt x="16" y="9"/>
                    <a:pt x="16" y="9"/>
                  </a:cubicBezTo>
                  <a:cubicBezTo>
                    <a:pt x="16" y="9"/>
                    <a:pt x="16" y="9"/>
                    <a:pt x="16" y="9"/>
                  </a:cubicBezTo>
                  <a:cubicBezTo>
                    <a:pt x="19" y="8"/>
                    <a:pt x="13" y="7"/>
                    <a:pt x="16" y="7"/>
                  </a:cubicBezTo>
                  <a:cubicBezTo>
                    <a:pt x="15" y="7"/>
                    <a:pt x="15" y="7"/>
                    <a:pt x="15" y="7"/>
                  </a:cubicBezTo>
                  <a:cubicBezTo>
                    <a:pt x="17" y="6"/>
                    <a:pt x="14" y="5"/>
                    <a:pt x="16" y="4"/>
                  </a:cubicBezTo>
                  <a:cubicBezTo>
                    <a:pt x="17" y="4"/>
                    <a:pt x="16" y="4"/>
                    <a:pt x="15" y="4"/>
                  </a:cubicBezTo>
                  <a:cubicBezTo>
                    <a:pt x="16" y="4"/>
                    <a:pt x="16" y="4"/>
                    <a:pt x="16" y="4"/>
                  </a:cubicBezTo>
                  <a:cubicBezTo>
                    <a:pt x="15" y="4"/>
                    <a:pt x="15" y="4"/>
                    <a:pt x="15" y="4"/>
                  </a:cubicBezTo>
                  <a:cubicBezTo>
                    <a:pt x="14" y="3"/>
                    <a:pt x="18" y="3"/>
                    <a:pt x="16" y="3"/>
                  </a:cubicBezTo>
                  <a:cubicBezTo>
                    <a:pt x="15" y="3"/>
                    <a:pt x="15" y="3"/>
                    <a:pt x="15" y="3"/>
                  </a:cubicBezTo>
                  <a:cubicBezTo>
                    <a:pt x="15" y="2"/>
                    <a:pt x="15" y="2"/>
                    <a:pt x="16" y="2"/>
                  </a:cubicBezTo>
                  <a:cubicBezTo>
                    <a:pt x="16" y="2"/>
                    <a:pt x="15" y="2"/>
                    <a:pt x="15" y="2"/>
                  </a:cubicBezTo>
                  <a:cubicBezTo>
                    <a:pt x="16" y="2"/>
                    <a:pt x="16" y="2"/>
                    <a:pt x="16" y="2"/>
                  </a:cubicBezTo>
                  <a:cubicBezTo>
                    <a:pt x="15" y="2"/>
                    <a:pt x="15" y="2"/>
                    <a:pt x="15" y="2"/>
                  </a:cubicBezTo>
                  <a:cubicBezTo>
                    <a:pt x="15" y="1"/>
                    <a:pt x="17" y="2"/>
                    <a:pt x="18" y="1"/>
                  </a:cubicBezTo>
                  <a:cubicBezTo>
                    <a:pt x="17" y="1"/>
                    <a:pt x="16" y="1"/>
                    <a:pt x="15" y="1"/>
                  </a:cubicBezTo>
                  <a:cubicBezTo>
                    <a:pt x="15" y="1"/>
                    <a:pt x="15" y="1"/>
                    <a:pt x="14" y="1"/>
                  </a:cubicBezTo>
                  <a:cubicBezTo>
                    <a:pt x="14" y="1"/>
                    <a:pt x="14" y="1"/>
                    <a:pt x="14" y="1"/>
                  </a:cubicBezTo>
                  <a:cubicBezTo>
                    <a:pt x="12" y="1"/>
                    <a:pt x="10" y="0"/>
                    <a:pt x="9" y="1"/>
                  </a:cubicBezTo>
                  <a:cubicBezTo>
                    <a:pt x="10" y="1"/>
                    <a:pt x="10" y="1"/>
                    <a:pt x="10" y="1"/>
                  </a:cubicBezTo>
                  <a:cubicBezTo>
                    <a:pt x="9" y="1"/>
                    <a:pt x="9" y="1"/>
                    <a:pt x="9" y="1"/>
                  </a:cubicBezTo>
                  <a:cubicBezTo>
                    <a:pt x="9" y="1"/>
                    <a:pt x="9" y="1"/>
                    <a:pt x="9" y="1"/>
                  </a:cubicBezTo>
                  <a:cubicBezTo>
                    <a:pt x="8" y="1"/>
                    <a:pt x="9" y="1"/>
                    <a:pt x="9" y="1"/>
                  </a:cubicBezTo>
                  <a:cubicBezTo>
                    <a:pt x="8" y="1"/>
                    <a:pt x="8" y="1"/>
                    <a:pt x="8" y="1"/>
                  </a:cubicBezTo>
                  <a:cubicBezTo>
                    <a:pt x="10" y="2"/>
                    <a:pt x="10" y="2"/>
                    <a:pt x="10" y="2"/>
                  </a:cubicBezTo>
                  <a:cubicBezTo>
                    <a:pt x="10" y="2"/>
                    <a:pt x="9" y="1"/>
                    <a:pt x="8" y="2"/>
                  </a:cubicBezTo>
                  <a:cubicBezTo>
                    <a:pt x="9" y="2"/>
                    <a:pt x="10" y="1"/>
                    <a:pt x="11" y="2"/>
                  </a:cubicBezTo>
                  <a:cubicBezTo>
                    <a:pt x="10" y="2"/>
                    <a:pt x="9" y="2"/>
                    <a:pt x="10" y="2"/>
                  </a:cubicBezTo>
                  <a:cubicBezTo>
                    <a:pt x="9" y="2"/>
                    <a:pt x="9" y="2"/>
                    <a:pt x="9" y="2"/>
                  </a:cubicBezTo>
                  <a:cubicBezTo>
                    <a:pt x="9" y="2"/>
                    <a:pt x="9" y="2"/>
                    <a:pt x="10" y="2"/>
                  </a:cubicBezTo>
                  <a:cubicBezTo>
                    <a:pt x="9" y="2"/>
                    <a:pt x="10" y="3"/>
                    <a:pt x="8" y="3"/>
                  </a:cubicBezTo>
                  <a:cubicBezTo>
                    <a:pt x="9" y="3"/>
                    <a:pt x="10" y="3"/>
                    <a:pt x="10" y="3"/>
                  </a:cubicBezTo>
                  <a:cubicBezTo>
                    <a:pt x="8" y="3"/>
                    <a:pt x="10" y="3"/>
                    <a:pt x="7" y="3"/>
                  </a:cubicBezTo>
                  <a:cubicBezTo>
                    <a:pt x="9" y="3"/>
                    <a:pt x="8" y="4"/>
                    <a:pt x="9" y="4"/>
                  </a:cubicBezTo>
                  <a:cubicBezTo>
                    <a:pt x="9" y="4"/>
                    <a:pt x="9" y="4"/>
                    <a:pt x="9" y="4"/>
                  </a:cubicBezTo>
                  <a:cubicBezTo>
                    <a:pt x="9" y="4"/>
                    <a:pt x="8" y="4"/>
                    <a:pt x="8" y="4"/>
                  </a:cubicBezTo>
                  <a:cubicBezTo>
                    <a:pt x="9" y="4"/>
                    <a:pt x="10" y="5"/>
                    <a:pt x="11" y="5"/>
                  </a:cubicBezTo>
                  <a:cubicBezTo>
                    <a:pt x="9" y="5"/>
                    <a:pt x="9" y="5"/>
                    <a:pt x="7" y="5"/>
                  </a:cubicBezTo>
                  <a:cubicBezTo>
                    <a:pt x="9" y="5"/>
                    <a:pt x="9" y="5"/>
                    <a:pt x="10" y="5"/>
                  </a:cubicBezTo>
                  <a:cubicBezTo>
                    <a:pt x="9" y="5"/>
                    <a:pt x="9" y="5"/>
                    <a:pt x="8" y="5"/>
                  </a:cubicBezTo>
                  <a:cubicBezTo>
                    <a:pt x="10" y="5"/>
                    <a:pt x="8" y="5"/>
                    <a:pt x="9" y="5"/>
                  </a:cubicBezTo>
                  <a:cubicBezTo>
                    <a:pt x="8" y="6"/>
                    <a:pt x="8" y="5"/>
                    <a:pt x="8" y="6"/>
                  </a:cubicBezTo>
                  <a:cubicBezTo>
                    <a:pt x="8" y="6"/>
                    <a:pt x="7" y="5"/>
                    <a:pt x="7" y="6"/>
                  </a:cubicBezTo>
                  <a:close/>
                  <a:moveTo>
                    <a:pt x="10" y="11"/>
                  </a:moveTo>
                  <a:cubicBezTo>
                    <a:pt x="10" y="11"/>
                    <a:pt x="10" y="11"/>
                    <a:pt x="10" y="11"/>
                  </a:cubicBezTo>
                  <a:cubicBezTo>
                    <a:pt x="10" y="11"/>
                    <a:pt x="10" y="11"/>
                    <a:pt x="10" y="11"/>
                  </a:cubicBezTo>
                  <a:close/>
                  <a:moveTo>
                    <a:pt x="10" y="12"/>
                  </a:moveTo>
                  <a:cubicBezTo>
                    <a:pt x="10" y="12"/>
                    <a:pt x="10" y="12"/>
                    <a:pt x="10" y="12"/>
                  </a:cubicBezTo>
                  <a:cubicBezTo>
                    <a:pt x="10" y="12"/>
                    <a:pt x="11" y="12"/>
                    <a:pt x="11" y="12"/>
                  </a:cubicBezTo>
                  <a:lnTo>
                    <a:pt x="10" y="12"/>
                  </a:lnTo>
                  <a:close/>
                  <a:moveTo>
                    <a:pt x="18" y="12"/>
                  </a:moveTo>
                  <a:cubicBezTo>
                    <a:pt x="18" y="12"/>
                    <a:pt x="18" y="12"/>
                    <a:pt x="17" y="12"/>
                  </a:cubicBezTo>
                  <a:cubicBezTo>
                    <a:pt x="17" y="12"/>
                    <a:pt x="17" y="12"/>
                    <a:pt x="17" y="12"/>
                  </a:cubicBezTo>
                  <a:cubicBezTo>
                    <a:pt x="17" y="11"/>
                    <a:pt x="17" y="11"/>
                    <a:pt x="17" y="11"/>
                  </a:cubicBezTo>
                  <a:lnTo>
                    <a:pt x="18" y="1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1" name="Rectangle 1429"/>
            <p:cNvSpPr>
              <a:spLocks noChangeArrowheads="1"/>
            </p:cNvSpPr>
            <p:nvPr/>
          </p:nvSpPr>
          <p:spPr bwMode="auto">
            <a:xfrm>
              <a:off x="3259" y="295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2" name="Rectangle 1430"/>
            <p:cNvSpPr>
              <a:spLocks noChangeArrowheads="1"/>
            </p:cNvSpPr>
            <p:nvPr/>
          </p:nvSpPr>
          <p:spPr bwMode="auto">
            <a:xfrm>
              <a:off x="3239" y="3047"/>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3" name="Rectangle 1431"/>
            <p:cNvSpPr>
              <a:spLocks noChangeArrowheads="1"/>
            </p:cNvSpPr>
            <p:nvPr/>
          </p:nvSpPr>
          <p:spPr bwMode="auto">
            <a:xfrm>
              <a:off x="3239" y="296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4" name="Freeform 1432"/>
            <p:cNvSpPr>
              <a:spLocks/>
            </p:cNvSpPr>
            <p:nvPr/>
          </p:nvSpPr>
          <p:spPr bwMode="auto">
            <a:xfrm>
              <a:off x="3227" y="3049"/>
              <a:ext cx="3" cy="3"/>
            </a:xfrm>
            <a:custGeom>
              <a:avLst/>
              <a:gdLst/>
              <a:ahLst/>
              <a:cxnLst>
                <a:cxn ang="0">
                  <a:pos x="3" y="3"/>
                </a:cxn>
                <a:cxn ang="0">
                  <a:pos x="0" y="0"/>
                </a:cxn>
                <a:cxn ang="0">
                  <a:pos x="3" y="3"/>
                </a:cxn>
              </a:cxnLst>
              <a:rect l="0" t="0" r="r" b="b"/>
              <a:pathLst>
                <a:path w="3" h="3">
                  <a:moveTo>
                    <a:pt x="3" y="3"/>
                  </a:moveTo>
                  <a:lnTo>
                    <a:pt x="0" y="0"/>
                  </a:lnTo>
                  <a:lnTo>
                    <a:pt x="3" y="3"/>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5" name="Freeform 1433"/>
            <p:cNvSpPr>
              <a:spLocks/>
            </p:cNvSpPr>
            <p:nvPr/>
          </p:nvSpPr>
          <p:spPr bwMode="auto">
            <a:xfrm>
              <a:off x="3227"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6" name="Rectangle 1434"/>
            <p:cNvSpPr>
              <a:spLocks noChangeArrowheads="1"/>
            </p:cNvSpPr>
            <p:nvPr/>
          </p:nvSpPr>
          <p:spPr bwMode="auto">
            <a:xfrm>
              <a:off x="3225" y="3054"/>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7" name="Freeform 1435"/>
            <p:cNvSpPr>
              <a:spLocks/>
            </p:cNvSpPr>
            <p:nvPr/>
          </p:nvSpPr>
          <p:spPr bwMode="auto">
            <a:xfrm>
              <a:off x="3230" y="3022"/>
              <a:ext cx="0" cy="3"/>
            </a:xfrm>
            <a:custGeom>
              <a:avLst/>
              <a:gdLst/>
              <a:ahLst/>
              <a:cxnLst>
                <a:cxn ang="0">
                  <a:pos x="0" y="1"/>
                </a:cxn>
                <a:cxn ang="0">
                  <a:pos x="0" y="1"/>
                </a:cxn>
                <a:cxn ang="0">
                  <a:pos x="0" y="1"/>
                </a:cxn>
              </a:cxnLst>
              <a:rect l="0" t="0" r="r" b="b"/>
              <a:pathLst>
                <a:path h="1">
                  <a:moveTo>
                    <a:pt x="0" y="1"/>
                  </a:moveTo>
                  <a:cubicBezTo>
                    <a:pt x="0" y="1"/>
                    <a:pt x="0" y="1"/>
                    <a:pt x="0"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8" name="Freeform 1436"/>
            <p:cNvSpPr>
              <a:spLocks/>
            </p:cNvSpPr>
            <p:nvPr/>
          </p:nvSpPr>
          <p:spPr bwMode="auto">
            <a:xfrm>
              <a:off x="3232" y="3034"/>
              <a:ext cx="2" cy="0"/>
            </a:xfrm>
            <a:custGeom>
              <a:avLst/>
              <a:gdLst/>
              <a:ahLst/>
              <a:cxnLst>
                <a:cxn ang="0">
                  <a:pos x="1" y="0"/>
                </a:cxn>
                <a:cxn ang="0">
                  <a:pos x="1" y="0"/>
                </a:cxn>
                <a:cxn ang="0">
                  <a:pos x="1" y="0"/>
                </a:cxn>
              </a:cxnLst>
              <a:rect l="0" t="0" r="r" b="b"/>
              <a:pathLst>
                <a:path w="1">
                  <a:moveTo>
                    <a:pt x="1" y="0"/>
                  </a:moveTo>
                  <a:cubicBezTo>
                    <a:pt x="1" y="0"/>
                    <a:pt x="1" y="0"/>
                    <a:pt x="1"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9" name="Rectangle 1437"/>
            <p:cNvSpPr>
              <a:spLocks noChangeArrowheads="1"/>
            </p:cNvSpPr>
            <p:nvPr/>
          </p:nvSpPr>
          <p:spPr bwMode="auto">
            <a:xfrm>
              <a:off x="3230" y="301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0" name="Freeform 1438"/>
            <p:cNvSpPr>
              <a:spLocks/>
            </p:cNvSpPr>
            <p:nvPr/>
          </p:nvSpPr>
          <p:spPr bwMode="auto">
            <a:xfrm>
              <a:off x="3232" y="3034"/>
              <a:ext cx="2" cy="0"/>
            </a:xfrm>
            <a:custGeom>
              <a:avLst/>
              <a:gdLst/>
              <a:ahLst/>
              <a:cxnLst>
                <a:cxn ang="0">
                  <a:pos x="1" y="0"/>
                </a:cxn>
                <a:cxn ang="0">
                  <a:pos x="1" y="0"/>
                </a:cxn>
                <a:cxn ang="0">
                  <a:pos x="1" y="0"/>
                </a:cxn>
              </a:cxnLst>
              <a:rect l="0" t="0" r="r" b="b"/>
              <a:pathLst>
                <a:path w="1">
                  <a:moveTo>
                    <a:pt x="1" y="0"/>
                  </a:moveTo>
                  <a:cubicBezTo>
                    <a:pt x="0" y="0"/>
                    <a:pt x="0" y="0"/>
                    <a:pt x="1" y="0"/>
                  </a:cubicBezTo>
                  <a:cubicBezTo>
                    <a:pt x="1"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1" name="Rectangle 1439"/>
            <p:cNvSpPr>
              <a:spLocks noChangeArrowheads="1"/>
            </p:cNvSpPr>
            <p:nvPr/>
          </p:nvSpPr>
          <p:spPr bwMode="auto">
            <a:xfrm>
              <a:off x="3223" y="306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2" name="Freeform 1440"/>
            <p:cNvSpPr>
              <a:spLocks/>
            </p:cNvSpPr>
            <p:nvPr/>
          </p:nvSpPr>
          <p:spPr bwMode="auto">
            <a:xfrm>
              <a:off x="3223" y="306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3" name="Freeform 1441"/>
            <p:cNvSpPr>
              <a:spLocks/>
            </p:cNvSpPr>
            <p:nvPr/>
          </p:nvSpPr>
          <p:spPr bwMode="auto">
            <a:xfrm>
              <a:off x="3223" y="306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4" name="Freeform 1442"/>
            <p:cNvSpPr>
              <a:spLocks/>
            </p:cNvSpPr>
            <p:nvPr/>
          </p:nvSpPr>
          <p:spPr bwMode="auto">
            <a:xfrm>
              <a:off x="3223" y="3061"/>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5" name="Freeform 1443"/>
            <p:cNvSpPr>
              <a:spLocks/>
            </p:cNvSpPr>
            <p:nvPr/>
          </p:nvSpPr>
          <p:spPr bwMode="auto">
            <a:xfrm>
              <a:off x="3223" y="3058"/>
              <a:ext cx="2" cy="3"/>
            </a:xfrm>
            <a:custGeom>
              <a:avLst/>
              <a:gdLst/>
              <a:ahLst/>
              <a:cxnLst>
                <a:cxn ang="0">
                  <a:pos x="1" y="0"/>
                </a:cxn>
                <a:cxn ang="0">
                  <a:pos x="0" y="0"/>
                </a:cxn>
                <a:cxn ang="0">
                  <a:pos x="0" y="1"/>
                </a:cxn>
                <a:cxn ang="0">
                  <a:pos x="1" y="0"/>
                </a:cxn>
              </a:cxnLst>
              <a:rect l="0" t="0" r="r" b="b"/>
              <a:pathLst>
                <a:path w="1" h="1">
                  <a:moveTo>
                    <a:pt x="1" y="0"/>
                  </a:moveTo>
                  <a:cubicBezTo>
                    <a:pt x="0" y="0"/>
                    <a:pt x="0" y="0"/>
                    <a:pt x="0" y="0"/>
                  </a:cubicBezTo>
                  <a:cubicBezTo>
                    <a:pt x="0" y="1"/>
                    <a:pt x="0" y="1"/>
                    <a:pt x="0" y="1"/>
                  </a:cubicBezTo>
                  <a:cubicBezTo>
                    <a:pt x="0"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6" name="Freeform 1444"/>
            <p:cNvSpPr>
              <a:spLocks/>
            </p:cNvSpPr>
            <p:nvPr/>
          </p:nvSpPr>
          <p:spPr bwMode="auto">
            <a:xfrm>
              <a:off x="3234" y="3058"/>
              <a:ext cx="7" cy="3"/>
            </a:xfrm>
            <a:custGeom>
              <a:avLst/>
              <a:gdLst/>
              <a:ahLst/>
              <a:cxnLst>
                <a:cxn ang="0">
                  <a:pos x="1" y="0"/>
                </a:cxn>
                <a:cxn ang="0">
                  <a:pos x="0" y="1"/>
                </a:cxn>
                <a:cxn ang="0">
                  <a:pos x="1" y="1"/>
                </a:cxn>
                <a:cxn ang="0">
                  <a:pos x="1" y="0"/>
                </a:cxn>
              </a:cxnLst>
              <a:rect l="0" t="0" r="r" b="b"/>
              <a:pathLst>
                <a:path w="3" h="1">
                  <a:moveTo>
                    <a:pt x="1" y="0"/>
                  </a:moveTo>
                  <a:cubicBezTo>
                    <a:pt x="0" y="1"/>
                    <a:pt x="0" y="1"/>
                    <a:pt x="0" y="1"/>
                  </a:cubicBezTo>
                  <a:cubicBezTo>
                    <a:pt x="1" y="1"/>
                    <a:pt x="1" y="1"/>
                    <a:pt x="1" y="1"/>
                  </a:cubicBezTo>
                  <a:cubicBezTo>
                    <a:pt x="3" y="1"/>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7" name="Freeform 1445"/>
            <p:cNvSpPr>
              <a:spLocks/>
            </p:cNvSpPr>
            <p:nvPr/>
          </p:nvSpPr>
          <p:spPr bwMode="auto">
            <a:xfrm>
              <a:off x="3239"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8" name="Freeform 1446"/>
            <p:cNvSpPr>
              <a:spLocks/>
            </p:cNvSpPr>
            <p:nvPr/>
          </p:nvSpPr>
          <p:spPr bwMode="auto">
            <a:xfrm>
              <a:off x="3241" y="3043"/>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9" name="Freeform 1447"/>
            <p:cNvSpPr>
              <a:spLocks/>
            </p:cNvSpPr>
            <p:nvPr/>
          </p:nvSpPr>
          <p:spPr bwMode="auto">
            <a:xfrm>
              <a:off x="3230" y="3038"/>
              <a:ext cx="2" cy="0"/>
            </a:xfrm>
            <a:custGeom>
              <a:avLst/>
              <a:gdLst/>
              <a:ahLst/>
              <a:cxnLst>
                <a:cxn ang="0">
                  <a:pos x="2" y="0"/>
                </a:cxn>
                <a:cxn ang="0">
                  <a:pos x="0" y="0"/>
                </a:cxn>
                <a:cxn ang="0">
                  <a:pos x="2" y="0"/>
                </a:cxn>
                <a:cxn ang="0">
                  <a:pos x="2" y="0"/>
                </a:cxn>
              </a:cxnLst>
              <a:rect l="0" t="0" r="r" b="b"/>
              <a:pathLst>
                <a:path w="2">
                  <a:moveTo>
                    <a:pt x="2" y="0"/>
                  </a:moveTo>
                  <a:lnTo>
                    <a:pt x="0" y="0"/>
                  </a:lnTo>
                  <a:lnTo>
                    <a:pt x="2"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0" name="Rectangle 1448"/>
            <p:cNvSpPr>
              <a:spLocks noChangeArrowheads="1"/>
            </p:cNvSpPr>
            <p:nvPr/>
          </p:nvSpPr>
          <p:spPr bwMode="auto">
            <a:xfrm>
              <a:off x="3248" y="304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1" name="Freeform 1449"/>
            <p:cNvSpPr>
              <a:spLocks/>
            </p:cNvSpPr>
            <p:nvPr/>
          </p:nvSpPr>
          <p:spPr bwMode="auto">
            <a:xfrm>
              <a:off x="3250" y="3013"/>
              <a:ext cx="2" cy="3"/>
            </a:xfrm>
            <a:custGeom>
              <a:avLst/>
              <a:gdLst/>
              <a:ahLst/>
              <a:cxnLst>
                <a:cxn ang="0">
                  <a:pos x="1" y="1"/>
                </a:cxn>
                <a:cxn ang="0">
                  <a:pos x="0" y="0"/>
                </a:cxn>
                <a:cxn ang="0">
                  <a:pos x="1" y="1"/>
                </a:cxn>
              </a:cxnLst>
              <a:rect l="0" t="0" r="r" b="b"/>
              <a:pathLst>
                <a:path w="1" h="1">
                  <a:moveTo>
                    <a:pt x="1" y="1"/>
                  </a:moveTo>
                  <a:cubicBezTo>
                    <a:pt x="0" y="0"/>
                    <a:pt x="0" y="0"/>
                    <a:pt x="0" y="0"/>
                  </a:cubicBezTo>
                  <a:cubicBezTo>
                    <a:pt x="0" y="1"/>
                    <a:pt x="1"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2" name="Freeform 1450"/>
            <p:cNvSpPr>
              <a:spLocks/>
            </p:cNvSpPr>
            <p:nvPr/>
          </p:nvSpPr>
          <p:spPr bwMode="auto">
            <a:xfrm>
              <a:off x="3250" y="3002"/>
              <a:ext cx="4" cy="2"/>
            </a:xfrm>
            <a:custGeom>
              <a:avLst/>
              <a:gdLst/>
              <a:ahLst/>
              <a:cxnLst>
                <a:cxn ang="0">
                  <a:pos x="1" y="1"/>
                </a:cxn>
                <a:cxn ang="0">
                  <a:pos x="1" y="0"/>
                </a:cxn>
                <a:cxn ang="0">
                  <a:pos x="1" y="1"/>
                </a:cxn>
              </a:cxnLst>
              <a:rect l="0" t="0" r="r" b="b"/>
              <a:pathLst>
                <a:path w="2" h="1">
                  <a:moveTo>
                    <a:pt x="1" y="1"/>
                  </a:moveTo>
                  <a:cubicBezTo>
                    <a:pt x="1" y="1"/>
                    <a:pt x="2" y="1"/>
                    <a:pt x="1" y="0"/>
                  </a:cubicBezTo>
                  <a:cubicBezTo>
                    <a:pt x="1" y="1"/>
                    <a:pt x="0" y="1"/>
                    <a:pt x="1"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3" name="Freeform 1451"/>
            <p:cNvSpPr>
              <a:spLocks/>
            </p:cNvSpPr>
            <p:nvPr/>
          </p:nvSpPr>
          <p:spPr bwMode="auto">
            <a:xfrm>
              <a:off x="3261" y="2971"/>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4" name="Freeform 1452"/>
            <p:cNvSpPr>
              <a:spLocks/>
            </p:cNvSpPr>
            <p:nvPr/>
          </p:nvSpPr>
          <p:spPr bwMode="auto">
            <a:xfrm>
              <a:off x="3288" y="3070"/>
              <a:ext cx="2" cy="2"/>
            </a:xfrm>
            <a:custGeom>
              <a:avLst/>
              <a:gdLst/>
              <a:ahLst/>
              <a:cxnLst>
                <a:cxn ang="0">
                  <a:pos x="0" y="1"/>
                </a:cxn>
                <a:cxn ang="0">
                  <a:pos x="1" y="1"/>
                </a:cxn>
                <a:cxn ang="0">
                  <a:pos x="0" y="0"/>
                </a:cxn>
                <a:cxn ang="0">
                  <a:pos x="0" y="1"/>
                </a:cxn>
              </a:cxnLst>
              <a:rect l="0" t="0" r="r" b="b"/>
              <a:pathLst>
                <a:path w="1" h="1">
                  <a:moveTo>
                    <a:pt x="0" y="1"/>
                  </a:moveTo>
                  <a:cubicBezTo>
                    <a:pt x="1" y="1"/>
                    <a:pt x="1" y="1"/>
                    <a:pt x="1" y="1"/>
                  </a:cubicBezTo>
                  <a:cubicBezTo>
                    <a:pt x="0" y="0"/>
                    <a:pt x="0" y="0"/>
                    <a:pt x="0" y="0"/>
                  </a:cubicBezTo>
                  <a:lnTo>
                    <a:pt x="0"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5" name="Freeform 1453"/>
            <p:cNvSpPr>
              <a:spLocks/>
            </p:cNvSpPr>
            <p:nvPr/>
          </p:nvSpPr>
          <p:spPr bwMode="auto">
            <a:xfrm>
              <a:off x="3288" y="3070"/>
              <a:ext cx="7" cy="4"/>
            </a:xfrm>
            <a:custGeom>
              <a:avLst/>
              <a:gdLst/>
              <a:ahLst/>
              <a:cxnLst>
                <a:cxn ang="0">
                  <a:pos x="3" y="1"/>
                </a:cxn>
                <a:cxn ang="0">
                  <a:pos x="0" y="0"/>
                </a:cxn>
                <a:cxn ang="0">
                  <a:pos x="2" y="1"/>
                </a:cxn>
                <a:cxn ang="0">
                  <a:pos x="1" y="1"/>
                </a:cxn>
                <a:cxn ang="0">
                  <a:pos x="2" y="1"/>
                </a:cxn>
                <a:cxn ang="0">
                  <a:pos x="2" y="1"/>
                </a:cxn>
                <a:cxn ang="0">
                  <a:pos x="3" y="1"/>
                </a:cxn>
              </a:cxnLst>
              <a:rect l="0" t="0" r="r" b="b"/>
              <a:pathLst>
                <a:path w="3" h="2">
                  <a:moveTo>
                    <a:pt x="3" y="1"/>
                  </a:moveTo>
                  <a:cubicBezTo>
                    <a:pt x="2" y="1"/>
                    <a:pt x="1" y="0"/>
                    <a:pt x="0" y="0"/>
                  </a:cubicBezTo>
                  <a:cubicBezTo>
                    <a:pt x="1" y="0"/>
                    <a:pt x="1" y="0"/>
                    <a:pt x="2" y="1"/>
                  </a:cubicBezTo>
                  <a:cubicBezTo>
                    <a:pt x="2" y="1"/>
                    <a:pt x="2" y="1"/>
                    <a:pt x="1" y="1"/>
                  </a:cubicBezTo>
                  <a:cubicBezTo>
                    <a:pt x="1" y="1"/>
                    <a:pt x="1" y="1"/>
                    <a:pt x="2" y="1"/>
                  </a:cubicBezTo>
                  <a:cubicBezTo>
                    <a:pt x="2" y="2"/>
                    <a:pt x="3" y="1"/>
                    <a:pt x="2" y="1"/>
                  </a:cubicBezTo>
                  <a:lnTo>
                    <a:pt x="3"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6" name="Freeform 1454"/>
            <p:cNvSpPr>
              <a:spLocks/>
            </p:cNvSpPr>
            <p:nvPr/>
          </p:nvSpPr>
          <p:spPr bwMode="auto">
            <a:xfrm>
              <a:off x="3306"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7" name="Freeform 1455"/>
            <p:cNvSpPr>
              <a:spLocks/>
            </p:cNvSpPr>
            <p:nvPr/>
          </p:nvSpPr>
          <p:spPr bwMode="auto">
            <a:xfrm>
              <a:off x="3311" y="30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8" name="Freeform 1456"/>
            <p:cNvSpPr>
              <a:spLocks/>
            </p:cNvSpPr>
            <p:nvPr/>
          </p:nvSpPr>
          <p:spPr bwMode="auto">
            <a:xfrm>
              <a:off x="3313" y="3040"/>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99" name="Freeform 1457"/>
            <p:cNvSpPr>
              <a:spLocks/>
            </p:cNvSpPr>
            <p:nvPr/>
          </p:nvSpPr>
          <p:spPr bwMode="auto">
            <a:xfrm>
              <a:off x="3306" y="305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0" name="Freeform 1458"/>
            <p:cNvSpPr>
              <a:spLocks/>
            </p:cNvSpPr>
            <p:nvPr/>
          </p:nvSpPr>
          <p:spPr bwMode="auto">
            <a:xfrm>
              <a:off x="3288" y="3067"/>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1" name="Freeform 1459"/>
            <p:cNvSpPr>
              <a:spLocks/>
            </p:cNvSpPr>
            <p:nvPr/>
          </p:nvSpPr>
          <p:spPr bwMode="auto">
            <a:xfrm>
              <a:off x="3306" y="3061"/>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2" name="Freeform 1460"/>
            <p:cNvSpPr>
              <a:spLocks/>
            </p:cNvSpPr>
            <p:nvPr/>
          </p:nvSpPr>
          <p:spPr bwMode="auto">
            <a:xfrm>
              <a:off x="3302" y="3063"/>
              <a:ext cx="4" cy="2"/>
            </a:xfrm>
            <a:custGeom>
              <a:avLst/>
              <a:gdLst/>
              <a:ahLst/>
              <a:cxnLst>
                <a:cxn ang="0">
                  <a:pos x="2" y="1"/>
                </a:cxn>
                <a:cxn ang="0">
                  <a:pos x="0" y="0"/>
                </a:cxn>
                <a:cxn ang="0">
                  <a:pos x="1" y="1"/>
                </a:cxn>
                <a:cxn ang="0">
                  <a:pos x="2" y="1"/>
                </a:cxn>
              </a:cxnLst>
              <a:rect l="0" t="0" r="r" b="b"/>
              <a:pathLst>
                <a:path w="2" h="1">
                  <a:moveTo>
                    <a:pt x="2" y="1"/>
                  </a:moveTo>
                  <a:cubicBezTo>
                    <a:pt x="2" y="1"/>
                    <a:pt x="1" y="1"/>
                    <a:pt x="0" y="0"/>
                  </a:cubicBezTo>
                  <a:cubicBezTo>
                    <a:pt x="1" y="1"/>
                    <a:pt x="1" y="1"/>
                    <a:pt x="1" y="1"/>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3" name="Freeform 1461"/>
            <p:cNvSpPr>
              <a:spLocks/>
            </p:cNvSpPr>
            <p:nvPr/>
          </p:nvSpPr>
          <p:spPr bwMode="auto">
            <a:xfrm>
              <a:off x="3299" y="30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4" name="Freeform 1462"/>
            <p:cNvSpPr>
              <a:spLocks/>
            </p:cNvSpPr>
            <p:nvPr/>
          </p:nvSpPr>
          <p:spPr bwMode="auto">
            <a:xfrm>
              <a:off x="3308"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5" name="Freeform 1463"/>
            <p:cNvSpPr>
              <a:spLocks/>
            </p:cNvSpPr>
            <p:nvPr/>
          </p:nvSpPr>
          <p:spPr bwMode="auto">
            <a:xfrm>
              <a:off x="3302" y="2935"/>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6" name="Freeform 1464"/>
            <p:cNvSpPr>
              <a:spLocks/>
            </p:cNvSpPr>
            <p:nvPr/>
          </p:nvSpPr>
          <p:spPr bwMode="auto">
            <a:xfrm>
              <a:off x="3315" y="2930"/>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7" name="Freeform 1465"/>
            <p:cNvSpPr>
              <a:spLocks/>
            </p:cNvSpPr>
            <p:nvPr/>
          </p:nvSpPr>
          <p:spPr bwMode="auto">
            <a:xfrm>
              <a:off x="3317" y="303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8" name="Freeform 1466"/>
            <p:cNvSpPr>
              <a:spLocks/>
            </p:cNvSpPr>
            <p:nvPr/>
          </p:nvSpPr>
          <p:spPr bwMode="auto">
            <a:xfrm>
              <a:off x="3317" y="2998"/>
              <a:ext cx="5" cy="2"/>
            </a:xfrm>
            <a:custGeom>
              <a:avLst/>
              <a:gdLst/>
              <a:ahLst/>
              <a:cxnLst>
                <a:cxn ang="0">
                  <a:pos x="2" y="1"/>
                </a:cxn>
                <a:cxn ang="0">
                  <a:pos x="0" y="0"/>
                </a:cxn>
                <a:cxn ang="0">
                  <a:pos x="2" y="1"/>
                </a:cxn>
              </a:cxnLst>
              <a:rect l="0" t="0" r="r" b="b"/>
              <a:pathLst>
                <a:path w="2" h="1">
                  <a:moveTo>
                    <a:pt x="2" y="1"/>
                  </a:moveTo>
                  <a:cubicBezTo>
                    <a:pt x="1" y="1"/>
                    <a:pt x="1" y="0"/>
                    <a:pt x="0" y="0"/>
                  </a:cubicBezTo>
                  <a:cubicBezTo>
                    <a:pt x="0" y="0"/>
                    <a:pt x="1" y="1"/>
                    <a:pt x="2"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09" name="Freeform 1467"/>
            <p:cNvSpPr>
              <a:spLocks/>
            </p:cNvSpPr>
            <p:nvPr/>
          </p:nvSpPr>
          <p:spPr bwMode="auto">
            <a:xfrm>
              <a:off x="3288" y="306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10" name="Freeform 1468"/>
            <p:cNvSpPr>
              <a:spLocks/>
            </p:cNvSpPr>
            <p:nvPr/>
          </p:nvSpPr>
          <p:spPr bwMode="auto">
            <a:xfrm>
              <a:off x="3315" y="2998"/>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1" name="Freeform 1469"/>
            <p:cNvSpPr>
              <a:spLocks/>
            </p:cNvSpPr>
            <p:nvPr/>
          </p:nvSpPr>
          <p:spPr bwMode="auto">
            <a:xfrm>
              <a:off x="3317"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2" name="Freeform 1470"/>
            <p:cNvSpPr>
              <a:spLocks/>
            </p:cNvSpPr>
            <p:nvPr/>
          </p:nvSpPr>
          <p:spPr bwMode="auto">
            <a:xfrm>
              <a:off x="3313" y="3034"/>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3" name="Freeform 1471"/>
            <p:cNvSpPr>
              <a:spLocks/>
            </p:cNvSpPr>
            <p:nvPr/>
          </p:nvSpPr>
          <p:spPr bwMode="auto">
            <a:xfrm>
              <a:off x="3315" y="302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4" name="Rectangle 1472"/>
            <p:cNvSpPr>
              <a:spLocks noChangeArrowheads="1"/>
            </p:cNvSpPr>
            <p:nvPr/>
          </p:nvSpPr>
          <p:spPr bwMode="auto">
            <a:xfrm>
              <a:off x="3315" y="302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5" name="Freeform 1473"/>
            <p:cNvSpPr>
              <a:spLocks/>
            </p:cNvSpPr>
            <p:nvPr/>
          </p:nvSpPr>
          <p:spPr bwMode="auto">
            <a:xfrm>
              <a:off x="3304" y="2946"/>
              <a:ext cx="2"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6" name="Rectangle 1474"/>
            <p:cNvSpPr>
              <a:spLocks noChangeArrowheads="1"/>
            </p:cNvSpPr>
            <p:nvPr/>
          </p:nvSpPr>
          <p:spPr bwMode="auto">
            <a:xfrm>
              <a:off x="3288" y="3067"/>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7" name="Freeform 1475"/>
            <p:cNvSpPr>
              <a:spLocks/>
            </p:cNvSpPr>
            <p:nvPr/>
          </p:nvSpPr>
          <p:spPr bwMode="auto">
            <a:xfrm>
              <a:off x="3295" y="3020"/>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8" name="Freeform 1476"/>
            <p:cNvSpPr>
              <a:spLocks/>
            </p:cNvSpPr>
            <p:nvPr/>
          </p:nvSpPr>
          <p:spPr bwMode="auto">
            <a:xfrm>
              <a:off x="3302" y="2973"/>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9" name="Rectangle 1477"/>
            <p:cNvSpPr>
              <a:spLocks noChangeArrowheads="1"/>
            </p:cNvSpPr>
            <p:nvPr/>
          </p:nvSpPr>
          <p:spPr bwMode="auto">
            <a:xfrm>
              <a:off x="3297" y="301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0" name="Freeform 1478"/>
            <p:cNvSpPr>
              <a:spLocks/>
            </p:cNvSpPr>
            <p:nvPr/>
          </p:nvSpPr>
          <p:spPr bwMode="auto">
            <a:xfrm>
              <a:off x="3306" y="294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1" name="Freeform 1479"/>
            <p:cNvSpPr>
              <a:spLocks noEditPoints="1"/>
            </p:cNvSpPr>
            <p:nvPr/>
          </p:nvSpPr>
          <p:spPr bwMode="auto">
            <a:xfrm>
              <a:off x="3288" y="2930"/>
              <a:ext cx="41" cy="142"/>
            </a:xfrm>
            <a:custGeom>
              <a:avLst/>
              <a:gdLst/>
              <a:ahLst/>
              <a:cxnLst>
                <a:cxn ang="0">
                  <a:pos x="8" y="7"/>
                </a:cxn>
                <a:cxn ang="0">
                  <a:pos x="8" y="7"/>
                </a:cxn>
                <a:cxn ang="0">
                  <a:pos x="7" y="9"/>
                </a:cxn>
                <a:cxn ang="0">
                  <a:pos x="6" y="12"/>
                </a:cxn>
                <a:cxn ang="0">
                  <a:pos x="8" y="15"/>
                </a:cxn>
                <a:cxn ang="0">
                  <a:pos x="8" y="18"/>
                </a:cxn>
                <a:cxn ang="0">
                  <a:pos x="6" y="20"/>
                </a:cxn>
                <a:cxn ang="0">
                  <a:pos x="8" y="22"/>
                </a:cxn>
                <a:cxn ang="0">
                  <a:pos x="7" y="24"/>
                </a:cxn>
                <a:cxn ang="0">
                  <a:pos x="7" y="26"/>
                </a:cxn>
                <a:cxn ang="0">
                  <a:pos x="5" y="31"/>
                </a:cxn>
                <a:cxn ang="0">
                  <a:pos x="4" y="37"/>
                </a:cxn>
                <a:cxn ang="0">
                  <a:pos x="5" y="39"/>
                </a:cxn>
                <a:cxn ang="0">
                  <a:pos x="5" y="44"/>
                </a:cxn>
                <a:cxn ang="0">
                  <a:pos x="4" y="45"/>
                </a:cxn>
                <a:cxn ang="0">
                  <a:pos x="5" y="48"/>
                </a:cxn>
                <a:cxn ang="0">
                  <a:pos x="5" y="49"/>
                </a:cxn>
                <a:cxn ang="0">
                  <a:pos x="5" y="50"/>
                </a:cxn>
                <a:cxn ang="0">
                  <a:pos x="4" y="53"/>
                </a:cxn>
                <a:cxn ang="0">
                  <a:pos x="4" y="55"/>
                </a:cxn>
                <a:cxn ang="0">
                  <a:pos x="4" y="57"/>
                </a:cxn>
                <a:cxn ang="0">
                  <a:pos x="3" y="58"/>
                </a:cxn>
                <a:cxn ang="0">
                  <a:pos x="2" y="59"/>
                </a:cxn>
                <a:cxn ang="0">
                  <a:pos x="1" y="61"/>
                </a:cxn>
                <a:cxn ang="0">
                  <a:pos x="1" y="62"/>
                </a:cxn>
                <a:cxn ang="0">
                  <a:pos x="4" y="62"/>
                </a:cxn>
                <a:cxn ang="0">
                  <a:pos x="6" y="61"/>
                </a:cxn>
                <a:cxn ang="0">
                  <a:pos x="7" y="60"/>
                </a:cxn>
                <a:cxn ang="0">
                  <a:pos x="8" y="58"/>
                </a:cxn>
                <a:cxn ang="0">
                  <a:pos x="7" y="57"/>
                </a:cxn>
                <a:cxn ang="0">
                  <a:pos x="8" y="56"/>
                </a:cxn>
                <a:cxn ang="0">
                  <a:pos x="8" y="54"/>
                </a:cxn>
                <a:cxn ang="0">
                  <a:pos x="10" y="52"/>
                </a:cxn>
                <a:cxn ang="0">
                  <a:pos x="10" y="50"/>
                </a:cxn>
                <a:cxn ang="0">
                  <a:pos x="11" y="50"/>
                </a:cxn>
                <a:cxn ang="0">
                  <a:pos x="14" y="48"/>
                </a:cxn>
                <a:cxn ang="0">
                  <a:pos x="13" y="47"/>
                </a:cxn>
                <a:cxn ang="0">
                  <a:pos x="10" y="46"/>
                </a:cxn>
                <a:cxn ang="0">
                  <a:pos x="11" y="45"/>
                </a:cxn>
                <a:cxn ang="0">
                  <a:pos x="11" y="43"/>
                </a:cxn>
                <a:cxn ang="0">
                  <a:pos x="12" y="41"/>
                </a:cxn>
                <a:cxn ang="0">
                  <a:pos x="11" y="38"/>
                </a:cxn>
                <a:cxn ang="0">
                  <a:pos x="12" y="36"/>
                </a:cxn>
                <a:cxn ang="0">
                  <a:pos x="12" y="35"/>
                </a:cxn>
                <a:cxn ang="0">
                  <a:pos x="11" y="33"/>
                </a:cxn>
                <a:cxn ang="0">
                  <a:pos x="17" y="30"/>
                </a:cxn>
                <a:cxn ang="0">
                  <a:pos x="15" y="27"/>
                </a:cxn>
                <a:cxn ang="0">
                  <a:pos x="16" y="24"/>
                </a:cxn>
                <a:cxn ang="0">
                  <a:pos x="17" y="20"/>
                </a:cxn>
                <a:cxn ang="0">
                  <a:pos x="14" y="17"/>
                </a:cxn>
                <a:cxn ang="0">
                  <a:pos x="14" y="14"/>
                </a:cxn>
                <a:cxn ang="0">
                  <a:pos x="14" y="12"/>
                </a:cxn>
                <a:cxn ang="0">
                  <a:pos x="16" y="11"/>
                </a:cxn>
                <a:cxn ang="0">
                  <a:pos x="15" y="10"/>
                </a:cxn>
                <a:cxn ang="0">
                  <a:pos x="15" y="9"/>
                </a:cxn>
                <a:cxn ang="0">
                  <a:pos x="13" y="3"/>
                </a:cxn>
                <a:cxn ang="0">
                  <a:pos x="14" y="1"/>
                </a:cxn>
                <a:cxn ang="0">
                  <a:pos x="8" y="0"/>
                </a:cxn>
                <a:cxn ang="0">
                  <a:pos x="9" y="1"/>
                </a:cxn>
                <a:cxn ang="0">
                  <a:pos x="8" y="4"/>
                </a:cxn>
                <a:cxn ang="0">
                  <a:pos x="8" y="5"/>
                </a:cxn>
                <a:cxn ang="0">
                  <a:pos x="9" y="11"/>
                </a:cxn>
              </a:cxnLst>
              <a:rect l="0" t="0" r="r" b="b"/>
              <a:pathLst>
                <a:path w="18" h="63">
                  <a:moveTo>
                    <a:pt x="5" y="5"/>
                  </a:moveTo>
                  <a:cubicBezTo>
                    <a:pt x="5" y="5"/>
                    <a:pt x="7" y="5"/>
                    <a:pt x="8" y="5"/>
                  </a:cubicBezTo>
                  <a:cubicBezTo>
                    <a:pt x="8" y="6"/>
                    <a:pt x="6" y="5"/>
                    <a:pt x="6" y="5"/>
                  </a:cubicBezTo>
                  <a:cubicBezTo>
                    <a:pt x="6" y="6"/>
                    <a:pt x="7" y="6"/>
                    <a:pt x="7" y="6"/>
                  </a:cubicBezTo>
                  <a:cubicBezTo>
                    <a:pt x="7" y="6"/>
                    <a:pt x="7" y="6"/>
                    <a:pt x="7" y="6"/>
                  </a:cubicBezTo>
                  <a:cubicBezTo>
                    <a:pt x="8" y="6"/>
                    <a:pt x="7" y="7"/>
                    <a:pt x="8" y="7"/>
                  </a:cubicBezTo>
                  <a:cubicBezTo>
                    <a:pt x="8" y="7"/>
                    <a:pt x="8" y="7"/>
                    <a:pt x="8" y="7"/>
                  </a:cubicBezTo>
                  <a:cubicBezTo>
                    <a:pt x="10" y="7"/>
                    <a:pt x="10" y="7"/>
                    <a:pt x="10" y="7"/>
                  </a:cubicBezTo>
                  <a:cubicBezTo>
                    <a:pt x="10" y="7"/>
                    <a:pt x="11" y="7"/>
                    <a:pt x="10" y="7"/>
                  </a:cubicBezTo>
                  <a:cubicBezTo>
                    <a:pt x="10" y="7"/>
                    <a:pt x="10" y="7"/>
                    <a:pt x="9" y="7"/>
                  </a:cubicBezTo>
                  <a:cubicBezTo>
                    <a:pt x="10" y="7"/>
                    <a:pt x="10" y="7"/>
                    <a:pt x="10" y="7"/>
                  </a:cubicBezTo>
                  <a:cubicBezTo>
                    <a:pt x="8" y="7"/>
                    <a:pt x="9" y="7"/>
                    <a:pt x="8" y="7"/>
                  </a:cubicBezTo>
                  <a:cubicBezTo>
                    <a:pt x="9" y="7"/>
                    <a:pt x="10" y="7"/>
                    <a:pt x="9" y="8"/>
                  </a:cubicBezTo>
                  <a:cubicBezTo>
                    <a:pt x="8" y="8"/>
                    <a:pt x="9" y="7"/>
                    <a:pt x="8" y="7"/>
                  </a:cubicBezTo>
                  <a:cubicBezTo>
                    <a:pt x="8" y="7"/>
                    <a:pt x="8" y="7"/>
                    <a:pt x="8" y="7"/>
                  </a:cubicBezTo>
                  <a:cubicBezTo>
                    <a:pt x="6" y="7"/>
                    <a:pt x="8" y="7"/>
                    <a:pt x="6" y="7"/>
                  </a:cubicBezTo>
                  <a:cubicBezTo>
                    <a:pt x="6" y="7"/>
                    <a:pt x="7" y="8"/>
                    <a:pt x="6" y="8"/>
                  </a:cubicBezTo>
                  <a:cubicBezTo>
                    <a:pt x="8" y="8"/>
                    <a:pt x="8" y="8"/>
                    <a:pt x="8" y="8"/>
                  </a:cubicBezTo>
                  <a:cubicBezTo>
                    <a:pt x="10" y="8"/>
                    <a:pt x="5" y="8"/>
                    <a:pt x="7" y="9"/>
                  </a:cubicBezTo>
                  <a:cubicBezTo>
                    <a:pt x="7" y="9"/>
                    <a:pt x="9" y="9"/>
                    <a:pt x="8" y="9"/>
                  </a:cubicBezTo>
                  <a:cubicBezTo>
                    <a:pt x="7" y="9"/>
                    <a:pt x="7" y="9"/>
                    <a:pt x="7" y="9"/>
                  </a:cubicBezTo>
                  <a:cubicBezTo>
                    <a:pt x="7" y="9"/>
                    <a:pt x="9" y="9"/>
                    <a:pt x="8" y="10"/>
                  </a:cubicBezTo>
                  <a:cubicBezTo>
                    <a:pt x="7" y="9"/>
                    <a:pt x="7" y="9"/>
                    <a:pt x="7" y="9"/>
                  </a:cubicBezTo>
                  <a:cubicBezTo>
                    <a:pt x="6" y="10"/>
                    <a:pt x="8" y="10"/>
                    <a:pt x="8" y="10"/>
                  </a:cubicBezTo>
                  <a:cubicBezTo>
                    <a:pt x="7" y="10"/>
                    <a:pt x="7" y="10"/>
                    <a:pt x="7" y="10"/>
                  </a:cubicBezTo>
                  <a:cubicBezTo>
                    <a:pt x="7" y="10"/>
                    <a:pt x="8" y="11"/>
                    <a:pt x="8" y="11"/>
                  </a:cubicBezTo>
                  <a:cubicBezTo>
                    <a:pt x="7" y="11"/>
                    <a:pt x="7" y="11"/>
                    <a:pt x="7" y="11"/>
                  </a:cubicBezTo>
                  <a:cubicBezTo>
                    <a:pt x="8" y="11"/>
                    <a:pt x="7" y="12"/>
                    <a:pt x="6" y="12"/>
                  </a:cubicBezTo>
                  <a:cubicBezTo>
                    <a:pt x="7" y="13"/>
                    <a:pt x="7" y="13"/>
                    <a:pt x="7" y="13"/>
                  </a:cubicBezTo>
                  <a:cubicBezTo>
                    <a:pt x="7" y="13"/>
                    <a:pt x="6" y="13"/>
                    <a:pt x="6" y="13"/>
                  </a:cubicBezTo>
                  <a:cubicBezTo>
                    <a:pt x="6" y="13"/>
                    <a:pt x="7" y="13"/>
                    <a:pt x="7" y="13"/>
                  </a:cubicBezTo>
                  <a:cubicBezTo>
                    <a:pt x="8" y="13"/>
                    <a:pt x="7" y="13"/>
                    <a:pt x="6" y="13"/>
                  </a:cubicBezTo>
                  <a:cubicBezTo>
                    <a:pt x="7" y="13"/>
                    <a:pt x="9" y="14"/>
                    <a:pt x="7" y="14"/>
                  </a:cubicBezTo>
                  <a:cubicBezTo>
                    <a:pt x="7" y="14"/>
                    <a:pt x="7" y="14"/>
                    <a:pt x="7" y="14"/>
                  </a:cubicBezTo>
                  <a:cubicBezTo>
                    <a:pt x="6" y="14"/>
                    <a:pt x="9" y="15"/>
                    <a:pt x="8" y="15"/>
                  </a:cubicBezTo>
                  <a:cubicBezTo>
                    <a:pt x="8" y="15"/>
                    <a:pt x="8" y="15"/>
                    <a:pt x="8" y="15"/>
                  </a:cubicBezTo>
                  <a:cubicBezTo>
                    <a:pt x="7" y="15"/>
                    <a:pt x="9" y="16"/>
                    <a:pt x="7" y="16"/>
                  </a:cubicBezTo>
                  <a:cubicBezTo>
                    <a:pt x="8" y="17"/>
                    <a:pt x="6" y="17"/>
                    <a:pt x="8" y="17"/>
                  </a:cubicBezTo>
                  <a:cubicBezTo>
                    <a:pt x="7" y="17"/>
                    <a:pt x="7" y="17"/>
                    <a:pt x="6" y="18"/>
                  </a:cubicBezTo>
                  <a:cubicBezTo>
                    <a:pt x="6" y="18"/>
                    <a:pt x="7" y="18"/>
                    <a:pt x="8" y="18"/>
                  </a:cubicBezTo>
                  <a:cubicBezTo>
                    <a:pt x="6" y="18"/>
                    <a:pt x="6" y="18"/>
                    <a:pt x="6" y="18"/>
                  </a:cubicBezTo>
                  <a:cubicBezTo>
                    <a:pt x="8" y="18"/>
                    <a:pt x="8" y="18"/>
                    <a:pt x="8" y="18"/>
                  </a:cubicBezTo>
                  <a:cubicBezTo>
                    <a:pt x="6" y="18"/>
                    <a:pt x="6" y="18"/>
                    <a:pt x="6" y="18"/>
                  </a:cubicBezTo>
                  <a:cubicBezTo>
                    <a:pt x="6" y="19"/>
                    <a:pt x="6" y="19"/>
                    <a:pt x="6" y="19"/>
                  </a:cubicBezTo>
                  <a:cubicBezTo>
                    <a:pt x="7" y="19"/>
                    <a:pt x="7" y="18"/>
                    <a:pt x="7" y="19"/>
                  </a:cubicBezTo>
                  <a:cubicBezTo>
                    <a:pt x="8" y="19"/>
                    <a:pt x="6" y="19"/>
                    <a:pt x="6" y="19"/>
                  </a:cubicBezTo>
                  <a:cubicBezTo>
                    <a:pt x="7" y="20"/>
                    <a:pt x="7" y="20"/>
                    <a:pt x="7" y="20"/>
                  </a:cubicBezTo>
                  <a:cubicBezTo>
                    <a:pt x="6" y="20"/>
                    <a:pt x="6" y="19"/>
                    <a:pt x="6" y="19"/>
                  </a:cubicBezTo>
                  <a:cubicBezTo>
                    <a:pt x="7" y="20"/>
                    <a:pt x="5" y="19"/>
                    <a:pt x="6" y="20"/>
                  </a:cubicBezTo>
                  <a:cubicBezTo>
                    <a:pt x="7" y="20"/>
                    <a:pt x="7" y="20"/>
                    <a:pt x="7" y="20"/>
                  </a:cubicBezTo>
                  <a:cubicBezTo>
                    <a:pt x="6" y="20"/>
                    <a:pt x="6" y="20"/>
                    <a:pt x="6" y="20"/>
                  </a:cubicBezTo>
                  <a:cubicBezTo>
                    <a:pt x="5" y="20"/>
                    <a:pt x="5" y="20"/>
                    <a:pt x="5" y="20"/>
                  </a:cubicBezTo>
                  <a:cubicBezTo>
                    <a:pt x="5" y="21"/>
                    <a:pt x="6" y="21"/>
                    <a:pt x="6" y="22"/>
                  </a:cubicBezTo>
                  <a:cubicBezTo>
                    <a:pt x="6" y="22"/>
                    <a:pt x="8" y="22"/>
                    <a:pt x="8" y="22"/>
                  </a:cubicBezTo>
                  <a:cubicBezTo>
                    <a:pt x="6" y="22"/>
                    <a:pt x="6" y="22"/>
                    <a:pt x="6" y="22"/>
                  </a:cubicBezTo>
                  <a:cubicBezTo>
                    <a:pt x="7" y="22"/>
                    <a:pt x="7" y="22"/>
                    <a:pt x="8" y="22"/>
                  </a:cubicBezTo>
                  <a:cubicBezTo>
                    <a:pt x="8" y="22"/>
                    <a:pt x="6" y="22"/>
                    <a:pt x="6" y="22"/>
                  </a:cubicBezTo>
                  <a:cubicBezTo>
                    <a:pt x="6" y="22"/>
                    <a:pt x="6" y="22"/>
                    <a:pt x="6" y="22"/>
                  </a:cubicBezTo>
                  <a:cubicBezTo>
                    <a:pt x="5" y="22"/>
                    <a:pt x="5" y="22"/>
                    <a:pt x="5" y="22"/>
                  </a:cubicBezTo>
                  <a:cubicBezTo>
                    <a:pt x="6" y="22"/>
                    <a:pt x="4" y="22"/>
                    <a:pt x="5" y="22"/>
                  </a:cubicBezTo>
                  <a:cubicBezTo>
                    <a:pt x="5" y="22"/>
                    <a:pt x="5" y="22"/>
                    <a:pt x="5" y="22"/>
                  </a:cubicBezTo>
                  <a:cubicBezTo>
                    <a:pt x="5" y="23"/>
                    <a:pt x="5" y="23"/>
                    <a:pt x="5" y="23"/>
                  </a:cubicBezTo>
                  <a:cubicBezTo>
                    <a:pt x="7" y="24"/>
                    <a:pt x="6" y="24"/>
                    <a:pt x="7" y="24"/>
                  </a:cubicBezTo>
                  <a:cubicBezTo>
                    <a:pt x="7" y="24"/>
                    <a:pt x="6" y="24"/>
                    <a:pt x="6" y="25"/>
                  </a:cubicBezTo>
                  <a:cubicBezTo>
                    <a:pt x="6" y="25"/>
                    <a:pt x="7" y="25"/>
                    <a:pt x="8" y="25"/>
                  </a:cubicBezTo>
                  <a:cubicBezTo>
                    <a:pt x="7" y="25"/>
                    <a:pt x="7" y="25"/>
                    <a:pt x="6" y="25"/>
                  </a:cubicBezTo>
                  <a:cubicBezTo>
                    <a:pt x="6" y="25"/>
                    <a:pt x="6" y="26"/>
                    <a:pt x="7" y="26"/>
                  </a:cubicBezTo>
                  <a:cubicBezTo>
                    <a:pt x="8" y="26"/>
                    <a:pt x="8" y="26"/>
                    <a:pt x="8" y="26"/>
                  </a:cubicBezTo>
                  <a:cubicBezTo>
                    <a:pt x="8" y="26"/>
                    <a:pt x="7" y="26"/>
                    <a:pt x="7" y="26"/>
                  </a:cubicBezTo>
                  <a:cubicBezTo>
                    <a:pt x="7" y="26"/>
                    <a:pt x="7" y="26"/>
                    <a:pt x="7" y="26"/>
                  </a:cubicBezTo>
                  <a:cubicBezTo>
                    <a:pt x="8" y="27"/>
                    <a:pt x="4" y="27"/>
                    <a:pt x="6" y="28"/>
                  </a:cubicBezTo>
                  <a:cubicBezTo>
                    <a:pt x="6" y="28"/>
                    <a:pt x="6" y="28"/>
                    <a:pt x="6" y="28"/>
                  </a:cubicBezTo>
                  <a:cubicBezTo>
                    <a:pt x="7" y="28"/>
                    <a:pt x="7" y="28"/>
                    <a:pt x="7" y="28"/>
                  </a:cubicBezTo>
                  <a:cubicBezTo>
                    <a:pt x="7" y="29"/>
                    <a:pt x="6" y="28"/>
                    <a:pt x="5" y="28"/>
                  </a:cubicBezTo>
                  <a:cubicBezTo>
                    <a:pt x="7" y="29"/>
                    <a:pt x="5" y="29"/>
                    <a:pt x="6" y="30"/>
                  </a:cubicBezTo>
                  <a:cubicBezTo>
                    <a:pt x="3" y="30"/>
                    <a:pt x="6" y="31"/>
                    <a:pt x="4" y="31"/>
                  </a:cubicBezTo>
                  <a:cubicBezTo>
                    <a:pt x="5" y="31"/>
                    <a:pt x="5" y="31"/>
                    <a:pt x="5" y="31"/>
                  </a:cubicBezTo>
                  <a:cubicBezTo>
                    <a:pt x="6" y="31"/>
                    <a:pt x="4" y="31"/>
                    <a:pt x="4" y="31"/>
                  </a:cubicBezTo>
                  <a:cubicBezTo>
                    <a:pt x="5" y="31"/>
                    <a:pt x="5" y="31"/>
                    <a:pt x="5" y="31"/>
                  </a:cubicBezTo>
                  <a:cubicBezTo>
                    <a:pt x="6" y="32"/>
                    <a:pt x="4" y="33"/>
                    <a:pt x="3" y="34"/>
                  </a:cubicBezTo>
                  <a:cubicBezTo>
                    <a:pt x="3" y="34"/>
                    <a:pt x="7" y="35"/>
                    <a:pt x="5" y="35"/>
                  </a:cubicBezTo>
                  <a:cubicBezTo>
                    <a:pt x="4" y="35"/>
                    <a:pt x="4" y="35"/>
                    <a:pt x="4" y="35"/>
                  </a:cubicBezTo>
                  <a:cubicBezTo>
                    <a:pt x="5" y="35"/>
                    <a:pt x="4" y="36"/>
                    <a:pt x="5" y="37"/>
                  </a:cubicBezTo>
                  <a:cubicBezTo>
                    <a:pt x="5" y="37"/>
                    <a:pt x="4" y="37"/>
                    <a:pt x="4" y="37"/>
                  </a:cubicBezTo>
                  <a:cubicBezTo>
                    <a:pt x="3" y="37"/>
                    <a:pt x="4" y="37"/>
                    <a:pt x="5" y="37"/>
                  </a:cubicBezTo>
                  <a:cubicBezTo>
                    <a:pt x="5" y="37"/>
                    <a:pt x="4" y="37"/>
                    <a:pt x="4" y="37"/>
                  </a:cubicBezTo>
                  <a:cubicBezTo>
                    <a:pt x="3" y="37"/>
                    <a:pt x="5" y="38"/>
                    <a:pt x="4" y="38"/>
                  </a:cubicBezTo>
                  <a:cubicBezTo>
                    <a:pt x="4" y="38"/>
                    <a:pt x="4" y="38"/>
                    <a:pt x="4" y="38"/>
                  </a:cubicBezTo>
                  <a:cubicBezTo>
                    <a:pt x="4" y="38"/>
                    <a:pt x="3" y="38"/>
                    <a:pt x="5" y="38"/>
                  </a:cubicBezTo>
                  <a:cubicBezTo>
                    <a:pt x="4" y="38"/>
                    <a:pt x="5" y="39"/>
                    <a:pt x="4" y="39"/>
                  </a:cubicBezTo>
                  <a:cubicBezTo>
                    <a:pt x="6" y="39"/>
                    <a:pt x="4" y="39"/>
                    <a:pt x="5" y="39"/>
                  </a:cubicBezTo>
                  <a:cubicBezTo>
                    <a:pt x="4" y="39"/>
                    <a:pt x="4" y="40"/>
                    <a:pt x="5" y="40"/>
                  </a:cubicBezTo>
                  <a:cubicBezTo>
                    <a:pt x="4" y="40"/>
                    <a:pt x="4" y="40"/>
                    <a:pt x="3" y="40"/>
                  </a:cubicBezTo>
                  <a:cubicBezTo>
                    <a:pt x="3" y="40"/>
                    <a:pt x="4" y="40"/>
                    <a:pt x="5" y="40"/>
                  </a:cubicBezTo>
                  <a:cubicBezTo>
                    <a:pt x="2" y="40"/>
                    <a:pt x="6" y="41"/>
                    <a:pt x="3" y="41"/>
                  </a:cubicBezTo>
                  <a:cubicBezTo>
                    <a:pt x="4" y="42"/>
                    <a:pt x="5" y="42"/>
                    <a:pt x="5" y="43"/>
                  </a:cubicBezTo>
                  <a:cubicBezTo>
                    <a:pt x="3" y="43"/>
                    <a:pt x="5" y="42"/>
                    <a:pt x="3" y="42"/>
                  </a:cubicBezTo>
                  <a:cubicBezTo>
                    <a:pt x="4" y="43"/>
                    <a:pt x="5" y="43"/>
                    <a:pt x="5" y="44"/>
                  </a:cubicBezTo>
                  <a:cubicBezTo>
                    <a:pt x="5" y="44"/>
                    <a:pt x="4" y="43"/>
                    <a:pt x="4" y="43"/>
                  </a:cubicBezTo>
                  <a:cubicBezTo>
                    <a:pt x="4" y="44"/>
                    <a:pt x="4" y="44"/>
                    <a:pt x="4" y="45"/>
                  </a:cubicBezTo>
                  <a:cubicBezTo>
                    <a:pt x="4" y="45"/>
                    <a:pt x="4" y="45"/>
                    <a:pt x="4" y="45"/>
                  </a:cubicBezTo>
                  <a:cubicBezTo>
                    <a:pt x="4" y="45"/>
                    <a:pt x="4" y="45"/>
                    <a:pt x="4" y="45"/>
                  </a:cubicBezTo>
                  <a:cubicBezTo>
                    <a:pt x="4" y="45"/>
                    <a:pt x="4" y="45"/>
                    <a:pt x="4" y="45"/>
                  </a:cubicBezTo>
                  <a:cubicBezTo>
                    <a:pt x="5" y="45"/>
                    <a:pt x="7" y="46"/>
                    <a:pt x="7" y="46"/>
                  </a:cubicBezTo>
                  <a:cubicBezTo>
                    <a:pt x="5" y="45"/>
                    <a:pt x="7" y="46"/>
                    <a:pt x="4" y="45"/>
                  </a:cubicBezTo>
                  <a:cubicBezTo>
                    <a:pt x="4" y="45"/>
                    <a:pt x="4" y="45"/>
                    <a:pt x="5" y="46"/>
                  </a:cubicBezTo>
                  <a:cubicBezTo>
                    <a:pt x="5" y="46"/>
                    <a:pt x="4" y="46"/>
                    <a:pt x="4" y="45"/>
                  </a:cubicBezTo>
                  <a:cubicBezTo>
                    <a:pt x="4" y="46"/>
                    <a:pt x="5" y="46"/>
                    <a:pt x="5" y="46"/>
                  </a:cubicBezTo>
                  <a:cubicBezTo>
                    <a:pt x="4" y="46"/>
                    <a:pt x="4" y="46"/>
                    <a:pt x="4" y="46"/>
                  </a:cubicBezTo>
                  <a:cubicBezTo>
                    <a:pt x="5" y="46"/>
                    <a:pt x="5" y="46"/>
                    <a:pt x="5" y="47"/>
                  </a:cubicBezTo>
                  <a:cubicBezTo>
                    <a:pt x="5" y="46"/>
                    <a:pt x="4" y="46"/>
                    <a:pt x="4" y="46"/>
                  </a:cubicBezTo>
                  <a:cubicBezTo>
                    <a:pt x="4" y="47"/>
                    <a:pt x="6" y="47"/>
                    <a:pt x="5" y="48"/>
                  </a:cubicBezTo>
                  <a:cubicBezTo>
                    <a:pt x="4" y="47"/>
                    <a:pt x="5" y="48"/>
                    <a:pt x="3" y="47"/>
                  </a:cubicBezTo>
                  <a:cubicBezTo>
                    <a:pt x="4" y="48"/>
                    <a:pt x="4" y="48"/>
                    <a:pt x="4" y="48"/>
                  </a:cubicBezTo>
                  <a:cubicBezTo>
                    <a:pt x="5" y="48"/>
                    <a:pt x="5" y="48"/>
                    <a:pt x="5" y="48"/>
                  </a:cubicBezTo>
                  <a:cubicBezTo>
                    <a:pt x="4" y="48"/>
                    <a:pt x="6" y="48"/>
                    <a:pt x="5" y="49"/>
                  </a:cubicBezTo>
                  <a:cubicBezTo>
                    <a:pt x="4" y="48"/>
                    <a:pt x="4" y="48"/>
                    <a:pt x="4" y="48"/>
                  </a:cubicBezTo>
                  <a:cubicBezTo>
                    <a:pt x="5" y="49"/>
                    <a:pt x="5" y="49"/>
                    <a:pt x="5" y="49"/>
                  </a:cubicBezTo>
                  <a:cubicBezTo>
                    <a:pt x="5" y="49"/>
                    <a:pt x="5" y="49"/>
                    <a:pt x="5" y="49"/>
                  </a:cubicBezTo>
                  <a:cubicBezTo>
                    <a:pt x="6" y="49"/>
                    <a:pt x="7" y="49"/>
                    <a:pt x="7" y="49"/>
                  </a:cubicBezTo>
                  <a:cubicBezTo>
                    <a:pt x="6" y="49"/>
                    <a:pt x="7" y="49"/>
                    <a:pt x="6" y="49"/>
                  </a:cubicBezTo>
                  <a:cubicBezTo>
                    <a:pt x="6" y="49"/>
                    <a:pt x="6" y="49"/>
                    <a:pt x="6" y="49"/>
                  </a:cubicBezTo>
                  <a:cubicBezTo>
                    <a:pt x="6" y="49"/>
                    <a:pt x="7" y="50"/>
                    <a:pt x="6" y="50"/>
                  </a:cubicBezTo>
                  <a:cubicBezTo>
                    <a:pt x="6" y="50"/>
                    <a:pt x="5" y="49"/>
                    <a:pt x="4" y="49"/>
                  </a:cubicBezTo>
                  <a:cubicBezTo>
                    <a:pt x="5" y="50"/>
                    <a:pt x="5" y="50"/>
                    <a:pt x="6" y="50"/>
                  </a:cubicBezTo>
                  <a:cubicBezTo>
                    <a:pt x="5" y="50"/>
                    <a:pt x="5" y="50"/>
                    <a:pt x="5" y="50"/>
                  </a:cubicBezTo>
                  <a:cubicBezTo>
                    <a:pt x="6" y="50"/>
                    <a:pt x="6" y="50"/>
                    <a:pt x="6" y="50"/>
                  </a:cubicBezTo>
                  <a:cubicBezTo>
                    <a:pt x="5" y="50"/>
                    <a:pt x="5" y="50"/>
                    <a:pt x="4" y="50"/>
                  </a:cubicBezTo>
                  <a:cubicBezTo>
                    <a:pt x="4" y="50"/>
                    <a:pt x="6" y="50"/>
                    <a:pt x="5" y="51"/>
                  </a:cubicBezTo>
                  <a:cubicBezTo>
                    <a:pt x="5" y="50"/>
                    <a:pt x="5" y="50"/>
                    <a:pt x="5" y="50"/>
                  </a:cubicBezTo>
                  <a:cubicBezTo>
                    <a:pt x="5" y="51"/>
                    <a:pt x="6" y="51"/>
                    <a:pt x="5" y="51"/>
                  </a:cubicBezTo>
                  <a:cubicBezTo>
                    <a:pt x="3" y="51"/>
                    <a:pt x="5" y="51"/>
                    <a:pt x="3" y="51"/>
                  </a:cubicBezTo>
                  <a:cubicBezTo>
                    <a:pt x="4" y="51"/>
                    <a:pt x="5" y="52"/>
                    <a:pt x="4" y="53"/>
                  </a:cubicBezTo>
                  <a:cubicBezTo>
                    <a:pt x="5" y="52"/>
                    <a:pt x="5" y="52"/>
                    <a:pt x="5" y="52"/>
                  </a:cubicBezTo>
                  <a:cubicBezTo>
                    <a:pt x="7" y="53"/>
                    <a:pt x="4" y="53"/>
                    <a:pt x="4" y="53"/>
                  </a:cubicBezTo>
                  <a:cubicBezTo>
                    <a:pt x="4" y="53"/>
                    <a:pt x="3" y="53"/>
                    <a:pt x="4" y="53"/>
                  </a:cubicBezTo>
                  <a:cubicBezTo>
                    <a:pt x="3" y="53"/>
                    <a:pt x="4" y="53"/>
                    <a:pt x="4" y="54"/>
                  </a:cubicBezTo>
                  <a:cubicBezTo>
                    <a:pt x="4" y="54"/>
                    <a:pt x="4" y="54"/>
                    <a:pt x="4" y="54"/>
                  </a:cubicBezTo>
                  <a:cubicBezTo>
                    <a:pt x="3" y="54"/>
                    <a:pt x="4" y="54"/>
                    <a:pt x="3" y="54"/>
                  </a:cubicBezTo>
                  <a:cubicBezTo>
                    <a:pt x="4" y="55"/>
                    <a:pt x="4" y="55"/>
                    <a:pt x="4" y="55"/>
                  </a:cubicBezTo>
                  <a:cubicBezTo>
                    <a:pt x="1" y="54"/>
                    <a:pt x="6" y="56"/>
                    <a:pt x="3" y="56"/>
                  </a:cubicBezTo>
                  <a:cubicBezTo>
                    <a:pt x="3" y="56"/>
                    <a:pt x="3" y="56"/>
                    <a:pt x="3" y="56"/>
                  </a:cubicBezTo>
                  <a:cubicBezTo>
                    <a:pt x="3" y="56"/>
                    <a:pt x="3" y="56"/>
                    <a:pt x="3" y="56"/>
                  </a:cubicBezTo>
                  <a:cubicBezTo>
                    <a:pt x="4" y="57"/>
                    <a:pt x="4" y="57"/>
                    <a:pt x="4" y="57"/>
                  </a:cubicBezTo>
                  <a:cubicBezTo>
                    <a:pt x="5" y="57"/>
                    <a:pt x="5" y="57"/>
                    <a:pt x="5" y="57"/>
                  </a:cubicBezTo>
                  <a:cubicBezTo>
                    <a:pt x="5" y="57"/>
                    <a:pt x="4" y="57"/>
                    <a:pt x="3" y="57"/>
                  </a:cubicBezTo>
                  <a:cubicBezTo>
                    <a:pt x="4" y="57"/>
                    <a:pt x="4" y="57"/>
                    <a:pt x="4" y="57"/>
                  </a:cubicBezTo>
                  <a:cubicBezTo>
                    <a:pt x="2" y="57"/>
                    <a:pt x="6" y="58"/>
                    <a:pt x="5" y="58"/>
                  </a:cubicBezTo>
                  <a:cubicBezTo>
                    <a:pt x="4" y="57"/>
                    <a:pt x="4" y="57"/>
                    <a:pt x="4" y="57"/>
                  </a:cubicBezTo>
                  <a:cubicBezTo>
                    <a:pt x="4" y="58"/>
                    <a:pt x="5" y="58"/>
                    <a:pt x="5" y="58"/>
                  </a:cubicBezTo>
                  <a:cubicBezTo>
                    <a:pt x="4" y="58"/>
                    <a:pt x="4" y="58"/>
                    <a:pt x="3" y="57"/>
                  </a:cubicBezTo>
                  <a:cubicBezTo>
                    <a:pt x="3" y="58"/>
                    <a:pt x="5" y="58"/>
                    <a:pt x="4" y="58"/>
                  </a:cubicBezTo>
                  <a:cubicBezTo>
                    <a:pt x="4" y="58"/>
                    <a:pt x="4" y="58"/>
                    <a:pt x="4" y="58"/>
                  </a:cubicBezTo>
                  <a:cubicBezTo>
                    <a:pt x="2" y="57"/>
                    <a:pt x="3" y="58"/>
                    <a:pt x="3" y="58"/>
                  </a:cubicBezTo>
                  <a:cubicBezTo>
                    <a:pt x="3" y="58"/>
                    <a:pt x="3" y="58"/>
                    <a:pt x="3" y="58"/>
                  </a:cubicBezTo>
                  <a:cubicBezTo>
                    <a:pt x="2" y="58"/>
                    <a:pt x="2" y="58"/>
                    <a:pt x="2" y="58"/>
                  </a:cubicBezTo>
                  <a:cubicBezTo>
                    <a:pt x="2" y="58"/>
                    <a:pt x="2" y="58"/>
                    <a:pt x="2" y="58"/>
                  </a:cubicBezTo>
                  <a:cubicBezTo>
                    <a:pt x="5" y="59"/>
                    <a:pt x="3" y="58"/>
                    <a:pt x="4" y="59"/>
                  </a:cubicBezTo>
                  <a:cubicBezTo>
                    <a:pt x="3" y="58"/>
                    <a:pt x="3" y="59"/>
                    <a:pt x="2" y="58"/>
                  </a:cubicBezTo>
                  <a:cubicBezTo>
                    <a:pt x="1" y="58"/>
                    <a:pt x="1" y="58"/>
                    <a:pt x="1" y="58"/>
                  </a:cubicBezTo>
                  <a:cubicBezTo>
                    <a:pt x="2" y="59"/>
                    <a:pt x="0" y="58"/>
                    <a:pt x="2" y="59"/>
                  </a:cubicBezTo>
                  <a:cubicBezTo>
                    <a:pt x="1" y="59"/>
                    <a:pt x="2" y="59"/>
                    <a:pt x="1" y="59"/>
                  </a:cubicBezTo>
                  <a:cubicBezTo>
                    <a:pt x="2" y="59"/>
                    <a:pt x="2" y="59"/>
                    <a:pt x="2" y="59"/>
                  </a:cubicBezTo>
                  <a:cubicBezTo>
                    <a:pt x="3" y="60"/>
                    <a:pt x="0" y="59"/>
                    <a:pt x="2" y="60"/>
                  </a:cubicBezTo>
                  <a:cubicBezTo>
                    <a:pt x="2" y="61"/>
                    <a:pt x="3" y="61"/>
                    <a:pt x="4" y="62"/>
                  </a:cubicBezTo>
                  <a:cubicBezTo>
                    <a:pt x="3" y="62"/>
                    <a:pt x="2" y="61"/>
                    <a:pt x="2" y="61"/>
                  </a:cubicBezTo>
                  <a:cubicBezTo>
                    <a:pt x="2" y="61"/>
                    <a:pt x="2" y="61"/>
                    <a:pt x="2" y="62"/>
                  </a:cubicBezTo>
                  <a:cubicBezTo>
                    <a:pt x="1" y="61"/>
                    <a:pt x="1" y="61"/>
                    <a:pt x="1" y="61"/>
                  </a:cubicBezTo>
                  <a:cubicBezTo>
                    <a:pt x="1" y="61"/>
                    <a:pt x="3" y="62"/>
                    <a:pt x="2" y="62"/>
                  </a:cubicBezTo>
                  <a:cubicBezTo>
                    <a:pt x="1" y="61"/>
                    <a:pt x="1" y="61"/>
                    <a:pt x="1" y="61"/>
                  </a:cubicBezTo>
                  <a:cubicBezTo>
                    <a:pt x="2" y="62"/>
                    <a:pt x="2" y="62"/>
                    <a:pt x="2" y="62"/>
                  </a:cubicBezTo>
                  <a:cubicBezTo>
                    <a:pt x="1" y="62"/>
                    <a:pt x="1" y="62"/>
                    <a:pt x="0" y="61"/>
                  </a:cubicBezTo>
                  <a:cubicBezTo>
                    <a:pt x="1" y="62"/>
                    <a:pt x="1" y="62"/>
                    <a:pt x="2" y="62"/>
                  </a:cubicBezTo>
                  <a:cubicBezTo>
                    <a:pt x="2" y="63"/>
                    <a:pt x="2" y="63"/>
                    <a:pt x="2" y="63"/>
                  </a:cubicBezTo>
                  <a:cubicBezTo>
                    <a:pt x="2" y="63"/>
                    <a:pt x="1" y="62"/>
                    <a:pt x="1" y="62"/>
                  </a:cubicBezTo>
                  <a:cubicBezTo>
                    <a:pt x="0" y="62"/>
                    <a:pt x="2" y="62"/>
                    <a:pt x="2" y="62"/>
                  </a:cubicBezTo>
                  <a:cubicBezTo>
                    <a:pt x="2" y="62"/>
                    <a:pt x="2" y="62"/>
                    <a:pt x="2" y="62"/>
                  </a:cubicBezTo>
                  <a:cubicBezTo>
                    <a:pt x="4" y="63"/>
                    <a:pt x="2" y="62"/>
                    <a:pt x="2" y="62"/>
                  </a:cubicBezTo>
                  <a:cubicBezTo>
                    <a:pt x="4" y="62"/>
                    <a:pt x="4" y="62"/>
                    <a:pt x="4" y="62"/>
                  </a:cubicBezTo>
                  <a:cubicBezTo>
                    <a:pt x="2" y="62"/>
                    <a:pt x="2" y="62"/>
                    <a:pt x="2" y="62"/>
                  </a:cubicBezTo>
                  <a:cubicBezTo>
                    <a:pt x="3" y="62"/>
                    <a:pt x="4" y="62"/>
                    <a:pt x="4" y="62"/>
                  </a:cubicBezTo>
                  <a:cubicBezTo>
                    <a:pt x="5" y="62"/>
                    <a:pt x="3" y="62"/>
                    <a:pt x="4" y="62"/>
                  </a:cubicBezTo>
                  <a:cubicBezTo>
                    <a:pt x="5" y="62"/>
                    <a:pt x="5" y="62"/>
                    <a:pt x="5" y="62"/>
                  </a:cubicBezTo>
                  <a:cubicBezTo>
                    <a:pt x="4" y="62"/>
                    <a:pt x="4" y="62"/>
                    <a:pt x="4" y="62"/>
                  </a:cubicBezTo>
                  <a:cubicBezTo>
                    <a:pt x="5" y="62"/>
                    <a:pt x="5" y="62"/>
                    <a:pt x="5" y="62"/>
                  </a:cubicBezTo>
                  <a:cubicBezTo>
                    <a:pt x="6" y="62"/>
                    <a:pt x="4" y="61"/>
                    <a:pt x="5" y="62"/>
                  </a:cubicBezTo>
                  <a:cubicBezTo>
                    <a:pt x="5" y="62"/>
                    <a:pt x="5" y="62"/>
                    <a:pt x="5" y="62"/>
                  </a:cubicBezTo>
                  <a:cubicBezTo>
                    <a:pt x="5" y="61"/>
                    <a:pt x="4" y="61"/>
                    <a:pt x="3" y="61"/>
                  </a:cubicBezTo>
                  <a:cubicBezTo>
                    <a:pt x="6" y="61"/>
                    <a:pt x="6" y="61"/>
                    <a:pt x="6" y="61"/>
                  </a:cubicBezTo>
                  <a:cubicBezTo>
                    <a:pt x="5" y="61"/>
                    <a:pt x="5" y="61"/>
                    <a:pt x="5" y="61"/>
                  </a:cubicBezTo>
                  <a:cubicBezTo>
                    <a:pt x="5" y="61"/>
                    <a:pt x="5" y="61"/>
                    <a:pt x="5" y="61"/>
                  </a:cubicBezTo>
                  <a:cubicBezTo>
                    <a:pt x="5" y="61"/>
                    <a:pt x="5" y="61"/>
                    <a:pt x="4" y="61"/>
                  </a:cubicBezTo>
                  <a:cubicBezTo>
                    <a:pt x="5" y="61"/>
                    <a:pt x="4" y="60"/>
                    <a:pt x="6" y="60"/>
                  </a:cubicBezTo>
                  <a:cubicBezTo>
                    <a:pt x="5" y="60"/>
                    <a:pt x="5" y="60"/>
                    <a:pt x="5" y="60"/>
                  </a:cubicBezTo>
                  <a:cubicBezTo>
                    <a:pt x="7" y="61"/>
                    <a:pt x="4" y="60"/>
                    <a:pt x="5" y="60"/>
                  </a:cubicBezTo>
                  <a:cubicBezTo>
                    <a:pt x="6" y="60"/>
                    <a:pt x="6" y="60"/>
                    <a:pt x="7" y="60"/>
                  </a:cubicBezTo>
                  <a:cubicBezTo>
                    <a:pt x="5" y="60"/>
                    <a:pt x="7" y="60"/>
                    <a:pt x="7" y="60"/>
                  </a:cubicBezTo>
                  <a:cubicBezTo>
                    <a:pt x="6" y="59"/>
                    <a:pt x="6" y="59"/>
                    <a:pt x="6" y="59"/>
                  </a:cubicBezTo>
                  <a:cubicBezTo>
                    <a:pt x="7" y="59"/>
                    <a:pt x="7" y="59"/>
                    <a:pt x="8" y="58"/>
                  </a:cubicBezTo>
                  <a:cubicBezTo>
                    <a:pt x="8" y="59"/>
                    <a:pt x="8" y="59"/>
                    <a:pt x="8" y="59"/>
                  </a:cubicBezTo>
                  <a:cubicBezTo>
                    <a:pt x="6" y="58"/>
                    <a:pt x="7" y="58"/>
                    <a:pt x="7" y="58"/>
                  </a:cubicBezTo>
                  <a:cubicBezTo>
                    <a:pt x="7" y="58"/>
                    <a:pt x="8" y="58"/>
                    <a:pt x="8" y="58"/>
                  </a:cubicBezTo>
                  <a:cubicBezTo>
                    <a:pt x="8" y="58"/>
                    <a:pt x="8" y="58"/>
                    <a:pt x="8" y="58"/>
                  </a:cubicBezTo>
                  <a:cubicBezTo>
                    <a:pt x="8" y="58"/>
                    <a:pt x="7" y="58"/>
                    <a:pt x="7" y="58"/>
                  </a:cubicBezTo>
                  <a:cubicBezTo>
                    <a:pt x="8" y="58"/>
                    <a:pt x="8" y="58"/>
                    <a:pt x="8" y="58"/>
                  </a:cubicBezTo>
                  <a:cubicBezTo>
                    <a:pt x="8" y="58"/>
                    <a:pt x="7" y="57"/>
                    <a:pt x="8" y="57"/>
                  </a:cubicBezTo>
                  <a:cubicBezTo>
                    <a:pt x="7" y="57"/>
                    <a:pt x="5" y="56"/>
                    <a:pt x="5" y="56"/>
                  </a:cubicBezTo>
                  <a:cubicBezTo>
                    <a:pt x="5" y="56"/>
                    <a:pt x="6" y="56"/>
                    <a:pt x="6" y="56"/>
                  </a:cubicBezTo>
                  <a:cubicBezTo>
                    <a:pt x="6" y="56"/>
                    <a:pt x="6" y="56"/>
                    <a:pt x="6" y="56"/>
                  </a:cubicBezTo>
                  <a:cubicBezTo>
                    <a:pt x="7" y="57"/>
                    <a:pt x="7" y="57"/>
                    <a:pt x="7" y="57"/>
                  </a:cubicBezTo>
                  <a:cubicBezTo>
                    <a:pt x="7" y="57"/>
                    <a:pt x="6" y="56"/>
                    <a:pt x="6" y="56"/>
                  </a:cubicBezTo>
                  <a:cubicBezTo>
                    <a:pt x="7" y="56"/>
                    <a:pt x="7" y="56"/>
                    <a:pt x="8" y="57"/>
                  </a:cubicBezTo>
                  <a:cubicBezTo>
                    <a:pt x="8" y="57"/>
                    <a:pt x="7" y="57"/>
                    <a:pt x="8" y="57"/>
                  </a:cubicBezTo>
                  <a:cubicBezTo>
                    <a:pt x="8" y="57"/>
                    <a:pt x="8" y="57"/>
                    <a:pt x="9" y="57"/>
                  </a:cubicBezTo>
                  <a:cubicBezTo>
                    <a:pt x="8" y="57"/>
                    <a:pt x="8" y="56"/>
                    <a:pt x="8" y="56"/>
                  </a:cubicBezTo>
                  <a:cubicBezTo>
                    <a:pt x="8" y="56"/>
                    <a:pt x="9" y="56"/>
                    <a:pt x="9" y="56"/>
                  </a:cubicBezTo>
                  <a:cubicBezTo>
                    <a:pt x="9" y="56"/>
                    <a:pt x="9" y="56"/>
                    <a:pt x="8" y="56"/>
                  </a:cubicBezTo>
                  <a:cubicBezTo>
                    <a:pt x="8" y="56"/>
                    <a:pt x="9" y="56"/>
                    <a:pt x="9" y="56"/>
                  </a:cubicBezTo>
                  <a:cubicBezTo>
                    <a:pt x="8" y="56"/>
                    <a:pt x="9" y="55"/>
                    <a:pt x="8" y="55"/>
                  </a:cubicBezTo>
                  <a:cubicBezTo>
                    <a:pt x="8" y="55"/>
                    <a:pt x="8" y="55"/>
                    <a:pt x="8" y="55"/>
                  </a:cubicBezTo>
                  <a:cubicBezTo>
                    <a:pt x="8" y="55"/>
                    <a:pt x="8" y="55"/>
                    <a:pt x="8" y="55"/>
                  </a:cubicBezTo>
                  <a:cubicBezTo>
                    <a:pt x="8" y="55"/>
                    <a:pt x="8" y="55"/>
                    <a:pt x="8" y="55"/>
                  </a:cubicBezTo>
                  <a:cubicBezTo>
                    <a:pt x="8" y="55"/>
                    <a:pt x="8" y="55"/>
                    <a:pt x="8" y="55"/>
                  </a:cubicBezTo>
                  <a:cubicBezTo>
                    <a:pt x="6" y="54"/>
                    <a:pt x="8" y="55"/>
                    <a:pt x="8" y="54"/>
                  </a:cubicBezTo>
                  <a:cubicBezTo>
                    <a:pt x="8" y="54"/>
                    <a:pt x="8" y="54"/>
                    <a:pt x="8" y="54"/>
                  </a:cubicBezTo>
                  <a:cubicBezTo>
                    <a:pt x="8" y="54"/>
                    <a:pt x="8" y="54"/>
                    <a:pt x="7" y="53"/>
                  </a:cubicBezTo>
                  <a:cubicBezTo>
                    <a:pt x="7" y="53"/>
                    <a:pt x="8" y="53"/>
                    <a:pt x="9" y="53"/>
                  </a:cubicBezTo>
                  <a:cubicBezTo>
                    <a:pt x="8" y="53"/>
                    <a:pt x="8" y="53"/>
                    <a:pt x="9" y="53"/>
                  </a:cubicBezTo>
                  <a:cubicBezTo>
                    <a:pt x="9" y="53"/>
                    <a:pt x="9" y="53"/>
                    <a:pt x="9" y="53"/>
                  </a:cubicBezTo>
                  <a:cubicBezTo>
                    <a:pt x="10" y="53"/>
                    <a:pt x="10" y="53"/>
                    <a:pt x="9" y="53"/>
                  </a:cubicBezTo>
                  <a:cubicBezTo>
                    <a:pt x="10" y="53"/>
                    <a:pt x="10" y="53"/>
                    <a:pt x="10" y="52"/>
                  </a:cubicBezTo>
                  <a:cubicBezTo>
                    <a:pt x="9" y="52"/>
                    <a:pt x="9" y="52"/>
                    <a:pt x="9" y="52"/>
                  </a:cubicBezTo>
                  <a:cubicBezTo>
                    <a:pt x="10" y="52"/>
                    <a:pt x="10" y="52"/>
                    <a:pt x="10" y="52"/>
                  </a:cubicBezTo>
                  <a:cubicBezTo>
                    <a:pt x="11" y="53"/>
                    <a:pt x="11" y="53"/>
                    <a:pt x="11" y="53"/>
                  </a:cubicBezTo>
                  <a:cubicBezTo>
                    <a:pt x="13" y="52"/>
                    <a:pt x="8" y="51"/>
                    <a:pt x="11" y="51"/>
                  </a:cubicBezTo>
                  <a:cubicBezTo>
                    <a:pt x="10" y="51"/>
                    <a:pt x="10" y="51"/>
                    <a:pt x="9" y="51"/>
                  </a:cubicBezTo>
                  <a:cubicBezTo>
                    <a:pt x="10" y="51"/>
                    <a:pt x="12" y="51"/>
                    <a:pt x="12" y="51"/>
                  </a:cubicBezTo>
                  <a:cubicBezTo>
                    <a:pt x="12" y="51"/>
                    <a:pt x="10" y="50"/>
                    <a:pt x="10" y="50"/>
                  </a:cubicBezTo>
                  <a:cubicBezTo>
                    <a:pt x="10" y="50"/>
                    <a:pt x="9" y="50"/>
                    <a:pt x="8" y="49"/>
                  </a:cubicBezTo>
                  <a:cubicBezTo>
                    <a:pt x="8" y="49"/>
                    <a:pt x="10" y="50"/>
                    <a:pt x="10" y="50"/>
                  </a:cubicBezTo>
                  <a:cubicBezTo>
                    <a:pt x="10" y="50"/>
                    <a:pt x="10" y="50"/>
                    <a:pt x="10" y="50"/>
                  </a:cubicBezTo>
                  <a:cubicBezTo>
                    <a:pt x="10" y="50"/>
                    <a:pt x="11" y="50"/>
                    <a:pt x="11" y="50"/>
                  </a:cubicBezTo>
                  <a:cubicBezTo>
                    <a:pt x="11" y="50"/>
                    <a:pt x="11" y="50"/>
                    <a:pt x="11" y="50"/>
                  </a:cubicBezTo>
                  <a:cubicBezTo>
                    <a:pt x="11" y="50"/>
                    <a:pt x="11" y="50"/>
                    <a:pt x="12" y="50"/>
                  </a:cubicBezTo>
                  <a:cubicBezTo>
                    <a:pt x="11" y="50"/>
                    <a:pt x="11" y="50"/>
                    <a:pt x="11" y="50"/>
                  </a:cubicBezTo>
                  <a:cubicBezTo>
                    <a:pt x="12" y="50"/>
                    <a:pt x="11" y="49"/>
                    <a:pt x="11" y="49"/>
                  </a:cubicBezTo>
                  <a:cubicBezTo>
                    <a:pt x="11" y="49"/>
                    <a:pt x="11" y="49"/>
                    <a:pt x="11" y="49"/>
                  </a:cubicBezTo>
                  <a:cubicBezTo>
                    <a:pt x="11" y="49"/>
                    <a:pt x="10" y="49"/>
                    <a:pt x="10" y="48"/>
                  </a:cubicBezTo>
                  <a:cubicBezTo>
                    <a:pt x="10" y="48"/>
                    <a:pt x="11" y="49"/>
                    <a:pt x="11" y="48"/>
                  </a:cubicBezTo>
                  <a:cubicBezTo>
                    <a:pt x="11" y="48"/>
                    <a:pt x="12" y="48"/>
                    <a:pt x="12" y="49"/>
                  </a:cubicBezTo>
                  <a:cubicBezTo>
                    <a:pt x="12" y="48"/>
                    <a:pt x="13" y="48"/>
                    <a:pt x="13" y="48"/>
                  </a:cubicBezTo>
                  <a:cubicBezTo>
                    <a:pt x="14" y="48"/>
                    <a:pt x="14" y="48"/>
                    <a:pt x="14" y="48"/>
                  </a:cubicBezTo>
                  <a:cubicBezTo>
                    <a:pt x="13" y="48"/>
                    <a:pt x="14" y="48"/>
                    <a:pt x="14" y="48"/>
                  </a:cubicBezTo>
                  <a:cubicBezTo>
                    <a:pt x="13" y="48"/>
                    <a:pt x="13" y="48"/>
                    <a:pt x="13" y="48"/>
                  </a:cubicBezTo>
                  <a:cubicBezTo>
                    <a:pt x="13" y="48"/>
                    <a:pt x="13" y="48"/>
                    <a:pt x="13" y="48"/>
                  </a:cubicBezTo>
                  <a:cubicBezTo>
                    <a:pt x="13" y="48"/>
                    <a:pt x="12" y="48"/>
                    <a:pt x="11" y="47"/>
                  </a:cubicBezTo>
                  <a:cubicBezTo>
                    <a:pt x="11" y="47"/>
                    <a:pt x="10" y="47"/>
                    <a:pt x="12" y="47"/>
                  </a:cubicBezTo>
                  <a:cubicBezTo>
                    <a:pt x="11" y="47"/>
                    <a:pt x="13" y="47"/>
                    <a:pt x="13" y="48"/>
                  </a:cubicBezTo>
                  <a:cubicBezTo>
                    <a:pt x="13" y="47"/>
                    <a:pt x="13" y="47"/>
                    <a:pt x="13" y="47"/>
                  </a:cubicBezTo>
                  <a:cubicBezTo>
                    <a:pt x="13" y="47"/>
                    <a:pt x="13" y="47"/>
                    <a:pt x="13" y="47"/>
                  </a:cubicBezTo>
                  <a:cubicBezTo>
                    <a:pt x="15" y="47"/>
                    <a:pt x="12" y="47"/>
                    <a:pt x="12" y="47"/>
                  </a:cubicBezTo>
                  <a:cubicBezTo>
                    <a:pt x="13" y="47"/>
                    <a:pt x="13" y="47"/>
                    <a:pt x="13" y="47"/>
                  </a:cubicBezTo>
                  <a:cubicBezTo>
                    <a:pt x="13" y="47"/>
                    <a:pt x="12" y="47"/>
                    <a:pt x="12" y="46"/>
                  </a:cubicBezTo>
                  <a:cubicBezTo>
                    <a:pt x="12" y="46"/>
                    <a:pt x="11" y="46"/>
                    <a:pt x="11" y="46"/>
                  </a:cubicBezTo>
                  <a:cubicBezTo>
                    <a:pt x="11" y="46"/>
                    <a:pt x="11" y="46"/>
                    <a:pt x="11" y="46"/>
                  </a:cubicBezTo>
                  <a:cubicBezTo>
                    <a:pt x="10" y="46"/>
                    <a:pt x="10" y="46"/>
                    <a:pt x="10" y="46"/>
                  </a:cubicBezTo>
                  <a:cubicBezTo>
                    <a:pt x="11" y="46"/>
                    <a:pt x="11" y="46"/>
                    <a:pt x="11" y="46"/>
                  </a:cubicBezTo>
                  <a:cubicBezTo>
                    <a:pt x="10" y="45"/>
                    <a:pt x="12" y="46"/>
                    <a:pt x="11" y="45"/>
                  </a:cubicBezTo>
                  <a:cubicBezTo>
                    <a:pt x="12" y="45"/>
                    <a:pt x="13" y="45"/>
                    <a:pt x="13" y="45"/>
                  </a:cubicBezTo>
                  <a:cubicBezTo>
                    <a:pt x="12" y="45"/>
                    <a:pt x="14" y="45"/>
                    <a:pt x="13" y="45"/>
                  </a:cubicBezTo>
                  <a:cubicBezTo>
                    <a:pt x="12" y="45"/>
                    <a:pt x="13" y="45"/>
                    <a:pt x="12" y="44"/>
                  </a:cubicBezTo>
                  <a:cubicBezTo>
                    <a:pt x="12" y="45"/>
                    <a:pt x="12" y="45"/>
                    <a:pt x="12" y="45"/>
                  </a:cubicBezTo>
                  <a:cubicBezTo>
                    <a:pt x="11" y="45"/>
                    <a:pt x="11" y="45"/>
                    <a:pt x="11" y="45"/>
                  </a:cubicBezTo>
                  <a:cubicBezTo>
                    <a:pt x="11" y="45"/>
                    <a:pt x="12" y="45"/>
                    <a:pt x="11" y="45"/>
                  </a:cubicBezTo>
                  <a:cubicBezTo>
                    <a:pt x="11" y="45"/>
                    <a:pt x="11" y="45"/>
                    <a:pt x="10" y="45"/>
                  </a:cubicBezTo>
                  <a:cubicBezTo>
                    <a:pt x="12" y="45"/>
                    <a:pt x="9" y="44"/>
                    <a:pt x="10" y="44"/>
                  </a:cubicBezTo>
                  <a:cubicBezTo>
                    <a:pt x="13" y="44"/>
                    <a:pt x="13" y="44"/>
                    <a:pt x="13" y="44"/>
                  </a:cubicBezTo>
                  <a:cubicBezTo>
                    <a:pt x="14" y="44"/>
                    <a:pt x="12" y="44"/>
                    <a:pt x="12" y="43"/>
                  </a:cubicBezTo>
                  <a:cubicBezTo>
                    <a:pt x="12" y="43"/>
                    <a:pt x="12" y="43"/>
                    <a:pt x="12" y="43"/>
                  </a:cubicBezTo>
                  <a:cubicBezTo>
                    <a:pt x="11" y="43"/>
                    <a:pt x="12" y="43"/>
                    <a:pt x="11" y="43"/>
                  </a:cubicBezTo>
                  <a:cubicBezTo>
                    <a:pt x="12" y="43"/>
                    <a:pt x="12" y="43"/>
                    <a:pt x="13" y="43"/>
                  </a:cubicBezTo>
                  <a:cubicBezTo>
                    <a:pt x="12" y="43"/>
                    <a:pt x="13" y="43"/>
                    <a:pt x="12" y="42"/>
                  </a:cubicBezTo>
                  <a:cubicBezTo>
                    <a:pt x="13" y="42"/>
                    <a:pt x="13" y="42"/>
                    <a:pt x="13" y="42"/>
                  </a:cubicBezTo>
                  <a:cubicBezTo>
                    <a:pt x="13" y="42"/>
                    <a:pt x="10" y="42"/>
                    <a:pt x="11" y="41"/>
                  </a:cubicBezTo>
                  <a:cubicBezTo>
                    <a:pt x="12" y="42"/>
                    <a:pt x="12" y="42"/>
                    <a:pt x="13" y="42"/>
                  </a:cubicBezTo>
                  <a:cubicBezTo>
                    <a:pt x="13" y="42"/>
                    <a:pt x="13" y="42"/>
                    <a:pt x="12" y="42"/>
                  </a:cubicBezTo>
                  <a:cubicBezTo>
                    <a:pt x="13" y="42"/>
                    <a:pt x="11" y="41"/>
                    <a:pt x="12" y="41"/>
                  </a:cubicBezTo>
                  <a:cubicBezTo>
                    <a:pt x="12" y="41"/>
                    <a:pt x="11" y="41"/>
                    <a:pt x="11" y="41"/>
                  </a:cubicBezTo>
                  <a:cubicBezTo>
                    <a:pt x="11" y="41"/>
                    <a:pt x="11" y="41"/>
                    <a:pt x="11" y="41"/>
                  </a:cubicBezTo>
                  <a:cubicBezTo>
                    <a:pt x="11" y="41"/>
                    <a:pt x="11" y="41"/>
                    <a:pt x="10" y="41"/>
                  </a:cubicBezTo>
                  <a:cubicBezTo>
                    <a:pt x="13" y="41"/>
                    <a:pt x="10" y="40"/>
                    <a:pt x="12" y="40"/>
                  </a:cubicBezTo>
                  <a:cubicBezTo>
                    <a:pt x="12" y="39"/>
                    <a:pt x="12" y="39"/>
                    <a:pt x="12" y="39"/>
                  </a:cubicBezTo>
                  <a:cubicBezTo>
                    <a:pt x="12" y="39"/>
                    <a:pt x="12" y="39"/>
                    <a:pt x="12" y="39"/>
                  </a:cubicBezTo>
                  <a:cubicBezTo>
                    <a:pt x="13" y="39"/>
                    <a:pt x="10" y="38"/>
                    <a:pt x="11" y="38"/>
                  </a:cubicBezTo>
                  <a:cubicBezTo>
                    <a:pt x="12" y="38"/>
                    <a:pt x="11" y="38"/>
                    <a:pt x="12" y="38"/>
                  </a:cubicBezTo>
                  <a:cubicBezTo>
                    <a:pt x="14" y="39"/>
                    <a:pt x="11" y="38"/>
                    <a:pt x="13" y="38"/>
                  </a:cubicBezTo>
                  <a:cubicBezTo>
                    <a:pt x="13" y="38"/>
                    <a:pt x="13" y="38"/>
                    <a:pt x="13" y="38"/>
                  </a:cubicBezTo>
                  <a:cubicBezTo>
                    <a:pt x="14" y="38"/>
                    <a:pt x="12" y="37"/>
                    <a:pt x="12" y="37"/>
                  </a:cubicBezTo>
                  <a:cubicBezTo>
                    <a:pt x="13" y="37"/>
                    <a:pt x="13" y="37"/>
                    <a:pt x="13" y="37"/>
                  </a:cubicBezTo>
                  <a:cubicBezTo>
                    <a:pt x="12" y="37"/>
                    <a:pt x="11" y="36"/>
                    <a:pt x="11" y="36"/>
                  </a:cubicBezTo>
                  <a:cubicBezTo>
                    <a:pt x="12" y="36"/>
                    <a:pt x="11" y="36"/>
                    <a:pt x="12" y="36"/>
                  </a:cubicBezTo>
                  <a:cubicBezTo>
                    <a:pt x="12" y="36"/>
                    <a:pt x="11" y="36"/>
                    <a:pt x="11" y="36"/>
                  </a:cubicBezTo>
                  <a:cubicBezTo>
                    <a:pt x="11" y="36"/>
                    <a:pt x="12" y="36"/>
                    <a:pt x="13" y="36"/>
                  </a:cubicBezTo>
                  <a:cubicBezTo>
                    <a:pt x="13" y="36"/>
                    <a:pt x="13" y="36"/>
                    <a:pt x="13" y="36"/>
                  </a:cubicBezTo>
                  <a:cubicBezTo>
                    <a:pt x="14" y="36"/>
                    <a:pt x="13" y="36"/>
                    <a:pt x="13" y="36"/>
                  </a:cubicBezTo>
                  <a:cubicBezTo>
                    <a:pt x="14" y="36"/>
                    <a:pt x="14" y="36"/>
                    <a:pt x="14" y="36"/>
                  </a:cubicBezTo>
                  <a:cubicBezTo>
                    <a:pt x="13" y="35"/>
                    <a:pt x="12" y="35"/>
                    <a:pt x="12" y="35"/>
                  </a:cubicBezTo>
                  <a:cubicBezTo>
                    <a:pt x="12" y="35"/>
                    <a:pt x="12" y="35"/>
                    <a:pt x="12" y="35"/>
                  </a:cubicBezTo>
                  <a:cubicBezTo>
                    <a:pt x="10" y="34"/>
                    <a:pt x="12" y="35"/>
                    <a:pt x="11" y="34"/>
                  </a:cubicBezTo>
                  <a:cubicBezTo>
                    <a:pt x="13" y="34"/>
                    <a:pt x="13" y="34"/>
                    <a:pt x="13" y="34"/>
                  </a:cubicBezTo>
                  <a:cubicBezTo>
                    <a:pt x="13" y="34"/>
                    <a:pt x="11" y="34"/>
                    <a:pt x="11" y="33"/>
                  </a:cubicBezTo>
                  <a:cubicBezTo>
                    <a:pt x="12" y="34"/>
                    <a:pt x="13" y="34"/>
                    <a:pt x="14" y="34"/>
                  </a:cubicBezTo>
                  <a:cubicBezTo>
                    <a:pt x="14" y="34"/>
                    <a:pt x="13" y="34"/>
                    <a:pt x="13" y="34"/>
                  </a:cubicBezTo>
                  <a:cubicBezTo>
                    <a:pt x="13" y="34"/>
                    <a:pt x="13" y="34"/>
                    <a:pt x="13" y="34"/>
                  </a:cubicBezTo>
                  <a:cubicBezTo>
                    <a:pt x="12" y="34"/>
                    <a:pt x="11" y="33"/>
                    <a:pt x="11" y="33"/>
                  </a:cubicBezTo>
                  <a:cubicBezTo>
                    <a:pt x="14" y="33"/>
                    <a:pt x="12" y="32"/>
                    <a:pt x="14" y="32"/>
                  </a:cubicBezTo>
                  <a:cubicBezTo>
                    <a:pt x="13" y="32"/>
                    <a:pt x="15" y="31"/>
                    <a:pt x="15" y="31"/>
                  </a:cubicBezTo>
                  <a:cubicBezTo>
                    <a:pt x="13" y="31"/>
                    <a:pt x="15" y="31"/>
                    <a:pt x="12" y="30"/>
                  </a:cubicBezTo>
                  <a:cubicBezTo>
                    <a:pt x="12" y="30"/>
                    <a:pt x="12" y="30"/>
                    <a:pt x="13" y="30"/>
                  </a:cubicBezTo>
                  <a:cubicBezTo>
                    <a:pt x="14" y="30"/>
                    <a:pt x="14" y="30"/>
                    <a:pt x="14" y="30"/>
                  </a:cubicBezTo>
                  <a:cubicBezTo>
                    <a:pt x="15" y="30"/>
                    <a:pt x="15" y="30"/>
                    <a:pt x="15" y="30"/>
                  </a:cubicBezTo>
                  <a:cubicBezTo>
                    <a:pt x="15" y="30"/>
                    <a:pt x="16" y="30"/>
                    <a:pt x="17" y="30"/>
                  </a:cubicBezTo>
                  <a:cubicBezTo>
                    <a:pt x="16" y="30"/>
                    <a:pt x="16" y="30"/>
                    <a:pt x="16" y="30"/>
                  </a:cubicBezTo>
                  <a:cubicBezTo>
                    <a:pt x="15" y="30"/>
                    <a:pt x="15" y="30"/>
                    <a:pt x="15" y="30"/>
                  </a:cubicBezTo>
                  <a:cubicBezTo>
                    <a:pt x="13" y="29"/>
                    <a:pt x="17" y="30"/>
                    <a:pt x="16" y="29"/>
                  </a:cubicBezTo>
                  <a:cubicBezTo>
                    <a:pt x="16" y="29"/>
                    <a:pt x="16" y="29"/>
                    <a:pt x="16" y="29"/>
                  </a:cubicBezTo>
                  <a:cubicBezTo>
                    <a:pt x="16" y="29"/>
                    <a:pt x="16" y="29"/>
                    <a:pt x="14" y="28"/>
                  </a:cubicBezTo>
                  <a:cubicBezTo>
                    <a:pt x="15" y="28"/>
                    <a:pt x="15" y="28"/>
                    <a:pt x="16" y="28"/>
                  </a:cubicBezTo>
                  <a:cubicBezTo>
                    <a:pt x="16" y="28"/>
                    <a:pt x="14" y="27"/>
                    <a:pt x="15" y="27"/>
                  </a:cubicBezTo>
                  <a:cubicBezTo>
                    <a:pt x="15" y="27"/>
                    <a:pt x="15" y="27"/>
                    <a:pt x="15" y="27"/>
                  </a:cubicBezTo>
                  <a:cubicBezTo>
                    <a:pt x="15" y="27"/>
                    <a:pt x="14" y="26"/>
                    <a:pt x="15" y="26"/>
                  </a:cubicBezTo>
                  <a:cubicBezTo>
                    <a:pt x="15" y="26"/>
                    <a:pt x="16" y="26"/>
                    <a:pt x="16" y="26"/>
                  </a:cubicBezTo>
                  <a:cubicBezTo>
                    <a:pt x="15" y="26"/>
                    <a:pt x="15" y="26"/>
                    <a:pt x="15" y="26"/>
                  </a:cubicBezTo>
                  <a:cubicBezTo>
                    <a:pt x="16" y="26"/>
                    <a:pt x="16" y="26"/>
                    <a:pt x="16" y="26"/>
                  </a:cubicBezTo>
                  <a:cubicBezTo>
                    <a:pt x="16" y="26"/>
                    <a:pt x="14" y="25"/>
                    <a:pt x="14" y="25"/>
                  </a:cubicBezTo>
                  <a:cubicBezTo>
                    <a:pt x="15" y="25"/>
                    <a:pt x="16" y="25"/>
                    <a:pt x="16" y="24"/>
                  </a:cubicBezTo>
                  <a:cubicBezTo>
                    <a:pt x="17" y="24"/>
                    <a:pt x="17" y="24"/>
                    <a:pt x="17" y="24"/>
                  </a:cubicBezTo>
                  <a:cubicBezTo>
                    <a:pt x="17" y="24"/>
                    <a:pt x="15" y="23"/>
                    <a:pt x="15" y="23"/>
                  </a:cubicBezTo>
                  <a:cubicBezTo>
                    <a:pt x="16" y="23"/>
                    <a:pt x="15" y="22"/>
                    <a:pt x="16" y="21"/>
                  </a:cubicBezTo>
                  <a:cubicBezTo>
                    <a:pt x="16" y="21"/>
                    <a:pt x="15" y="21"/>
                    <a:pt x="15" y="21"/>
                  </a:cubicBezTo>
                  <a:cubicBezTo>
                    <a:pt x="15" y="21"/>
                    <a:pt x="14" y="21"/>
                    <a:pt x="15" y="21"/>
                  </a:cubicBezTo>
                  <a:cubicBezTo>
                    <a:pt x="15" y="21"/>
                    <a:pt x="15" y="21"/>
                    <a:pt x="15" y="21"/>
                  </a:cubicBezTo>
                  <a:cubicBezTo>
                    <a:pt x="17" y="21"/>
                    <a:pt x="17" y="20"/>
                    <a:pt x="17" y="20"/>
                  </a:cubicBezTo>
                  <a:cubicBezTo>
                    <a:pt x="14" y="20"/>
                    <a:pt x="14" y="20"/>
                    <a:pt x="14" y="20"/>
                  </a:cubicBezTo>
                  <a:cubicBezTo>
                    <a:pt x="18" y="20"/>
                    <a:pt x="13" y="19"/>
                    <a:pt x="16" y="19"/>
                  </a:cubicBezTo>
                  <a:cubicBezTo>
                    <a:pt x="16" y="18"/>
                    <a:pt x="16" y="18"/>
                    <a:pt x="15" y="18"/>
                  </a:cubicBezTo>
                  <a:cubicBezTo>
                    <a:pt x="16" y="18"/>
                    <a:pt x="16" y="18"/>
                    <a:pt x="16" y="18"/>
                  </a:cubicBezTo>
                  <a:cubicBezTo>
                    <a:pt x="17" y="18"/>
                    <a:pt x="17" y="18"/>
                    <a:pt x="16" y="17"/>
                  </a:cubicBezTo>
                  <a:cubicBezTo>
                    <a:pt x="17" y="17"/>
                    <a:pt x="17" y="17"/>
                    <a:pt x="17" y="17"/>
                  </a:cubicBezTo>
                  <a:cubicBezTo>
                    <a:pt x="17" y="17"/>
                    <a:pt x="14" y="17"/>
                    <a:pt x="14" y="17"/>
                  </a:cubicBezTo>
                  <a:cubicBezTo>
                    <a:pt x="16" y="17"/>
                    <a:pt x="16" y="17"/>
                    <a:pt x="16" y="17"/>
                  </a:cubicBezTo>
                  <a:cubicBezTo>
                    <a:pt x="16" y="16"/>
                    <a:pt x="17" y="16"/>
                    <a:pt x="16" y="15"/>
                  </a:cubicBezTo>
                  <a:cubicBezTo>
                    <a:pt x="16" y="15"/>
                    <a:pt x="16" y="15"/>
                    <a:pt x="16" y="15"/>
                  </a:cubicBezTo>
                  <a:cubicBezTo>
                    <a:pt x="17" y="15"/>
                    <a:pt x="18" y="15"/>
                    <a:pt x="15" y="15"/>
                  </a:cubicBezTo>
                  <a:cubicBezTo>
                    <a:pt x="17" y="15"/>
                    <a:pt x="16" y="14"/>
                    <a:pt x="15" y="14"/>
                  </a:cubicBezTo>
                  <a:cubicBezTo>
                    <a:pt x="16" y="14"/>
                    <a:pt x="16" y="14"/>
                    <a:pt x="16" y="14"/>
                  </a:cubicBezTo>
                  <a:cubicBezTo>
                    <a:pt x="15" y="14"/>
                    <a:pt x="14" y="14"/>
                    <a:pt x="14" y="14"/>
                  </a:cubicBezTo>
                  <a:cubicBezTo>
                    <a:pt x="14" y="13"/>
                    <a:pt x="15" y="13"/>
                    <a:pt x="14" y="14"/>
                  </a:cubicBezTo>
                  <a:cubicBezTo>
                    <a:pt x="15" y="13"/>
                    <a:pt x="13" y="13"/>
                    <a:pt x="14" y="13"/>
                  </a:cubicBezTo>
                  <a:cubicBezTo>
                    <a:pt x="15" y="13"/>
                    <a:pt x="15" y="13"/>
                    <a:pt x="15" y="13"/>
                  </a:cubicBezTo>
                  <a:cubicBezTo>
                    <a:pt x="15" y="13"/>
                    <a:pt x="14" y="13"/>
                    <a:pt x="14" y="13"/>
                  </a:cubicBezTo>
                  <a:cubicBezTo>
                    <a:pt x="13" y="13"/>
                    <a:pt x="14" y="12"/>
                    <a:pt x="15" y="12"/>
                  </a:cubicBezTo>
                  <a:cubicBezTo>
                    <a:pt x="14" y="12"/>
                    <a:pt x="13" y="12"/>
                    <a:pt x="14" y="12"/>
                  </a:cubicBezTo>
                  <a:cubicBezTo>
                    <a:pt x="14" y="12"/>
                    <a:pt x="14" y="12"/>
                    <a:pt x="14" y="12"/>
                  </a:cubicBezTo>
                  <a:cubicBezTo>
                    <a:pt x="15" y="12"/>
                    <a:pt x="13" y="12"/>
                    <a:pt x="14" y="11"/>
                  </a:cubicBezTo>
                  <a:cubicBezTo>
                    <a:pt x="15" y="11"/>
                    <a:pt x="15" y="11"/>
                    <a:pt x="15" y="11"/>
                  </a:cubicBezTo>
                  <a:cubicBezTo>
                    <a:pt x="15" y="12"/>
                    <a:pt x="15" y="12"/>
                    <a:pt x="15" y="12"/>
                  </a:cubicBezTo>
                  <a:cubicBezTo>
                    <a:pt x="16" y="12"/>
                    <a:pt x="16" y="12"/>
                    <a:pt x="17" y="12"/>
                  </a:cubicBezTo>
                  <a:cubicBezTo>
                    <a:pt x="17" y="12"/>
                    <a:pt x="15" y="11"/>
                    <a:pt x="15" y="11"/>
                  </a:cubicBezTo>
                  <a:cubicBezTo>
                    <a:pt x="16" y="11"/>
                    <a:pt x="16" y="11"/>
                    <a:pt x="16" y="11"/>
                  </a:cubicBezTo>
                  <a:cubicBezTo>
                    <a:pt x="16" y="11"/>
                    <a:pt x="16" y="11"/>
                    <a:pt x="16" y="11"/>
                  </a:cubicBezTo>
                  <a:cubicBezTo>
                    <a:pt x="16" y="11"/>
                    <a:pt x="16" y="11"/>
                    <a:pt x="16" y="11"/>
                  </a:cubicBezTo>
                  <a:cubicBezTo>
                    <a:pt x="16" y="11"/>
                    <a:pt x="16" y="11"/>
                    <a:pt x="16" y="11"/>
                  </a:cubicBezTo>
                  <a:cubicBezTo>
                    <a:pt x="17" y="11"/>
                    <a:pt x="17" y="11"/>
                    <a:pt x="17" y="10"/>
                  </a:cubicBezTo>
                  <a:cubicBezTo>
                    <a:pt x="15" y="10"/>
                    <a:pt x="16" y="10"/>
                    <a:pt x="15" y="10"/>
                  </a:cubicBezTo>
                  <a:cubicBezTo>
                    <a:pt x="15" y="10"/>
                    <a:pt x="15" y="10"/>
                    <a:pt x="15" y="10"/>
                  </a:cubicBezTo>
                  <a:cubicBezTo>
                    <a:pt x="15" y="11"/>
                    <a:pt x="15" y="11"/>
                    <a:pt x="15" y="11"/>
                  </a:cubicBezTo>
                  <a:cubicBezTo>
                    <a:pt x="15" y="10"/>
                    <a:pt x="15" y="10"/>
                    <a:pt x="15" y="10"/>
                  </a:cubicBezTo>
                  <a:cubicBezTo>
                    <a:pt x="15" y="11"/>
                    <a:pt x="15" y="11"/>
                    <a:pt x="15" y="11"/>
                  </a:cubicBezTo>
                  <a:cubicBezTo>
                    <a:pt x="14" y="11"/>
                    <a:pt x="14" y="11"/>
                    <a:pt x="15" y="10"/>
                  </a:cubicBezTo>
                  <a:cubicBezTo>
                    <a:pt x="14" y="10"/>
                    <a:pt x="13" y="10"/>
                    <a:pt x="13" y="10"/>
                  </a:cubicBezTo>
                  <a:cubicBezTo>
                    <a:pt x="14" y="10"/>
                    <a:pt x="15" y="10"/>
                    <a:pt x="16" y="10"/>
                  </a:cubicBezTo>
                  <a:cubicBezTo>
                    <a:pt x="15" y="9"/>
                    <a:pt x="16" y="9"/>
                    <a:pt x="14" y="9"/>
                  </a:cubicBezTo>
                  <a:cubicBezTo>
                    <a:pt x="13" y="9"/>
                    <a:pt x="14" y="9"/>
                    <a:pt x="15" y="9"/>
                  </a:cubicBezTo>
                  <a:cubicBezTo>
                    <a:pt x="15" y="9"/>
                    <a:pt x="15" y="9"/>
                    <a:pt x="15" y="9"/>
                  </a:cubicBezTo>
                  <a:cubicBezTo>
                    <a:pt x="14" y="8"/>
                    <a:pt x="15" y="8"/>
                    <a:pt x="13" y="8"/>
                  </a:cubicBezTo>
                  <a:cubicBezTo>
                    <a:pt x="14" y="8"/>
                    <a:pt x="15" y="8"/>
                    <a:pt x="14" y="8"/>
                  </a:cubicBezTo>
                  <a:cubicBezTo>
                    <a:pt x="15" y="8"/>
                    <a:pt x="15" y="8"/>
                    <a:pt x="15" y="8"/>
                  </a:cubicBezTo>
                  <a:cubicBezTo>
                    <a:pt x="17" y="7"/>
                    <a:pt x="11" y="7"/>
                    <a:pt x="14" y="6"/>
                  </a:cubicBezTo>
                  <a:cubicBezTo>
                    <a:pt x="14" y="6"/>
                    <a:pt x="14" y="6"/>
                    <a:pt x="14" y="6"/>
                  </a:cubicBezTo>
                  <a:cubicBezTo>
                    <a:pt x="15" y="5"/>
                    <a:pt x="12" y="4"/>
                    <a:pt x="15" y="3"/>
                  </a:cubicBezTo>
                  <a:cubicBezTo>
                    <a:pt x="15" y="3"/>
                    <a:pt x="14" y="3"/>
                    <a:pt x="13" y="3"/>
                  </a:cubicBezTo>
                  <a:cubicBezTo>
                    <a:pt x="15" y="3"/>
                    <a:pt x="15" y="3"/>
                    <a:pt x="15" y="3"/>
                  </a:cubicBezTo>
                  <a:cubicBezTo>
                    <a:pt x="13" y="3"/>
                    <a:pt x="13" y="3"/>
                    <a:pt x="13" y="3"/>
                  </a:cubicBezTo>
                  <a:cubicBezTo>
                    <a:pt x="12" y="2"/>
                    <a:pt x="16" y="2"/>
                    <a:pt x="14" y="1"/>
                  </a:cubicBezTo>
                  <a:cubicBezTo>
                    <a:pt x="13" y="2"/>
                    <a:pt x="13" y="2"/>
                    <a:pt x="13" y="2"/>
                  </a:cubicBezTo>
                  <a:cubicBezTo>
                    <a:pt x="14" y="1"/>
                    <a:pt x="13" y="1"/>
                    <a:pt x="14" y="1"/>
                  </a:cubicBezTo>
                  <a:cubicBezTo>
                    <a:pt x="14" y="1"/>
                    <a:pt x="13" y="1"/>
                    <a:pt x="13" y="1"/>
                  </a:cubicBezTo>
                  <a:cubicBezTo>
                    <a:pt x="14" y="1"/>
                    <a:pt x="14" y="1"/>
                    <a:pt x="14" y="1"/>
                  </a:cubicBezTo>
                  <a:cubicBezTo>
                    <a:pt x="13" y="0"/>
                    <a:pt x="13" y="0"/>
                    <a:pt x="13" y="0"/>
                  </a:cubicBezTo>
                  <a:cubicBezTo>
                    <a:pt x="13" y="0"/>
                    <a:pt x="16" y="1"/>
                    <a:pt x="16" y="0"/>
                  </a:cubicBezTo>
                  <a:cubicBezTo>
                    <a:pt x="15" y="0"/>
                    <a:pt x="14" y="0"/>
                    <a:pt x="13" y="0"/>
                  </a:cubicBezTo>
                  <a:cubicBezTo>
                    <a:pt x="13" y="0"/>
                    <a:pt x="13" y="0"/>
                    <a:pt x="12" y="0"/>
                  </a:cubicBezTo>
                  <a:cubicBezTo>
                    <a:pt x="12" y="0"/>
                    <a:pt x="12" y="0"/>
                    <a:pt x="12" y="0"/>
                  </a:cubicBezTo>
                  <a:cubicBezTo>
                    <a:pt x="10" y="0"/>
                    <a:pt x="8" y="0"/>
                    <a:pt x="7" y="0"/>
                  </a:cubicBezTo>
                  <a:cubicBezTo>
                    <a:pt x="8" y="0"/>
                    <a:pt x="8" y="0"/>
                    <a:pt x="8" y="0"/>
                  </a:cubicBezTo>
                  <a:cubicBezTo>
                    <a:pt x="7" y="0"/>
                    <a:pt x="7" y="0"/>
                    <a:pt x="7" y="0"/>
                  </a:cubicBezTo>
                  <a:cubicBezTo>
                    <a:pt x="7" y="0"/>
                    <a:pt x="7" y="0"/>
                    <a:pt x="7" y="0"/>
                  </a:cubicBezTo>
                  <a:cubicBezTo>
                    <a:pt x="6" y="0"/>
                    <a:pt x="7" y="0"/>
                    <a:pt x="8" y="0"/>
                  </a:cubicBezTo>
                  <a:cubicBezTo>
                    <a:pt x="7" y="0"/>
                    <a:pt x="7" y="0"/>
                    <a:pt x="7" y="0"/>
                  </a:cubicBezTo>
                  <a:cubicBezTo>
                    <a:pt x="8" y="1"/>
                    <a:pt x="8" y="1"/>
                    <a:pt x="8" y="1"/>
                  </a:cubicBezTo>
                  <a:cubicBezTo>
                    <a:pt x="8" y="1"/>
                    <a:pt x="7" y="1"/>
                    <a:pt x="6" y="1"/>
                  </a:cubicBezTo>
                  <a:cubicBezTo>
                    <a:pt x="7" y="1"/>
                    <a:pt x="8" y="1"/>
                    <a:pt x="9" y="1"/>
                  </a:cubicBezTo>
                  <a:cubicBezTo>
                    <a:pt x="8" y="1"/>
                    <a:pt x="7" y="1"/>
                    <a:pt x="8" y="1"/>
                  </a:cubicBezTo>
                  <a:cubicBezTo>
                    <a:pt x="7" y="1"/>
                    <a:pt x="7" y="1"/>
                    <a:pt x="7" y="1"/>
                  </a:cubicBezTo>
                  <a:cubicBezTo>
                    <a:pt x="7" y="1"/>
                    <a:pt x="7" y="1"/>
                    <a:pt x="8" y="1"/>
                  </a:cubicBezTo>
                  <a:cubicBezTo>
                    <a:pt x="7" y="2"/>
                    <a:pt x="8" y="2"/>
                    <a:pt x="7" y="2"/>
                  </a:cubicBezTo>
                  <a:cubicBezTo>
                    <a:pt x="7" y="2"/>
                    <a:pt x="8" y="2"/>
                    <a:pt x="8" y="2"/>
                  </a:cubicBezTo>
                  <a:cubicBezTo>
                    <a:pt x="6" y="2"/>
                    <a:pt x="8" y="3"/>
                    <a:pt x="6" y="3"/>
                  </a:cubicBezTo>
                  <a:cubicBezTo>
                    <a:pt x="8" y="3"/>
                    <a:pt x="6" y="3"/>
                    <a:pt x="8" y="4"/>
                  </a:cubicBezTo>
                  <a:cubicBezTo>
                    <a:pt x="7" y="4"/>
                    <a:pt x="7" y="3"/>
                    <a:pt x="7" y="3"/>
                  </a:cubicBezTo>
                  <a:cubicBezTo>
                    <a:pt x="7" y="4"/>
                    <a:pt x="6" y="4"/>
                    <a:pt x="6" y="4"/>
                  </a:cubicBezTo>
                  <a:cubicBezTo>
                    <a:pt x="8" y="4"/>
                    <a:pt x="8" y="4"/>
                    <a:pt x="9" y="4"/>
                  </a:cubicBezTo>
                  <a:cubicBezTo>
                    <a:pt x="7" y="4"/>
                    <a:pt x="7" y="4"/>
                    <a:pt x="6" y="4"/>
                  </a:cubicBezTo>
                  <a:cubicBezTo>
                    <a:pt x="7" y="4"/>
                    <a:pt x="7" y="4"/>
                    <a:pt x="8" y="4"/>
                  </a:cubicBezTo>
                  <a:cubicBezTo>
                    <a:pt x="7" y="5"/>
                    <a:pt x="8" y="5"/>
                    <a:pt x="6" y="5"/>
                  </a:cubicBezTo>
                  <a:cubicBezTo>
                    <a:pt x="8" y="5"/>
                    <a:pt x="7" y="5"/>
                    <a:pt x="8" y="5"/>
                  </a:cubicBezTo>
                  <a:cubicBezTo>
                    <a:pt x="7" y="5"/>
                    <a:pt x="6" y="5"/>
                    <a:pt x="7" y="5"/>
                  </a:cubicBezTo>
                  <a:cubicBezTo>
                    <a:pt x="6" y="5"/>
                    <a:pt x="5" y="5"/>
                    <a:pt x="5" y="5"/>
                  </a:cubicBezTo>
                  <a:close/>
                  <a:moveTo>
                    <a:pt x="9" y="11"/>
                  </a:moveTo>
                  <a:cubicBezTo>
                    <a:pt x="8" y="11"/>
                    <a:pt x="8" y="11"/>
                    <a:pt x="8" y="11"/>
                  </a:cubicBezTo>
                  <a:cubicBezTo>
                    <a:pt x="8" y="11"/>
                    <a:pt x="8" y="11"/>
                    <a:pt x="8" y="11"/>
                  </a:cubicBezTo>
                  <a:lnTo>
                    <a:pt x="9" y="11"/>
                  </a:lnTo>
                  <a:close/>
                  <a:moveTo>
                    <a:pt x="9" y="11"/>
                  </a:moveTo>
                  <a:cubicBezTo>
                    <a:pt x="9" y="11"/>
                    <a:pt x="9" y="11"/>
                    <a:pt x="9" y="11"/>
                  </a:cubicBezTo>
                  <a:cubicBezTo>
                    <a:pt x="9" y="11"/>
                    <a:pt x="9" y="11"/>
                    <a:pt x="9" y="11"/>
                  </a:cubicBezTo>
                  <a:close/>
                  <a:moveTo>
                    <a:pt x="16" y="11"/>
                  </a:moveTo>
                  <a:cubicBezTo>
                    <a:pt x="16" y="11"/>
                    <a:pt x="16" y="11"/>
                    <a:pt x="16" y="11"/>
                  </a:cubicBezTo>
                  <a:cubicBezTo>
                    <a:pt x="16" y="11"/>
                    <a:pt x="16" y="11"/>
                    <a:pt x="16" y="11"/>
                  </a:cubicBezTo>
                  <a:cubicBezTo>
                    <a:pt x="16" y="11"/>
                    <a:pt x="16" y="11"/>
                    <a:pt x="16" y="1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2" name="Rectangle 1480"/>
            <p:cNvSpPr>
              <a:spLocks noChangeArrowheads="1"/>
            </p:cNvSpPr>
            <p:nvPr/>
          </p:nvSpPr>
          <p:spPr bwMode="auto">
            <a:xfrm>
              <a:off x="3322" y="2953"/>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3" name="Rectangle 1481"/>
            <p:cNvSpPr>
              <a:spLocks noChangeArrowheads="1"/>
            </p:cNvSpPr>
            <p:nvPr/>
          </p:nvSpPr>
          <p:spPr bwMode="auto">
            <a:xfrm>
              <a:off x="3306" y="305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4" name="Rectangle 1482"/>
            <p:cNvSpPr>
              <a:spLocks noChangeArrowheads="1"/>
            </p:cNvSpPr>
            <p:nvPr/>
          </p:nvSpPr>
          <p:spPr bwMode="auto">
            <a:xfrm>
              <a:off x="3302" y="297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5" name="Freeform 1483"/>
            <p:cNvSpPr>
              <a:spLocks/>
            </p:cNvSpPr>
            <p:nvPr/>
          </p:nvSpPr>
          <p:spPr bwMode="auto">
            <a:xfrm>
              <a:off x="3295"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6" name="Freeform 1484"/>
            <p:cNvSpPr>
              <a:spLocks/>
            </p:cNvSpPr>
            <p:nvPr/>
          </p:nvSpPr>
          <p:spPr bwMode="auto">
            <a:xfrm>
              <a:off x="3293" y="3061"/>
              <a:ext cx="2" cy="0"/>
            </a:xfrm>
            <a:custGeom>
              <a:avLst/>
              <a:gdLst/>
              <a:ahLst/>
              <a:cxnLst>
                <a:cxn ang="0">
                  <a:pos x="2" y="0"/>
                </a:cxn>
                <a:cxn ang="0">
                  <a:pos x="0" y="0"/>
                </a:cxn>
                <a:cxn ang="0">
                  <a:pos x="2" y="0"/>
                </a:cxn>
              </a:cxnLst>
              <a:rect l="0" t="0" r="r" b="b"/>
              <a:pathLst>
                <a:path w="2">
                  <a:moveTo>
                    <a:pt x="2" y="0"/>
                  </a:move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7" name="Rectangle 1485"/>
            <p:cNvSpPr>
              <a:spLocks noChangeArrowheads="1"/>
            </p:cNvSpPr>
            <p:nvPr/>
          </p:nvSpPr>
          <p:spPr bwMode="auto">
            <a:xfrm>
              <a:off x="3293" y="306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8" name="Freeform 1486"/>
            <p:cNvSpPr>
              <a:spLocks/>
            </p:cNvSpPr>
            <p:nvPr/>
          </p:nvSpPr>
          <p:spPr bwMode="auto">
            <a:xfrm>
              <a:off x="3297" y="3029"/>
              <a:ext cx="0" cy="2"/>
            </a:xfrm>
            <a:custGeom>
              <a:avLst/>
              <a:gdLst/>
              <a:ahLst/>
              <a:cxnLst>
                <a:cxn ang="0">
                  <a:pos x="0" y="1"/>
                </a:cxn>
                <a:cxn ang="0">
                  <a:pos x="0" y="1"/>
                </a:cxn>
                <a:cxn ang="0">
                  <a:pos x="0" y="1"/>
                </a:cxn>
              </a:cxnLst>
              <a:rect l="0" t="0" r="r" b="b"/>
              <a:pathLst>
                <a:path h="1">
                  <a:moveTo>
                    <a:pt x="0" y="1"/>
                  </a:moveTo>
                  <a:cubicBezTo>
                    <a:pt x="0" y="1"/>
                    <a:pt x="0" y="1"/>
                    <a:pt x="0" y="1"/>
                  </a:cubicBezTo>
                  <a:cubicBezTo>
                    <a:pt x="0" y="0"/>
                    <a:pt x="0" y="1"/>
                    <a:pt x="0" y="1"/>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29" name="Freeform 1487"/>
            <p:cNvSpPr>
              <a:spLocks/>
            </p:cNvSpPr>
            <p:nvPr/>
          </p:nvSpPr>
          <p:spPr bwMode="auto">
            <a:xfrm>
              <a:off x="3299" y="3040"/>
              <a:ext cx="3"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130" name="Rectangle 1488"/>
            <p:cNvSpPr>
              <a:spLocks noChangeArrowheads="1"/>
            </p:cNvSpPr>
            <p:nvPr/>
          </p:nvSpPr>
          <p:spPr bwMode="auto">
            <a:xfrm>
              <a:off x="3295" y="3020"/>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1" name="Freeform 1489"/>
            <p:cNvSpPr>
              <a:spLocks/>
            </p:cNvSpPr>
            <p:nvPr/>
          </p:nvSpPr>
          <p:spPr bwMode="auto">
            <a:xfrm>
              <a:off x="3299" y="304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2" name="Freeform 1490"/>
            <p:cNvSpPr>
              <a:spLocks/>
            </p:cNvSpPr>
            <p:nvPr/>
          </p:nvSpPr>
          <p:spPr bwMode="auto">
            <a:xfrm>
              <a:off x="3288" y="3067"/>
              <a:ext cx="0" cy="3"/>
            </a:xfrm>
            <a:custGeom>
              <a:avLst/>
              <a:gdLst/>
              <a:ahLst/>
              <a:cxnLst>
                <a:cxn ang="0">
                  <a:pos x="0" y="0"/>
                </a:cxn>
                <a:cxn ang="0">
                  <a:pos x="0" y="0"/>
                </a:cxn>
                <a:cxn ang="0">
                  <a:pos x="0" y="3"/>
                </a:cxn>
                <a:cxn ang="0">
                  <a:pos x="0" y="0"/>
                </a:cxn>
              </a:cxnLst>
              <a:rect l="0" t="0" r="r" b="b"/>
              <a:pathLst>
                <a:path h="3">
                  <a:moveTo>
                    <a:pt x="0" y="0"/>
                  </a:moveTo>
                  <a:lnTo>
                    <a:pt x="0" y="0"/>
                  </a:lnTo>
                  <a:lnTo>
                    <a:pt x="0" y="3"/>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3" name="Freeform 1491"/>
            <p:cNvSpPr>
              <a:spLocks/>
            </p:cNvSpPr>
            <p:nvPr/>
          </p:nvSpPr>
          <p:spPr bwMode="auto">
            <a:xfrm>
              <a:off x="3288" y="307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4" name="Freeform 1492"/>
            <p:cNvSpPr>
              <a:spLocks/>
            </p:cNvSpPr>
            <p:nvPr/>
          </p:nvSpPr>
          <p:spPr bwMode="auto">
            <a:xfrm>
              <a:off x="3288" y="30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5" name="Freeform 1493"/>
            <p:cNvSpPr>
              <a:spLocks/>
            </p:cNvSpPr>
            <p:nvPr/>
          </p:nvSpPr>
          <p:spPr bwMode="auto">
            <a:xfrm>
              <a:off x="3288" y="3065"/>
              <a:ext cx="2" cy="2"/>
            </a:xfrm>
            <a:custGeom>
              <a:avLst/>
              <a:gdLst/>
              <a:ahLst/>
              <a:cxnLst>
                <a:cxn ang="0">
                  <a:pos x="2" y="2"/>
                </a:cxn>
                <a:cxn ang="0">
                  <a:pos x="0" y="0"/>
                </a:cxn>
                <a:cxn ang="0">
                  <a:pos x="2" y="2"/>
                </a:cxn>
              </a:cxnLst>
              <a:rect l="0" t="0" r="r" b="b"/>
              <a:pathLst>
                <a:path w="2" h="2">
                  <a:moveTo>
                    <a:pt x="2" y="2"/>
                  </a:moveTo>
                  <a:lnTo>
                    <a:pt x="0" y="0"/>
                  </a:lnTo>
                  <a:lnTo>
                    <a:pt x="2"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6" name="Freeform 1494"/>
            <p:cNvSpPr>
              <a:spLocks/>
            </p:cNvSpPr>
            <p:nvPr/>
          </p:nvSpPr>
          <p:spPr bwMode="auto">
            <a:xfrm>
              <a:off x="3288" y="3065"/>
              <a:ext cx="2" cy="2"/>
            </a:xfrm>
            <a:custGeom>
              <a:avLst/>
              <a:gdLst/>
              <a:ahLst/>
              <a:cxnLst>
                <a:cxn ang="0">
                  <a:pos x="1" y="0"/>
                </a:cxn>
                <a:cxn ang="0">
                  <a:pos x="0" y="0"/>
                </a:cxn>
                <a:cxn ang="0">
                  <a:pos x="0" y="0"/>
                </a:cxn>
                <a:cxn ang="0">
                  <a:pos x="1" y="0"/>
                </a:cxn>
              </a:cxnLst>
              <a:rect l="0" t="0" r="r" b="b"/>
              <a:pathLst>
                <a:path w="1" h="1">
                  <a:moveTo>
                    <a:pt x="1" y="0"/>
                  </a:moveTo>
                  <a:cubicBezTo>
                    <a:pt x="1" y="0"/>
                    <a:pt x="0" y="0"/>
                    <a:pt x="0" y="0"/>
                  </a:cubicBezTo>
                  <a:cubicBezTo>
                    <a:pt x="0" y="0"/>
                    <a:pt x="0" y="0"/>
                    <a:pt x="0" y="0"/>
                  </a:cubicBezTo>
                  <a:cubicBezTo>
                    <a:pt x="0" y="0"/>
                    <a:pt x="1" y="1"/>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7" name="Freeform 1495"/>
            <p:cNvSpPr>
              <a:spLocks/>
            </p:cNvSpPr>
            <p:nvPr/>
          </p:nvSpPr>
          <p:spPr bwMode="auto">
            <a:xfrm>
              <a:off x="3302" y="3067"/>
              <a:ext cx="4" cy="3"/>
            </a:xfrm>
            <a:custGeom>
              <a:avLst/>
              <a:gdLst/>
              <a:ahLst/>
              <a:cxnLst>
                <a:cxn ang="0">
                  <a:pos x="0" y="0"/>
                </a:cxn>
                <a:cxn ang="0">
                  <a:pos x="0" y="0"/>
                </a:cxn>
                <a:cxn ang="0">
                  <a:pos x="1" y="0"/>
                </a:cxn>
                <a:cxn ang="0">
                  <a:pos x="0" y="0"/>
                </a:cxn>
              </a:cxnLst>
              <a:rect l="0" t="0" r="r" b="b"/>
              <a:pathLst>
                <a:path w="2" h="1">
                  <a:moveTo>
                    <a:pt x="0" y="0"/>
                  </a:moveTo>
                  <a:cubicBezTo>
                    <a:pt x="0" y="0"/>
                    <a:pt x="0" y="0"/>
                    <a:pt x="0" y="0"/>
                  </a:cubicBezTo>
                  <a:cubicBezTo>
                    <a:pt x="0" y="0"/>
                    <a:pt x="1" y="0"/>
                    <a:pt x="1" y="0"/>
                  </a:cubicBezTo>
                  <a:cubicBezTo>
                    <a:pt x="2" y="1"/>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8" name="Freeform 1496"/>
            <p:cNvSpPr>
              <a:spLocks/>
            </p:cNvSpPr>
            <p:nvPr/>
          </p:nvSpPr>
          <p:spPr bwMode="auto">
            <a:xfrm>
              <a:off x="3304" y="3065"/>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39" name="Freeform 1497"/>
            <p:cNvSpPr>
              <a:spLocks/>
            </p:cNvSpPr>
            <p:nvPr/>
          </p:nvSpPr>
          <p:spPr bwMode="auto">
            <a:xfrm>
              <a:off x="3308" y="3049"/>
              <a:ext cx="3" cy="3"/>
            </a:xfrm>
            <a:custGeom>
              <a:avLst/>
              <a:gdLst/>
              <a:ahLst/>
              <a:cxnLst>
                <a:cxn ang="0">
                  <a:pos x="0" y="0"/>
                </a:cxn>
                <a:cxn ang="0">
                  <a:pos x="1" y="1"/>
                </a:cxn>
                <a:cxn ang="0">
                  <a:pos x="0" y="0"/>
                </a:cxn>
              </a:cxnLst>
              <a:rect l="0" t="0" r="r" b="b"/>
              <a:pathLst>
                <a:path w="1" h="1">
                  <a:moveTo>
                    <a:pt x="0" y="0"/>
                  </a:moveTo>
                  <a:cubicBezTo>
                    <a:pt x="1" y="1"/>
                    <a:pt x="1" y="1"/>
                    <a:pt x="1" y="1"/>
                  </a:cubicBezTo>
                  <a:cubicBezTo>
                    <a:pt x="1" y="0"/>
                    <a:pt x="1" y="1"/>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0" name="Freeform 1498"/>
            <p:cNvSpPr>
              <a:spLocks/>
            </p:cNvSpPr>
            <p:nvPr/>
          </p:nvSpPr>
          <p:spPr bwMode="auto">
            <a:xfrm>
              <a:off x="3297" y="3045"/>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1" name="Freeform 1499"/>
            <p:cNvSpPr>
              <a:spLocks/>
            </p:cNvSpPr>
            <p:nvPr/>
          </p:nvSpPr>
          <p:spPr bwMode="auto">
            <a:xfrm>
              <a:off x="3313" y="3047"/>
              <a:ext cx="2" cy="0"/>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2" name="Freeform 1500"/>
            <p:cNvSpPr>
              <a:spLocks/>
            </p:cNvSpPr>
            <p:nvPr/>
          </p:nvSpPr>
          <p:spPr bwMode="auto">
            <a:xfrm>
              <a:off x="3315" y="3020"/>
              <a:ext cx="5" cy="0"/>
            </a:xfrm>
            <a:custGeom>
              <a:avLst/>
              <a:gdLst/>
              <a:ahLst/>
              <a:cxnLst>
                <a:cxn ang="0">
                  <a:pos x="1" y="0"/>
                </a:cxn>
                <a:cxn ang="0">
                  <a:pos x="0" y="0"/>
                </a:cxn>
                <a:cxn ang="0">
                  <a:pos x="1" y="0"/>
                </a:cxn>
              </a:cxnLst>
              <a:rect l="0" t="0" r="r" b="b"/>
              <a:pathLst>
                <a:path w="2">
                  <a:moveTo>
                    <a:pt x="1" y="0"/>
                  </a:moveTo>
                  <a:cubicBezTo>
                    <a:pt x="0" y="0"/>
                    <a:pt x="0" y="0"/>
                    <a:pt x="0" y="0"/>
                  </a:cubicBezTo>
                  <a:cubicBezTo>
                    <a:pt x="0" y="0"/>
                    <a:pt x="2"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3" name="Freeform 1501"/>
            <p:cNvSpPr>
              <a:spLocks/>
            </p:cNvSpPr>
            <p:nvPr/>
          </p:nvSpPr>
          <p:spPr bwMode="auto">
            <a:xfrm>
              <a:off x="3317" y="3009"/>
              <a:ext cx="3" cy="0"/>
            </a:xfrm>
            <a:custGeom>
              <a:avLst/>
              <a:gdLst/>
              <a:ahLst/>
              <a:cxnLst>
                <a:cxn ang="0">
                  <a:pos x="0" y="0"/>
                </a:cxn>
                <a:cxn ang="0">
                  <a:pos x="0" y="0"/>
                </a:cxn>
                <a:cxn ang="0">
                  <a:pos x="0" y="0"/>
                </a:cxn>
              </a:cxnLst>
              <a:rect l="0" t="0" r="r" b="b"/>
              <a:pathLst>
                <a:path w="1">
                  <a:moveTo>
                    <a:pt x="0" y="0"/>
                  </a:moveTo>
                  <a:cubicBezTo>
                    <a:pt x="0" y="0"/>
                    <a:pt x="1"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4" name="Rectangle 1502"/>
            <p:cNvSpPr>
              <a:spLocks noChangeArrowheads="1"/>
            </p:cNvSpPr>
            <p:nvPr/>
          </p:nvSpPr>
          <p:spPr bwMode="auto">
            <a:xfrm>
              <a:off x="3324" y="2975"/>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5" name="Freeform 1503"/>
            <p:cNvSpPr>
              <a:spLocks/>
            </p:cNvSpPr>
            <p:nvPr/>
          </p:nvSpPr>
          <p:spPr bwMode="auto">
            <a:xfrm>
              <a:off x="3160" y="3058"/>
              <a:ext cx="2" cy="3"/>
            </a:xfrm>
            <a:custGeom>
              <a:avLst/>
              <a:gdLst/>
              <a:ahLst/>
              <a:cxnLst>
                <a:cxn ang="0">
                  <a:pos x="0" y="0"/>
                </a:cxn>
                <a:cxn ang="0">
                  <a:pos x="1" y="1"/>
                </a:cxn>
                <a:cxn ang="0">
                  <a:pos x="0" y="0"/>
                </a:cxn>
              </a:cxnLst>
              <a:rect l="0" t="0" r="r" b="b"/>
              <a:pathLst>
                <a:path w="1" h="1">
                  <a:moveTo>
                    <a:pt x="0" y="0"/>
                  </a:moveTo>
                  <a:cubicBezTo>
                    <a:pt x="1" y="0"/>
                    <a:pt x="1" y="1"/>
                    <a:pt x="1" y="1"/>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6" name="Freeform 1504"/>
            <p:cNvSpPr>
              <a:spLocks/>
            </p:cNvSpPr>
            <p:nvPr/>
          </p:nvSpPr>
          <p:spPr bwMode="auto">
            <a:xfrm>
              <a:off x="3160" y="3056"/>
              <a:ext cx="7" cy="5"/>
            </a:xfrm>
            <a:custGeom>
              <a:avLst/>
              <a:gdLst/>
              <a:ahLst/>
              <a:cxnLst>
                <a:cxn ang="0">
                  <a:pos x="3" y="2"/>
                </a:cxn>
                <a:cxn ang="0">
                  <a:pos x="0" y="0"/>
                </a:cxn>
                <a:cxn ang="0">
                  <a:pos x="2" y="2"/>
                </a:cxn>
                <a:cxn ang="0">
                  <a:pos x="1" y="1"/>
                </a:cxn>
                <a:cxn ang="0">
                  <a:pos x="2" y="2"/>
                </a:cxn>
                <a:cxn ang="0">
                  <a:pos x="2" y="1"/>
                </a:cxn>
                <a:cxn ang="0">
                  <a:pos x="3" y="2"/>
                </a:cxn>
              </a:cxnLst>
              <a:rect l="0" t="0" r="r" b="b"/>
              <a:pathLst>
                <a:path w="3" h="2">
                  <a:moveTo>
                    <a:pt x="3" y="2"/>
                  </a:moveTo>
                  <a:cubicBezTo>
                    <a:pt x="2" y="2"/>
                    <a:pt x="1" y="1"/>
                    <a:pt x="0" y="0"/>
                  </a:cubicBezTo>
                  <a:cubicBezTo>
                    <a:pt x="1" y="1"/>
                    <a:pt x="1" y="1"/>
                    <a:pt x="2" y="2"/>
                  </a:cubicBezTo>
                  <a:cubicBezTo>
                    <a:pt x="2" y="2"/>
                    <a:pt x="2" y="2"/>
                    <a:pt x="1" y="1"/>
                  </a:cubicBezTo>
                  <a:cubicBezTo>
                    <a:pt x="2" y="2"/>
                    <a:pt x="1" y="1"/>
                    <a:pt x="2" y="2"/>
                  </a:cubicBezTo>
                  <a:cubicBezTo>
                    <a:pt x="3" y="2"/>
                    <a:pt x="3" y="2"/>
                    <a:pt x="2" y="1"/>
                  </a:cubicBezTo>
                  <a:lnTo>
                    <a:pt x="3"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7" name="Freeform 1505"/>
            <p:cNvSpPr>
              <a:spLocks/>
            </p:cNvSpPr>
            <p:nvPr/>
          </p:nvSpPr>
          <p:spPr bwMode="auto">
            <a:xfrm>
              <a:off x="3178" y="304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8" name="Freeform 1506"/>
            <p:cNvSpPr>
              <a:spLocks/>
            </p:cNvSpPr>
            <p:nvPr/>
          </p:nvSpPr>
          <p:spPr bwMode="auto">
            <a:xfrm>
              <a:off x="3182" y="303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49" name="Freeform 1507"/>
            <p:cNvSpPr>
              <a:spLocks/>
            </p:cNvSpPr>
            <p:nvPr/>
          </p:nvSpPr>
          <p:spPr bwMode="auto">
            <a:xfrm>
              <a:off x="3185" y="303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0" name="Freeform 1508"/>
            <p:cNvSpPr>
              <a:spLocks/>
            </p:cNvSpPr>
            <p:nvPr/>
          </p:nvSpPr>
          <p:spPr bwMode="auto">
            <a:xfrm>
              <a:off x="3178" y="304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1" name="Freeform 1509"/>
            <p:cNvSpPr>
              <a:spLocks/>
            </p:cNvSpPr>
            <p:nvPr/>
          </p:nvSpPr>
          <p:spPr bwMode="auto">
            <a:xfrm>
              <a:off x="3160" y="3054"/>
              <a:ext cx="2" cy="2"/>
            </a:xfrm>
            <a:custGeom>
              <a:avLst/>
              <a:gdLst/>
              <a:ahLst/>
              <a:cxnLst>
                <a:cxn ang="0">
                  <a:pos x="0" y="0"/>
                </a:cxn>
                <a:cxn ang="0">
                  <a:pos x="2" y="2"/>
                </a:cxn>
                <a:cxn ang="0">
                  <a:pos x="2" y="2"/>
                </a:cxn>
                <a:cxn ang="0">
                  <a:pos x="0" y="0"/>
                </a:cxn>
              </a:cxnLst>
              <a:rect l="0" t="0" r="r" b="b"/>
              <a:pathLst>
                <a:path w="2" h="2">
                  <a:moveTo>
                    <a:pt x="0" y="0"/>
                  </a:moveTo>
                  <a:lnTo>
                    <a:pt x="2" y="2"/>
                  </a:lnTo>
                  <a:lnTo>
                    <a:pt x="2" y="2"/>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2" name="Freeform 1510"/>
            <p:cNvSpPr>
              <a:spLocks/>
            </p:cNvSpPr>
            <p:nvPr/>
          </p:nvSpPr>
          <p:spPr bwMode="auto">
            <a:xfrm>
              <a:off x="3178" y="3049"/>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3" name="Freeform 1511"/>
            <p:cNvSpPr>
              <a:spLocks/>
            </p:cNvSpPr>
            <p:nvPr/>
          </p:nvSpPr>
          <p:spPr bwMode="auto">
            <a:xfrm>
              <a:off x="3173" y="3052"/>
              <a:ext cx="5" cy="2"/>
            </a:xfrm>
            <a:custGeom>
              <a:avLst/>
              <a:gdLst/>
              <a:ahLst/>
              <a:cxnLst>
                <a:cxn ang="0">
                  <a:pos x="2" y="1"/>
                </a:cxn>
                <a:cxn ang="0">
                  <a:pos x="0" y="0"/>
                </a:cxn>
                <a:cxn ang="0">
                  <a:pos x="1" y="1"/>
                </a:cxn>
                <a:cxn ang="0">
                  <a:pos x="2" y="1"/>
                </a:cxn>
              </a:cxnLst>
              <a:rect l="0" t="0" r="r" b="b"/>
              <a:pathLst>
                <a:path w="2" h="1">
                  <a:moveTo>
                    <a:pt x="2" y="1"/>
                  </a:moveTo>
                  <a:cubicBezTo>
                    <a:pt x="2" y="1"/>
                    <a:pt x="1" y="1"/>
                    <a:pt x="0" y="0"/>
                  </a:cubicBezTo>
                  <a:cubicBezTo>
                    <a:pt x="1" y="1"/>
                    <a:pt x="1" y="1"/>
                    <a:pt x="1" y="1"/>
                  </a:cubicBezTo>
                  <a:lnTo>
                    <a:pt x="2" y="1"/>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4" name="Freeform 1512"/>
            <p:cNvSpPr>
              <a:spLocks/>
            </p:cNvSpPr>
            <p:nvPr/>
          </p:nvSpPr>
          <p:spPr bwMode="auto">
            <a:xfrm>
              <a:off x="3171" y="305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5" name="Freeform 1513"/>
            <p:cNvSpPr>
              <a:spLocks/>
            </p:cNvSpPr>
            <p:nvPr/>
          </p:nvSpPr>
          <p:spPr bwMode="auto">
            <a:xfrm>
              <a:off x="3180" y="30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6" name="Freeform 1514"/>
            <p:cNvSpPr>
              <a:spLocks/>
            </p:cNvSpPr>
            <p:nvPr/>
          </p:nvSpPr>
          <p:spPr bwMode="auto">
            <a:xfrm>
              <a:off x="3173" y="2930"/>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7" name="Freeform 1515"/>
            <p:cNvSpPr>
              <a:spLocks/>
            </p:cNvSpPr>
            <p:nvPr/>
          </p:nvSpPr>
          <p:spPr bwMode="auto">
            <a:xfrm>
              <a:off x="3185" y="2926"/>
              <a:ext cx="2" cy="0"/>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8" name="Freeform 1516"/>
            <p:cNvSpPr>
              <a:spLocks/>
            </p:cNvSpPr>
            <p:nvPr/>
          </p:nvSpPr>
          <p:spPr bwMode="auto">
            <a:xfrm>
              <a:off x="3189" y="302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59" name="Freeform 1517"/>
            <p:cNvSpPr>
              <a:spLocks/>
            </p:cNvSpPr>
            <p:nvPr/>
          </p:nvSpPr>
          <p:spPr bwMode="auto">
            <a:xfrm>
              <a:off x="3187" y="2991"/>
              <a:ext cx="7" cy="0"/>
            </a:xfrm>
            <a:custGeom>
              <a:avLst/>
              <a:gdLst/>
              <a:ahLst/>
              <a:cxnLst>
                <a:cxn ang="0">
                  <a:pos x="3" y="0"/>
                </a:cxn>
                <a:cxn ang="0">
                  <a:pos x="0" y="0"/>
                </a:cxn>
                <a:cxn ang="0">
                  <a:pos x="3" y="0"/>
                </a:cxn>
              </a:cxnLst>
              <a:rect l="0" t="0" r="r" b="b"/>
              <a:pathLst>
                <a:path w="3">
                  <a:moveTo>
                    <a:pt x="3" y="0"/>
                  </a:moveTo>
                  <a:cubicBezTo>
                    <a:pt x="2" y="0"/>
                    <a:pt x="1" y="0"/>
                    <a:pt x="0" y="0"/>
                  </a:cubicBezTo>
                  <a:cubicBezTo>
                    <a:pt x="1" y="0"/>
                    <a:pt x="2" y="0"/>
                    <a:pt x="3"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0" name="Freeform 1518"/>
            <p:cNvSpPr>
              <a:spLocks/>
            </p:cNvSpPr>
            <p:nvPr/>
          </p:nvSpPr>
          <p:spPr bwMode="auto">
            <a:xfrm>
              <a:off x="3162"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1" name="Rectangle 1519"/>
            <p:cNvSpPr>
              <a:spLocks noChangeArrowheads="1"/>
            </p:cNvSpPr>
            <p:nvPr/>
          </p:nvSpPr>
          <p:spPr bwMode="auto">
            <a:xfrm>
              <a:off x="3187" y="299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2" name="Freeform 1520"/>
            <p:cNvSpPr>
              <a:spLocks/>
            </p:cNvSpPr>
            <p:nvPr/>
          </p:nvSpPr>
          <p:spPr bwMode="auto">
            <a:xfrm>
              <a:off x="3189" y="301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3" name="Freeform 1521"/>
            <p:cNvSpPr>
              <a:spLocks/>
            </p:cNvSpPr>
            <p:nvPr/>
          </p:nvSpPr>
          <p:spPr bwMode="auto">
            <a:xfrm>
              <a:off x="3185" y="302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4" name="Freeform 1522"/>
            <p:cNvSpPr>
              <a:spLocks/>
            </p:cNvSpPr>
            <p:nvPr/>
          </p:nvSpPr>
          <p:spPr bwMode="auto">
            <a:xfrm>
              <a:off x="3187" y="301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5" name="Rectangle 1523"/>
            <p:cNvSpPr>
              <a:spLocks noChangeArrowheads="1"/>
            </p:cNvSpPr>
            <p:nvPr/>
          </p:nvSpPr>
          <p:spPr bwMode="auto">
            <a:xfrm>
              <a:off x="3187" y="301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6" name="Freeform 1524"/>
            <p:cNvSpPr>
              <a:spLocks/>
            </p:cNvSpPr>
            <p:nvPr/>
          </p:nvSpPr>
          <p:spPr bwMode="auto">
            <a:xfrm>
              <a:off x="3173" y="2941"/>
              <a:ext cx="3" cy="0"/>
            </a:xfrm>
            <a:custGeom>
              <a:avLst/>
              <a:gdLst/>
              <a:ahLst/>
              <a:cxnLst>
                <a:cxn ang="0">
                  <a:pos x="0" y="0"/>
                </a:cxn>
                <a:cxn ang="0">
                  <a:pos x="1" y="0"/>
                </a:cxn>
                <a:cxn ang="0">
                  <a:pos x="0" y="0"/>
                </a:cxn>
              </a:cxnLst>
              <a:rect l="0" t="0" r="r" b="b"/>
              <a:pathLst>
                <a:path w="1">
                  <a:moveTo>
                    <a:pt x="0" y="0"/>
                  </a:moveTo>
                  <a:cubicBezTo>
                    <a:pt x="1" y="0"/>
                    <a:pt x="1" y="0"/>
                    <a:pt x="1"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7" name="Freeform 1525"/>
            <p:cNvSpPr>
              <a:spLocks/>
            </p:cNvSpPr>
            <p:nvPr/>
          </p:nvSpPr>
          <p:spPr bwMode="auto">
            <a:xfrm>
              <a:off x="3162" y="3054"/>
              <a:ext cx="0" cy="2"/>
            </a:xfrm>
            <a:custGeom>
              <a:avLst/>
              <a:gdLst/>
              <a:ahLst/>
              <a:cxnLst>
                <a:cxn ang="0">
                  <a:pos x="0" y="2"/>
                </a:cxn>
                <a:cxn ang="0">
                  <a:pos x="0" y="0"/>
                </a:cxn>
                <a:cxn ang="0">
                  <a:pos x="0" y="2"/>
                </a:cxn>
                <a:cxn ang="0">
                  <a:pos x="0" y="2"/>
                </a:cxn>
              </a:cxnLst>
              <a:rect l="0" t="0" r="r" b="b"/>
              <a:pathLst>
                <a:path h="2">
                  <a:moveTo>
                    <a:pt x="0" y="2"/>
                  </a:moveTo>
                  <a:lnTo>
                    <a:pt x="0" y="0"/>
                  </a:lnTo>
                  <a:lnTo>
                    <a:pt x="0" y="2"/>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8" name="Freeform 1526"/>
            <p:cNvSpPr>
              <a:spLocks/>
            </p:cNvSpPr>
            <p:nvPr/>
          </p:nvSpPr>
          <p:spPr bwMode="auto">
            <a:xfrm>
              <a:off x="3167" y="30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69" name="Freeform 1527"/>
            <p:cNvSpPr>
              <a:spLocks/>
            </p:cNvSpPr>
            <p:nvPr/>
          </p:nvSpPr>
          <p:spPr bwMode="auto">
            <a:xfrm>
              <a:off x="3173" y="296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0" name="Rectangle 1528"/>
            <p:cNvSpPr>
              <a:spLocks noChangeArrowheads="1"/>
            </p:cNvSpPr>
            <p:nvPr/>
          </p:nvSpPr>
          <p:spPr bwMode="auto">
            <a:xfrm>
              <a:off x="3167" y="3009"/>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1" name="Freeform 1529"/>
            <p:cNvSpPr>
              <a:spLocks/>
            </p:cNvSpPr>
            <p:nvPr/>
          </p:nvSpPr>
          <p:spPr bwMode="auto">
            <a:xfrm>
              <a:off x="3176" y="294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2" name="Freeform 1530"/>
            <p:cNvSpPr>
              <a:spLocks noEditPoints="1"/>
            </p:cNvSpPr>
            <p:nvPr/>
          </p:nvSpPr>
          <p:spPr bwMode="auto">
            <a:xfrm>
              <a:off x="3160" y="2926"/>
              <a:ext cx="38" cy="135"/>
            </a:xfrm>
            <a:custGeom>
              <a:avLst/>
              <a:gdLst/>
              <a:ahLst/>
              <a:cxnLst>
                <a:cxn ang="0">
                  <a:pos x="7" y="7"/>
                </a:cxn>
                <a:cxn ang="0">
                  <a:pos x="7" y="8"/>
                </a:cxn>
                <a:cxn ang="0">
                  <a:pos x="6" y="9"/>
                </a:cxn>
                <a:cxn ang="0">
                  <a:pos x="5" y="12"/>
                </a:cxn>
                <a:cxn ang="0">
                  <a:pos x="8" y="14"/>
                </a:cxn>
                <a:cxn ang="0">
                  <a:pos x="7" y="18"/>
                </a:cxn>
                <a:cxn ang="0">
                  <a:pos x="5" y="19"/>
                </a:cxn>
                <a:cxn ang="0">
                  <a:pos x="7" y="21"/>
                </a:cxn>
                <a:cxn ang="0">
                  <a:pos x="7" y="23"/>
                </a:cxn>
                <a:cxn ang="0">
                  <a:pos x="6" y="25"/>
                </a:cxn>
                <a:cxn ang="0">
                  <a:pos x="5" y="30"/>
                </a:cxn>
                <a:cxn ang="0">
                  <a:pos x="4" y="35"/>
                </a:cxn>
                <a:cxn ang="0">
                  <a:pos x="5" y="38"/>
                </a:cxn>
                <a:cxn ang="0">
                  <a:pos x="5" y="41"/>
                </a:cxn>
                <a:cxn ang="0">
                  <a:pos x="4" y="43"/>
                </a:cxn>
                <a:cxn ang="0">
                  <a:pos x="5" y="45"/>
                </a:cxn>
                <a:cxn ang="0">
                  <a:pos x="5" y="46"/>
                </a:cxn>
                <a:cxn ang="0">
                  <a:pos x="4" y="47"/>
                </a:cxn>
                <a:cxn ang="0">
                  <a:pos x="4" y="50"/>
                </a:cxn>
                <a:cxn ang="0">
                  <a:pos x="4" y="52"/>
                </a:cxn>
                <a:cxn ang="0">
                  <a:pos x="4" y="54"/>
                </a:cxn>
                <a:cxn ang="0">
                  <a:pos x="3" y="55"/>
                </a:cxn>
                <a:cxn ang="0">
                  <a:pos x="2" y="56"/>
                </a:cxn>
                <a:cxn ang="0">
                  <a:pos x="1" y="58"/>
                </a:cxn>
                <a:cxn ang="0">
                  <a:pos x="1" y="59"/>
                </a:cxn>
                <a:cxn ang="0">
                  <a:pos x="4" y="59"/>
                </a:cxn>
                <a:cxn ang="0">
                  <a:pos x="6" y="58"/>
                </a:cxn>
                <a:cxn ang="0">
                  <a:pos x="7" y="57"/>
                </a:cxn>
                <a:cxn ang="0">
                  <a:pos x="8" y="55"/>
                </a:cxn>
                <a:cxn ang="0">
                  <a:pos x="7" y="54"/>
                </a:cxn>
                <a:cxn ang="0">
                  <a:pos x="8" y="53"/>
                </a:cxn>
                <a:cxn ang="0">
                  <a:pos x="8" y="51"/>
                </a:cxn>
                <a:cxn ang="0">
                  <a:pos x="10" y="50"/>
                </a:cxn>
                <a:cxn ang="0">
                  <a:pos x="10" y="48"/>
                </a:cxn>
                <a:cxn ang="0">
                  <a:pos x="11" y="47"/>
                </a:cxn>
                <a:cxn ang="0">
                  <a:pos x="14" y="46"/>
                </a:cxn>
                <a:cxn ang="0">
                  <a:pos x="13" y="45"/>
                </a:cxn>
                <a:cxn ang="0">
                  <a:pos x="10" y="43"/>
                </a:cxn>
                <a:cxn ang="0">
                  <a:pos x="11" y="42"/>
                </a:cxn>
                <a:cxn ang="0">
                  <a:pos x="11" y="41"/>
                </a:cxn>
                <a:cxn ang="0">
                  <a:pos x="12" y="39"/>
                </a:cxn>
                <a:cxn ang="0">
                  <a:pos x="10" y="36"/>
                </a:cxn>
                <a:cxn ang="0">
                  <a:pos x="12" y="35"/>
                </a:cxn>
                <a:cxn ang="0">
                  <a:pos x="11" y="33"/>
                </a:cxn>
                <a:cxn ang="0">
                  <a:pos x="11" y="32"/>
                </a:cxn>
                <a:cxn ang="0">
                  <a:pos x="16" y="29"/>
                </a:cxn>
                <a:cxn ang="0">
                  <a:pos x="14" y="26"/>
                </a:cxn>
                <a:cxn ang="0">
                  <a:pos x="16" y="23"/>
                </a:cxn>
                <a:cxn ang="0">
                  <a:pos x="16" y="20"/>
                </a:cxn>
                <a:cxn ang="0">
                  <a:pos x="13" y="16"/>
                </a:cxn>
                <a:cxn ang="0">
                  <a:pos x="13" y="13"/>
                </a:cxn>
                <a:cxn ang="0">
                  <a:pos x="14" y="12"/>
                </a:cxn>
                <a:cxn ang="0">
                  <a:pos x="15" y="11"/>
                </a:cxn>
                <a:cxn ang="0">
                  <a:pos x="14" y="10"/>
                </a:cxn>
                <a:cxn ang="0">
                  <a:pos x="14" y="9"/>
                </a:cxn>
                <a:cxn ang="0">
                  <a:pos x="13" y="3"/>
                </a:cxn>
                <a:cxn ang="0">
                  <a:pos x="13" y="1"/>
                </a:cxn>
                <a:cxn ang="0">
                  <a:pos x="7" y="1"/>
                </a:cxn>
                <a:cxn ang="0">
                  <a:pos x="8" y="1"/>
                </a:cxn>
                <a:cxn ang="0">
                  <a:pos x="7" y="4"/>
                </a:cxn>
                <a:cxn ang="0">
                  <a:pos x="7" y="5"/>
                </a:cxn>
                <a:cxn ang="0">
                  <a:pos x="8" y="11"/>
                </a:cxn>
                <a:cxn ang="0">
                  <a:pos x="16" y="10"/>
                </a:cxn>
              </a:cxnLst>
              <a:rect l="0" t="0" r="r" b="b"/>
              <a:pathLst>
                <a:path w="17" h="60">
                  <a:moveTo>
                    <a:pt x="5" y="5"/>
                  </a:moveTo>
                  <a:cubicBezTo>
                    <a:pt x="5" y="6"/>
                    <a:pt x="6" y="5"/>
                    <a:pt x="7" y="6"/>
                  </a:cubicBezTo>
                  <a:cubicBezTo>
                    <a:pt x="7" y="6"/>
                    <a:pt x="6" y="6"/>
                    <a:pt x="5" y="6"/>
                  </a:cubicBezTo>
                  <a:cubicBezTo>
                    <a:pt x="5" y="6"/>
                    <a:pt x="7" y="6"/>
                    <a:pt x="7" y="6"/>
                  </a:cubicBezTo>
                  <a:cubicBezTo>
                    <a:pt x="6" y="6"/>
                    <a:pt x="6" y="6"/>
                    <a:pt x="6" y="6"/>
                  </a:cubicBezTo>
                  <a:cubicBezTo>
                    <a:pt x="7" y="6"/>
                    <a:pt x="6" y="7"/>
                    <a:pt x="8" y="7"/>
                  </a:cubicBezTo>
                  <a:cubicBezTo>
                    <a:pt x="7" y="7"/>
                    <a:pt x="7" y="7"/>
                    <a:pt x="7" y="7"/>
                  </a:cubicBezTo>
                  <a:cubicBezTo>
                    <a:pt x="9" y="7"/>
                    <a:pt x="9" y="7"/>
                    <a:pt x="9" y="7"/>
                  </a:cubicBezTo>
                  <a:cubicBezTo>
                    <a:pt x="9" y="7"/>
                    <a:pt x="10" y="7"/>
                    <a:pt x="9" y="7"/>
                  </a:cubicBezTo>
                  <a:cubicBezTo>
                    <a:pt x="9" y="7"/>
                    <a:pt x="9" y="7"/>
                    <a:pt x="9" y="7"/>
                  </a:cubicBezTo>
                  <a:cubicBezTo>
                    <a:pt x="9" y="7"/>
                    <a:pt x="9" y="7"/>
                    <a:pt x="9" y="7"/>
                  </a:cubicBezTo>
                  <a:cubicBezTo>
                    <a:pt x="8" y="7"/>
                    <a:pt x="8" y="7"/>
                    <a:pt x="7" y="7"/>
                  </a:cubicBezTo>
                  <a:cubicBezTo>
                    <a:pt x="8" y="7"/>
                    <a:pt x="9" y="8"/>
                    <a:pt x="9" y="8"/>
                  </a:cubicBezTo>
                  <a:cubicBezTo>
                    <a:pt x="7" y="8"/>
                    <a:pt x="8" y="7"/>
                    <a:pt x="7" y="8"/>
                  </a:cubicBezTo>
                  <a:cubicBezTo>
                    <a:pt x="8" y="7"/>
                    <a:pt x="8" y="7"/>
                    <a:pt x="8" y="7"/>
                  </a:cubicBezTo>
                  <a:cubicBezTo>
                    <a:pt x="5" y="7"/>
                    <a:pt x="8" y="7"/>
                    <a:pt x="5" y="7"/>
                  </a:cubicBezTo>
                  <a:cubicBezTo>
                    <a:pt x="5" y="8"/>
                    <a:pt x="6" y="8"/>
                    <a:pt x="6" y="8"/>
                  </a:cubicBezTo>
                  <a:cubicBezTo>
                    <a:pt x="8" y="8"/>
                    <a:pt x="8" y="8"/>
                    <a:pt x="8" y="8"/>
                  </a:cubicBezTo>
                  <a:cubicBezTo>
                    <a:pt x="9" y="9"/>
                    <a:pt x="4" y="8"/>
                    <a:pt x="6" y="9"/>
                  </a:cubicBezTo>
                  <a:cubicBezTo>
                    <a:pt x="7" y="9"/>
                    <a:pt x="9" y="9"/>
                    <a:pt x="8" y="9"/>
                  </a:cubicBezTo>
                  <a:cubicBezTo>
                    <a:pt x="6" y="9"/>
                    <a:pt x="6" y="9"/>
                    <a:pt x="6" y="9"/>
                  </a:cubicBezTo>
                  <a:cubicBezTo>
                    <a:pt x="6" y="9"/>
                    <a:pt x="8" y="9"/>
                    <a:pt x="7" y="10"/>
                  </a:cubicBezTo>
                  <a:cubicBezTo>
                    <a:pt x="7" y="9"/>
                    <a:pt x="7" y="9"/>
                    <a:pt x="7" y="9"/>
                  </a:cubicBezTo>
                  <a:cubicBezTo>
                    <a:pt x="5" y="10"/>
                    <a:pt x="7" y="10"/>
                    <a:pt x="7" y="10"/>
                  </a:cubicBezTo>
                  <a:cubicBezTo>
                    <a:pt x="6" y="10"/>
                    <a:pt x="6" y="10"/>
                    <a:pt x="6" y="10"/>
                  </a:cubicBezTo>
                  <a:cubicBezTo>
                    <a:pt x="6" y="10"/>
                    <a:pt x="7" y="10"/>
                    <a:pt x="8" y="11"/>
                  </a:cubicBezTo>
                  <a:cubicBezTo>
                    <a:pt x="6" y="11"/>
                    <a:pt x="6" y="11"/>
                    <a:pt x="6" y="11"/>
                  </a:cubicBezTo>
                  <a:cubicBezTo>
                    <a:pt x="7" y="11"/>
                    <a:pt x="6" y="12"/>
                    <a:pt x="5" y="12"/>
                  </a:cubicBezTo>
                  <a:cubicBezTo>
                    <a:pt x="6" y="12"/>
                    <a:pt x="6" y="12"/>
                    <a:pt x="6" y="12"/>
                  </a:cubicBezTo>
                  <a:cubicBezTo>
                    <a:pt x="6" y="13"/>
                    <a:pt x="6" y="13"/>
                    <a:pt x="6" y="12"/>
                  </a:cubicBezTo>
                  <a:cubicBezTo>
                    <a:pt x="5" y="13"/>
                    <a:pt x="6" y="13"/>
                    <a:pt x="7" y="13"/>
                  </a:cubicBezTo>
                  <a:cubicBezTo>
                    <a:pt x="7" y="13"/>
                    <a:pt x="6" y="13"/>
                    <a:pt x="6" y="13"/>
                  </a:cubicBezTo>
                  <a:cubicBezTo>
                    <a:pt x="7" y="13"/>
                    <a:pt x="8" y="14"/>
                    <a:pt x="7" y="14"/>
                  </a:cubicBezTo>
                  <a:cubicBezTo>
                    <a:pt x="6" y="14"/>
                    <a:pt x="6" y="14"/>
                    <a:pt x="6" y="14"/>
                  </a:cubicBezTo>
                  <a:cubicBezTo>
                    <a:pt x="6" y="14"/>
                    <a:pt x="9" y="14"/>
                    <a:pt x="8" y="14"/>
                  </a:cubicBezTo>
                  <a:cubicBezTo>
                    <a:pt x="7" y="14"/>
                    <a:pt x="7" y="14"/>
                    <a:pt x="7" y="14"/>
                  </a:cubicBezTo>
                  <a:cubicBezTo>
                    <a:pt x="7" y="15"/>
                    <a:pt x="8" y="16"/>
                    <a:pt x="6" y="16"/>
                  </a:cubicBezTo>
                  <a:cubicBezTo>
                    <a:pt x="8" y="16"/>
                    <a:pt x="5" y="16"/>
                    <a:pt x="8" y="17"/>
                  </a:cubicBezTo>
                  <a:cubicBezTo>
                    <a:pt x="7" y="17"/>
                    <a:pt x="6" y="17"/>
                    <a:pt x="5" y="17"/>
                  </a:cubicBezTo>
                  <a:cubicBezTo>
                    <a:pt x="5" y="17"/>
                    <a:pt x="7" y="17"/>
                    <a:pt x="7" y="18"/>
                  </a:cubicBezTo>
                  <a:cubicBezTo>
                    <a:pt x="6" y="18"/>
                    <a:pt x="6" y="18"/>
                    <a:pt x="6" y="18"/>
                  </a:cubicBezTo>
                  <a:cubicBezTo>
                    <a:pt x="7" y="18"/>
                    <a:pt x="7" y="18"/>
                    <a:pt x="7" y="18"/>
                  </a:cubicBezTo>
                  <a:cubicBezTo>
                    <a:pt x="6" y="18"/>
                    <a:pt x="6" y="18"/>
                    <a:pt x="6" y="18"/>
                  </a:cubicBezTo>
                  <a:cubicBezTo>
                    <a:pt x="6" y="18"/>
                    <a:pt x="6" y="18"/>
                    <a:pt x="6" y="18"/>
                  </a:cubicBezTo>
                  <a:cubicBezTo>
                    <a:pt x="6" y="18"/>
                    <a:pt x="6" y="18"/>
                    <a:pt x="7" y="18"/>
                  </a:cubicBezTo>
                  <a:cubicBezTo>
                    <a:pt x="7" y="18"/>
                    <a:pt x="6" y="18"/>
                    <a:pt x="5" y="18"/>
                  </a:cubicBezTo>
                  <a:cubicBezTo>
                    <a:pt x="6" y="19"/>
                    <a:pt x="6" y="19"/>
                    <a:pt x="6" y="19"/>
                  </a:cubicBezTo>
                  <a:cubicBezTo>
                    <a:pt x="6" y="19"/>
                    <a:pt x="6" y="19"/>
                    <a:pt x="5" y="19"/>
                  </a:cubicBezTo>
                  <a:cubicBezTo>
                    <a:pt x="7" y="19"/>
                    <a:pt x="4" y="19"/>
                    <a:pt x="5" y="19"/>
                  </a:cubicBezTo>
                  <a:cubicBezTo>
                    <a:pt x="6" y="19"/>
                    <a:pt x="6" y="19"/>
                    <a:pt x="6" y="19"/>
                  </a:cubicBezTo>
                  <a:cubicBezTo>
                    <a:pt x="5" y="19"/>
                    <a:pt x="5" y="20"/>
                    <a:pt x="6" y="20"/>
                  </a:cubicBezTo>
                  <a:cubicBezTo>
                    <a:pt x="5" y="20"/>
                    <a:pt x="5" y="20"/>
                    <a:pt x="5" y="20"/>
                  </a:cubicBezTo>
                  <a:cubicBezTo>
                    <a:pt x="5" y="20"/>
                    <a:pt x="5" y="20"/>
                    <a:pt x="5" y="21"/>
                  </a:cubicBezTo>
                  <a:cubicBezTo>
                    <a:pt x="6" y="21"/>
                    <a:pt x="7" y="21"/>
                    <a:pt x="7" y="21"/>
                  </a:cubicBezTo>
                  <a:cubicBezTo>
                    <a:pt x="6" y="21"/>
                    <a:pt x="6" y="21"/>
                    <a:pt x="6" y="21"/>
                  </a:cubicBezTo>
                  <a:cubicBezTo>
                    <a:pt x="7" y="21"/>
                    <a:pt x="6" y="21"/>
                    <a:pt x="7" y="21"/>
                  </a:cubicBezTo>
                  <a:cubicBezTo>
                    <a:pt x="7" y="21"/>
                    <a:pt x="6" y="21"/>
                    <a:pt x="5" y="21"/>
                  </a:cubicBezTo>
                  <a:cubicBezTo>
                    <a:pt x="6" y="21"/>
                    <a:pt x="6" y="21"/>
                    <a:pt x="6" y="21"/>
                  </a:cubicBezTo>
                  <a:cubicBezTo>
                    <a:pt x="5" y="21"/>
                    <a:pt x="5" y="21"/>
                    <a:pt x="5" y="21"/>
                  </a:cubicBezTo>
                  <a:cubicBezTo>
                    <a:pt x="6" y="21"/>
                    <a:pt x="3" y="21"/>
                    <a:pt x="5" y="22"/>
                  </a:cubicBezTo>
                  <a:cubicBezTo>
                    <a:pt x="4" y="22"/>
                    <a:pt x="4" y="22"/>
                    <a:pt x="4" y="22"/>
                  </a:cubicBezTo>
                  <a:cubicBezTo>
                    <a:pt x="4" y="22"/>
                    <a:pt x="5" y="22"/>
                    <a:pt x="5" y="23"/>
                  </a:cubicBezTo>
                  <a:cubicBezTo>
                    <a:pt x="6" y="23"/>
                    <a:pt x="6" y="23"/>
                    <a:pt x="7" y="23"/>
                  </a:cubicBezTo>
                  <a:cubicBezTo>
                    <a:pt x="6" y="23"/>
                    <a:pt x="5" y="23"/>
                    <a:pt x="5" y="24"/>
                  </a:cubicBezTo>
                  <a:cubicBezTo>
                    <a:pt x="6" y="24"/>
                    <a:pt x="6" y="24"/>
                    <a:pt x="7" y="24"/>
                  </a:cubicBezTo>
                  <a:cubicBezTo>
                    <a:pt x="6" y="24"/>
                    <a:pt x="6" y="24"/>
                    <a:pt x="5" y="24"/>
                  </a:cubicBezTo>
                  <a:cubicBezTo>
                    <a:pt x="6" y="24"/>
                    <a:pt x="6" y="25"/>
                    <a:pt x="6" y="25"/>
                  </a:cubicBezTo>
                  <a:cubicBezTo>
                    <a:pt x="7" y="25"/>
                    <a:pt x="7" y="25"/>
                    <a:pt x="7" y="25"/>
                  </a:cubicBezTo>
                  <a:cubicBezTo>
                    <a:pt x="8" y="25"/>
                    <a:pt x="7" y="25"/>
                    <a:pt x="6" y="25"/>
                  </a:cubicBezTo>
                  <a:cubicBezTo>
                    <a:pt x="6" y="25"/>
                    <a:pt x="6" y="25"/>
                    <a:pt x="6" y="25"/>
                  </a:cubicBezTo>
                  <a:cubicBezTo>
                    <a:pt x="8" y="26"/>
                    <a:pt x="3" y="26"/>
                    <a:pt x="5" y="27"/>
                  </a:cubicBezTo>
                  <a:cubicBezTo>
                    <a:pt x="5" y="27"/>
                    <a:pt x="5" y="27"/>
                    <a:pt x="5" y="27"/>
                  </a:cubicBezTo>
                  <a:cubicBezTo>
                    <a:pt x="6" y="27"/>
                    <a:pt x="6" y="27"/>
                    <a:pt x="6" y="27"/>
                  </a:cubicBezTo>
                  <a:cubicBezTo>
                    <a:pt x="6" y="27"/>
                    <a:pt x="6" y="27"/>
                    <a:pt x="5" y="27"/>
                  </a:cubicBezTo>
                  <a:cubicBezTo>
                    <a:pt x="7" y="28"/>
                    <a:pt x="5" y="28"/>
                    <a:pt x="6" y="28"/>
                  </a:cubicBezTo>
                  <a:cubicBezTo>
                    <a:pt x="3" y="28"/>
                    <a:pt x="6" y="29"/>
                    <a:pt x="4" y="30"/>
                  </a:cubicBezTo>
                  <a:cubicBezTo>
                    <a:pt x="5" y="30"/>
                    <a:pt x="5" y="30"/>
                    <a:pt x="5" y="30"/>
                  </a:cubicBezTo>
                  <a:cubicBezTo>
                    <a:pt x="5" y="30"/>
                    <a:pt x="4" y="30"/>
                    <a:pt x="4" y="30"/>
                  </a:cubicBezTo>
                  <a:cubicBezTo>
                    <a:pt x="5" y="30"/>
                    <a:pt x="5" y="30"/>
                    <a:pt x="5" y="30"/>
                  </a:cubicBezTo>
                  <a:cubicBezTo>
                    <a:pt x="6" y="31"/>
                    <a:pt x="4" y="32"/>
                    <a:pt x="3" y="32"/>
                  </a:cubicBezTo>
                  <a:cubicBezTo>
                    <a:pt x="3" y="33"/>
                    <a:pt x="7" y="33"/>
                    <a:pt x="5" y="33"/>
                  </a:cubicBezTo>
                  <a:cubicBezTo>
                    <a:pt x="4" y="33"/>
                    <a:pt x="4" y="33"/>
                    <a:pt x="4" y="33"/>
                  </a:cubicBezTo>
                  <a:cubicBezTo>
                    <a:pt x="5" y="34"/>
                    <a:pt x="3" y="34"/>
                    <a:pt x="5" y="35"/>
                  </a:cubicBezTo>
                  <a:cubicBezTo>
                    <a:pt x="4" y="35"/>
                    <a:pt x="4" y="35"/>
                    <a:pt x="4" y="35"/>
                  </a:cubicBezTo>
                  <a:cubicBezTo>
                    <a:pt x="3" y="35"/>
                    <a:pt x="4" y="35"/>
                    <a:pt x="5" y="36"/>
                  </a:cubicBezTo>
                  <a:cubicBezTo>
                    <a:pt x="5" y="36"/>
                    <a:pt x="4" y="35"/>
                    <a:pt x="4" y="35"/>
                  </a:cubicBezTo>
                  <a:cubicBezTo>
                    <a:pt x="3" y="36"/>
                    <a:pt x="5" y="36"/>
                    <a:pt x="4" y="36"/>
                  </a:cubicBezTo>
                  <a:cubicBezTo>
                    <a:pt x="3" y="36"/>
                    <a:pt x="3" y="36"/>
                    <a:pt x="3" y="36"/>
                  </a:cubicBezTo>
                  <a:cubicBezTo>
                    <a:pt x="4" y="36"/>
                    <a:pt x="3" y="36"/>
                    <a:pt x="4" y="36"/>
                  </a:cubicBezTo>
                  <a:cubicBezTo>
                    <a:pt x="4" y="36"/>
                    <a:pt x="5" y="37"/>
                    <a:pt x="4" y="37"/>
                  </a:cubicBezTo>
                  <a:cubicBezTo>
                    <a:pt x="5" y="37"/>
                    <a:pt x="3" y="37"/>
                    <a:pt x="5" y="38"/>
                  </a:cubicBezTo>
                  <a:cubicBezTo>
                    <a:pt x="3" y="37"/>
                    <a:pt x="4" y="38"/>
                    <a:pt x="4" y="38"/>
                  </a:cubicBezTo>
                  <a:cubicBezTo>
                    <a:pt x="4" y="38"/>
                    <a:pt x="4" y="38"/>
                    <a:pt x="3" y="38"/>
                  </a:cubicBezTo>
                  <a:cubicBezTo>
                    <a:pt x="3" y="38"/>
                    <a:pt x="3" y="38"/>
                    <a:pt x="4" y="38"/>
                  </a:cubicBezTo>
                  <a:cubicBezTo>
                    <a:pt x="2" y="38"/>
                    <a:pt x="6" y="39"/>
                    <a:pt x="3" y="39"/>
                  </a:cubicBezTo>
                  <a:cubicBezTo>
                    <a:pt x="4" y="40"/>
                    <a:pt x="5" y="40"/>
                    <a:pt x="5" y="41"/>
                  </a:cubicBezTo>
                  <a:cubicBezTo>
                    <a:pt x="3" y="41"/>
                    <a:pt x="5" y="40"/>
                    <a:pt x="3" y="40"/>
                  </a:cubicBezTo>
                  <a:cubicBezTo>
                    <a:pt x="4" y="41"/>
                    <a:pt x="5" y="41"/>
                    <a:pt x="5" y="41"/>
                  </a:cubicBezTo>
                  <a:cubicBezTo>
                    <a:pt x="4" y="42"/>
                    <a:pt x="4" y="41"/>
                    <a:pt x="4" y="41"/>
                  </a:cubicBezTo>
                  <a:cubicBezTo>
                    <a:pt x="4" y="42"/>
                    <a:pt x="3" y="42"/>
                    <a:pt x="4" y="43"/>
                  </a:cubicBezTo>
                  <a:cubicBezTo>
                    <a:pt x="4" y="42"/>
                    <a:pt x="4" y="42"/>
                    <a:pt x="4" y="42"/>
                  </a:cubicBezTo>
                  <a:cubicBezTo>
                    <a:pt x="4" y="42"/>
                    <a:pt x="3" y="43"/>
                    <a:pt x="4" y="43"/>
                  </a:cubicBezTo>
                  <a:cubicBezTo>
                    <a:pt x="4" y="43"/>
                    <a:pt x="4" y="43"/>
                    <a:pt x="4" y="43"/>
                  </a:cubicBezTo>
                  <a:cubicBezTo>
                    <a:pt x="5" y="43"/>
                    <a:pt x="6" y="43"/>
                    <a:pt x="7" y="43"/>
                  </a:cubicBezTo>
                  <a:cubicBezTo>
                    <a:pt x="5" y="43"/>
                    <a:pt x="6" y="44"/>
                    <a:pt x="4" y="43"/>
                  </a:cubicBezTo>
                  <a:cubicBezTo>
                    <a:pt x="4" y="43"/>
                    <a:pt x="4" y="43"/>
                    <a:pt x="5" y="43"/>
                  </a:cubicBezTo>
                  <a:cubicBezTo>
                    <a:pt x="4" y="43"/>
                    <a:pt x="4" y="43"/>
                    <a:pt x="4" y="43"/>
                  </a:cubicBezTo>
                  <a:cubicBezTo>
                    <a:pt x="4" y="43"/>
                    <a:pt x="5" y="44"/>
                    <a:pt x="5" y="44"/>
                  </a:cubicBezTo>
                  <a:cubicBezTo>
                    <a:pt x="4" y="43"/>
                    <a:pt x="4" y="43"/>
                    <a:pt x="4" y="43"/>
                  </a:cubicBezTo>
                  <a:cubicBezTo>
                    <a:pt x="4" y="44"/>
                    <a:pt x="5" y="44"/>
                    <a:pt x="5" y="44"/>
                  </a:cubicBezTo>
                  <a:cubicBezTo>
                    <a:pt x="5" y="44"/>
                    <a:pt x="4" y="44"/>
                    <a:pt x="4" y="44"/>
                  </a:cubicBezTo>
                  <a:cubicBezTo>
                    <a:pt x="4" y="44"/>
                    <a:pt x="6" y="45"/>
                    <a:pt x="5" y="45"/>
                  </a:cubicBezTo>
                  <a:cubicBezTo>
                    <a:pt x="4" y="45"/>
                    <a:pt x="5" y="45"/>
                    <a:pt x="3" y="45"/>
                  </a:cubicBezTo>
                  <a:cubicBezTo>
                    <a:pt x="4" y="45"/>
                    <a:pt x="4" y="45"/>
                    <a:pt x="4" y="45"/>
                  </a:cubicBezTo>
                  <a:cubicBezTo>
                    <a:pt x="4" y="45"/>
                    <a:pt x="4" y="45"/>
                    <a:pt x="4" y="45"/>
                  </a:cubicBezTo>
                  <a:cubicBezTo>
                    <a:pt x="4" y="46"/>
                    <a:pt x="5" y="46"/>
                    <a:pt x="5" y="46"/>
                  </a:cubicBezTo>
                  <a:cubicBezTo>
                    <a:pt x="4" y="46"/>
                    <a:pt x="4" y="46"/>
                    <a:pt x="4" y="46"/>
                  </a:cubicBezTo>
                  <a:cubicBezTo>
                    <a:pt x="5" y="46"/>
                    <a:pt x="5" y="46"/>
                    <a:pt x="5" y="46"/>
                  </a:cubicBezTo>
                  <a:cubicBezTo>
                    <a:pt x="5" y="46"/>
                    <a:pt x="5" y="46"/>
                    <a:pt x="5" y="46"/>
                  </a:cubicBezTo>
                  <a:cubicBezTo>
                    <a:pt x="6" y="46"/>
                    <a:pt x="7" y="46"/>
                    <a:pt x="6" y="47"/>
                  </a:cubicBezTo>
                  <a:cubicBezTo>
                    <a:pt x="6" y="47"/>
                    <a:pt x="6" y="47"/>
                    <a:pt x="6" y="47"/>
                  </a:cubicBezTo>
                  <a:cubicBezTo>
                    <a:pt x="6" y="47"/>
                    <a:pt x="6" y="47"/>
                    <a:pt x="6" y="47"/>
                  </a:cubicBezTo>
                  <a:cubicBezTo>
                    <a:pt x="6" y="47"/>
                    <a:pt x="6" y="47"/>
                    <a:pt x="6" y="47"/>
                  </a:cubicBezTo>
                  <a:cubicBezTo>
                    <a:pt x="6" y="47"/>
                    <a:pt x="4" y="47"/>
                    <a:pt x="4" y="47"/>
                  </a:cubicBezTo>
                  <a:cubicBezTo>
                    <a:pt x="5" y="47"/>
                    <a:pt x="4" y="47"/>
                    <a:pt x="6" y="48"/>
                  </a:cubicBezTo>
                  <a:cubicBezTo>
                    <a:pt x="5" y="48"/>
                    <a:pt x="5" y="47"/>
                    <a:pt x="4" y="47"/>
                  </a:cubicBezTo>
                  <a:cubicBezTo>
                    <a:pt x="5" y="48"/>
                    <a:pt x="5" y="48"/>
                    <a:pt x="5" y="48"/>
                  </a:cubicBezTo>
                  <a:cubicBezTo>
                    <a:pt x="5" y="48"/>
                    <a:pt x="5" y="48"/>
                    <a:pt x="4" y="48"/>
                  </a:cubicBezTo>
                  <a:cubicBezTo>
                    <a:pt x="4" y="48"/>
                    <a:pt x="6" y="48"/>
                    <a:pt x="5" y="48"/>
                  </a:cubicBezTo>
                  <a:cubicBezTo>
                    <a:pt x="5" y="48"/>
                    <a:pt x="5" y="48"/>
                    <a:pt x="5" y="48"/>
                  </a:cubicBezTo>
                  <a:cubicBezTo>
                    <a:pt x="4" y="48"/>
                    <a:pt x="5" y="49"/>
                    <a:pt x="5" y="49"/>
                  </a:cubicBezTo>
                  <a:cubicBezTo>
                    <a:pt x="3" y="48"/>
                    <a:pt x="5" y="48"/>
                    <a:pt x="3" y="48"/>
                  </a:cubicBezTo>
                  <a:cubicBezTo>
                    <a:pt x="3" y="49"/>
                    <a:pt x="5" y="49"/>
                    <a:pt x="4" y="50"/>
                  </a:cubicBezTo>
                  <a:cubicBezTo>
                    <a:pt x="5" y="50"/>
                    <a:pt x="5" y="50"/>
                    <a:pt x="5" y="50"/>
                  </a:cubicBezTo>
                  <a:cubicBezTo>
                    <a:pt x="7" y="50"/>
                    <a:pt x="3" y="50"/>
                    <a:pt x="4" y="50"/>
                  </a:cubicBezTo>
                  <a:cubicBezTo>
                    <a:pt x="4" y="50"/>
                    <a:pt x="3" y="50"/>
                    <a:pt x="4" y="50"/>
                  </a:cubicBezTo>
                  <a:cubicBezTo>
                    <a:pt x="3" y="50"/>
                    <a:pt x="4" y="51"/>
                    <a:pt x="4" y="51"/>
                  </a:cubicBezTo>
                  <a:cubicBezTo>
                    <a:pt x="4" y="51"/>
                    <a:pt x="4" y="51"/>
                    <a:pt x="4" y="51"/>
                  </a:cubicBezTo>
                  <a:cubicBezTo>
                    <a:pt x="3" y="51"/>
                    <a:pt x="4" y="51"/>
                    <a:pt x="3" y="51"/>
                  </a:cubicBezTo>
                  <a:cubicBezTo>
                    <a:pt x="4" y="52"/>
                    <a:pt x="4" y="52"/>
                    <a:pt x="4" y="52"/>
                  </a:cubicBezTo>
                  <a:cubicBezTo>
                    <a:pt x="1" y="52"/>
                    <a:pt x="6" y="53"/>
                    <a:pt x="3" y="53"/>
                  </a:cubicBezTo>
                  <a:cubicBezTo>
                    <a:pt x="3" y="53"/>
                    <a:pt x="3" y="53"/>
                    <a:pt x="3" y="53"/>
                  </a:cubicBezTo>
                  <a:cubicBezTo>
                    <a:pt x="3" y="53"/>
                    <a:pt x="3" y="53"/>
                    <a:pt x="3" y="53"/>
                  </a:cubicBezTo>
                  <a:cubicBezTo>
                    <a:pt x="4" y="54"/>
                    <a:pt x="4" y="54"/>
                    <a:pt x="4" y="54"/>
                  </a:cubicBezTo>
                  <a:cubicBezTo>
                    <a:pt x="5" y="54"/>
                    <a:pt x="5" y="54"/>
                    <a:pt x="5" y="54"/>
                  </a:cubicBezTo>
                  <a:cubicBezTo>
                    <a:pt x="5" y="54"/>
                    <a:pt x="4" y="54"/>
                    <a:pt x="3" y="54"/>
                  </a:cubicBezTo>
                  <a:cubicBezTo>
                    <a:pt x="4" y="54"/>
                    <a:pt x="4" y="54"/>
                    <a:pt x="4" y="54"/>
                  </a:cubicBezTo>
                  <a:cubicBezTo>
                    <a:pt x="2" y="54"/>
                    <a:pt x="6" y="55"/>
                    <a:pt x="5" y="55"/>
                  </a:cubicBezTo>
                  <a:cubicBezTo>
                    <a:pt x="4" y="54"/>
                    <a:pt x="4" y="54"/>
                    <a:pt x="4" y="54"/>
                  </a:cubicBezTo>
                  <a:cubicBezTo>
                    <a:pt x="4" y="55"/>
                    <a:pt x="5" y="55"/>
                    <a:pt x="5" y="55"/>
                  </a:cubicBezTo>
                  <a:cubicBezTo>
                    <a:pt x="4" y="55"/>
                    <a:pt x="4" y="55"/>
                    <a:pt x="3" y="54"/>
                  </a:cubicBezTo>
                  <a:cubicBezTo>
                    <a:pt x="3" y="55"/>
                    <a:pt x="5" y="55"/>
                    <a:pt x="4" y="55"/>
                  </a:cubicBezTo>
                  <a:cubicBezTo>
                    <a:pt x="4" y="55"/>
                    <a:pt x="4" y="55"/>
                    <a:pt x="4" y="55"/>
                  </a:cubicBezTo>
                  <a:cubicBezTo>
                    <a:pt x="3" y="54"/>
                    <a:pt x="3" y="55"/>
                    <a:pt x="3" y="55"/>
                  </a:cubicBezTo>
                  <a:cubicBezTo>
                    <a:pt x="3" y="55"/>
                    <a:pt x="3" y="55"/>
                    <a:pt x="3" y="55"/>
                  </a:cubicBezTo>
                  <a:cubicBezTo>
                    <a:pt x="2" y="55"/>
                    <a:pt x="2" y="55"/>
                    <a:pt x="2" y="55"/>
                  </a:cubicBezTo>
                  <a:cubicBezTo>
                    <a:pt x="2" y="55"/>
                    <a:pt x="2" y="55"/>
                    <a:pt x="2" y="55"/>
                  </a:cubicBezTo>
                  <a:cubicBezTo>
                    <a:pt x="5" y="56"/>
                    <a:pt x="3" y="55"/>
                    <a:pt x="4" y="56"/>
                  </a:cubicBezTo>
                  <a:cubicBezTo>
                    <a:pt x="3" y="55"/>
                    <a:pt x="3" y="56"/>
                    <a:pt x="2" y="55"/>
                  </a:cubicBezTo>
                  <a:cubicBezTo>
                    <a:pt x="1" y="55"/>
                    <a:pt x="1" y="55"/>
                    <a:pt x="1" y="55"/>
                  </a:cubicBezTo>
                  <a:cubicBezTo>
                    <a:pt x="2" y="56"/>
                    <a:pt x="0" y="55"/>
                    <a:pt x="2" y="56"/>
                  </a:cubicBezTo>
                  <a:cubicBezTo>
                    <a:pt x="1" y="56"/>
                    <a:pt x="2" y="56"/>
                    <a:pt x="1" y="55"/>
                  </a:cubicBezTo>
                  <a:cubicBezTo>
                    <a:pt x="2" y="56"/>
                    <a:pt x="2" y="56"/>
                    <a:pt x="2" y="56"/>
                  </a:cubicBezTo>
                  <a:cubicBezTo>
                    <a:pt x="3" y="57"/>
                    <a:pt x="0" y="56"/>
                    <a:pt x="2" y="57"/>
                  </a:cubicBezTo>
                  <a:cubicBezTo>
                    <a:pt x="2" y="57"/>
                    <a:pt x="3" y="58"/>
                    <a:pt x="4" y="59"/>
                  </a:cubicBezTo>
                  <a:cubicBezTo>
                    <a:pt x="3" y="58"/>
                    <a:pt x="3" y="58"/>
                    <a:pt x="3" y="58"/>
                  </a:cubicBezTo>
                  <a:cubicBezTo>
                    <a:pt x="2" y="58"/>
                    <a:pt x="2" y="58"/>
                    <a:pt x="2" y="58"/>
                  </a:cubicBezTo>
                  <a:cubicBezTo>
                    <a:pt x="1" y="58"/>
                    <a:pt x="1" y="58"/>
                    <a:pt x="1" y="58"/>
                  </a:cubicBezTo>
                  <a:cubicBezTo>
                    <a:pt x="1" y="58"/>
                    <a:pt x="3" y="59"/>
                    <a:pt x="2" y="58"/>
                  </a:cubicBezTo>
                  <a:cubicBezTo>
                    <a:pt x="1" y="58"/>
                    <a:pt x="1" y="58"/>
                    <a:pt x="1" y="58"/>
                  </a:cubicBezTo>
                  <a:cubicBezTo>
                    <a:pt x="2" y="59"/>
                    <a:pt x="2" y="59"/>
                    <a:pt x="2" y="59"/>
                  </a:cubicBezTo>
                  <a:cubicBezTo>
                    <a:pt x="1" y="58"/>
                    <a:pt x="1" y="58"/>
                    <a:pt x="0" y="58"/>
                  </a:cubicBezTo>
                  <a:cubicBezTo>
                    <a:pt x="1" y="58"/>
                    <a:pt x="1" y="59"/>
                    <a:pt x="2" y="59"/>
                  </a:cubicBezTo>
                  <a:cubicBezTo>
                    <a:pt x="2" y="59"/>
                    <a:pt x="2" y="59"/>
                    <a:pt x="2" y="59"/>
                  </a:cubicBezTo>
                  <a:cubicBezTo>
                    <a:pt x="2" y="59"/>
                    <a:pt x="1" y="59"/>
                    <a:pt x="1" y="59"/>
                  </a:cubicBezTo>
                  <a:cubicBezTo>
                    <a:pt x="1" y="58"/>
                    <a:pt x="2" y="59"/>
                    <a:pt x="2" y="59"/>
                  </a:cubicBezTo>
                  <a:cubicBezTo>
                    <a:pt x="2" y="59"/>
                    <a:pt x="2" y="59"/>
                    <a:pt x="2" y="59"/>
                  </a:cubicBezTo>
                  <a:cubicBezTo>
                    <a:pt x="4" y="60"/>
                    <a:pt x="2" y="58"/>
                    <a:pt x="2" y="58"/>
                  </a:cubicBezTo>
                  <a:cubicBezTo>
                    <a:pt x="4" y="59"/>
                    <a:pt x="4" y="59"/>
                    <a:pt x="4" y="59"/>
                  </a:cubicBezTo>
                  <a:cubicBezTo>
                    <a:pt x="3" y="58"/>
                    <a:pt x="3" y="58"/>
                    <a:pt x="3" y="58"/>
                  </a:cubicBezTo>
                  <a:cubicBezTo>
                    <a:pt x="3" y="58"/>
                    <a:pt x="4" y="59"/>
                    <a:pt x="4" y="59"/>
                  </a:cubicBezTo>
                  <a:cubicBezTo>
                    <a:pt x="5" y="59"/>
                    <a:pt x="4" y="59"/>
                    <a:pt x="4" y="59"/>
                  </a:cubicBezTo>
                  <a:cubicBezTo>
                    <a:pt x="5" y="59"/>
                    <a:pt x="5" y="59"/>
                    <a:pt x="5" y="59"/>
                  </a:cubicBezTo>
                  <a:cubicBezTo>
                    <a:pt x="4" y="59"/>
                    <a:pt x="4" y="59"/>
                    <a:pt x="4" y="59"/>
                  </a:cubicBezTo>
                  <a:cubicBezTo>
                    <a:pt x="5" y="59"/>
                    <a:pt x="5" y="59"/>
                    <a:pt x="5" y="59"/>
                  </a:cubicBezTo>
                  <a:cubicBezTo>
                    <a:pt x="6" y="59"/>
                    <a:pt x="4" y="58"/>
                    <a:pt x="5" y="59"/>
                  </a:cubicBezTo>
                  <a:cubicBezTo>
                    <a:pt x="5" y="59"/>
                    <a:pt x="5" y="59"/>
                    <a:pt x="5" y="59"/>
                  </a:cubicBezTo>
                  <a:cubicBezTo>
                    <a:pt x="5" y="58"/>
                    <a:pt x="4" y="58"/>
                    <a:pt x="3" y="57"/>
                  </a:cubicBezTo>
                  <a:cubicBezTo>
                    <a:pt x="6" y="58"/>
                    <a:pt x="6" y="58"/>
                    <a:pt x="6" y="58"/>
                  </a:cubicBezTo>
                  <a:cubicBezTo>
                    <a:pt x="5" y="58"/>
                    <a:pt x="5" y="58"/>
                    <a:pt x="5" y="58"/>
                  </a:cubicBezTo>
                  <a:cubicBezTo>
                    <a:pt x="5" y="58"/>
                    <a:pt x="5" y="58"/>
                    <a:pt x="6" y="58"/>
                  </a:cubicBezTo>
                  <a:cubicBezTo>
                    <a:pt x="5" y="57"/>
                    <a:pt x="5" y="58"/>
                    <a:pt x="4" y="57"/>
                  </a:cubicBezTo>
                  <a:cubicBezTo>
                    <a:pt x="5" y="58"/>
                    <a:pt x="4" y="57"/>
                    <a:pt x="6" y="57"/>
                  </a:cubicBezTo>
                  <a:cubicBezTo>
                    <a:pt x="5" y="57"/>
                    <a:pt x="5" y="57"/>
                    <a:pt x="5" y="57"/>
                  </a:cubicBezTo>
                  <a:cubicBezTo>
                    <a:pt x="7" y="57"/>
                    <a:pt x="4" y="56"/>
                    <a:pt x="5" y="57"/>
                  </a:cubicBezTo>
                  <a:cubicBezTo>
                    <a:pt x="6" y="57"/>
                    <a:pt x="6" y="57"/>
                    <a:pt x="7" y="57"/>
                  </a:cubicBezTo>
                  <a:cubicBezTo>
                    <a:pt x="5" y="56"/>
                    <a:pt x="7" y="57"/>
                    <a:pt x="7" y="57"/>
                  </a:cubicBezTo>
                  <a:cubicBezTo>
                    <a:pt x="6" y="56"/>
                    <a:pt x="6" y="56"/>
                    <a:pt x="6" y="56"/>
                  </a:cubicBezTo>
                  <a:cubicBezTo>
                    <a:pt x="7" y="56"/>
                    <a:pt x="7" y="56"/>
                    <a:pt x="8" y="55"/>
                  </a:cubicBezTo>
                  <a:cubicBezTo>
                    <a:pt x="8" y="56"/>
                    <a:pt x="8" y="56"/>
                    <a:pt x="8" y="56"/>
                  </a:cubicBezTo>
                  <a:cubicBezTo>
                    <a:pt x="6" y="55"/>
                    <a:pt x="7" y="55"/>
                    <a:pt x="7" y="55"/>
                  </a:cubicBezTo>
                  <a:cubicBezTo>
                    <a:pt x="7" y="55"/>
                    <a:pt x="8" y="55"/>
                    <a:pt x="8" y="55"/>
                  </a:cubicBezTo>
                  <a:cubicBezTo>
                    <a:pt x="8" y="55"/>
                    <a:pt x="8" y="55"/>
                    <a:pt x="8" y="55"/>
                  </a:cubicBezTo>
                  <a:cubicBezTo>
                    <a:pt x="8" y="55"/>
                    <a:pt x="7" y="55"/>
                    <a:pt x="7" y="55"/>
                  </a:cubicBezTo>
                  <a:cubicBezTo>
                    <a:pt x="8" y="55"/>
                    <a:pt x="8" y="55"/>
                    <a:pt x="8" y="55"/>
                  </a:cubicBezTo>
                  <a:cubicBezTo>
                    <a:pt x="8" y="55"/>
                    <a:pt x="7" y="54"/>
                    <a:pt x="8" y="54"/>
                  </a:cubicBezTo>
                  <a:cubicBezTo>
                    <a:pt x="7" y="54"/>
                    <a:pt x="5" y="53"/>
                    <a:pt x="5" y="53"/>
                  </a:cubicBezTo>
                  <a:cubicBezTo>
                    <a:pt x="5" y="53"/>
                    <a:pt x="6" y="53"/>
                    <a:pt x="6" y="54"/>
                  </a:cubicBezTo>
                  <a:cubicBezTo>
                    <a:pt x="6" y="53"/>
                    <a:pt x="6" y="53"/>
                    <a:pt x="6" y="53"/>
                  </a:cubicBezTo>
                  <a:cubicBezTo>
                    <a:pt x="7" y="54"/>
                    <a:pt x="7" y="54"/>
                    <a:pt x="7" y="54"/>
                  </a:cubicBezTo>
                  <a:cubicBezTo>
                    <a:pt x="7" y="54"/>
                    <a:pt x="6" y="53"/>
                    <a:pt x="6" y="53"/>
                  </a:cubicBezTo>
                  <a:cubicBezTo>
                    <a:pt x="7" y="54"/>
                    <a:pt x="7" y="53"/>
                    <a:pt x="8" y="54"/>
                  </a:cubicBezTo>
                  <a:cubicBezTo>
                    <a:pt x="8" y="54"/>
                    <a:pt x="7" y="54"/>
                    <a:pt x="8" y="54"/>
                  </a:cubicBezTo>
                  <a:cubicBezTo>
                    <a:pt x="8" y="54"/>
                    <a:pt x="8" y="54"/>
                    <a:pt x="9" y="54"/>
                  </a:cubicBezTo>
                  <a:cubicBezTo>
                    <a:pt x="8" y="54"/>
                    <a:pt x="8" y="54"/>
                    <a:pt x="8" y="53"/>
                  </a:cubicBezTo>
                  <a:cubicBezTo>
                    <a:pt x="8" y="53"/>
                    <a:pt x="9" y="54"/>
                    <a:pt x="9" y="54"/>
                  </a:cubicBezTo>
                  <a:cubicBezTo>
                    <a:pt x="9" y="53"/>
                    <a:pt x="9" y="53"/>
                    <a:pt x="8" y="53"/>
                  </a:cubicBezTo>
                  <a:cubicBezTo>
                    <a:pt x="8" y="53"/>
                    <a:pt x="9" y="53"/>
                    <a:pt x="9" y="53"/>
                  </a:cubicBezTo>
                  <a:cubicBezTo>
                    <a:pt x="8" y="53"/>
                    <a:pt x="9" y="53"/>
                    <a:pt x="8" y="52"/>
                  </a:cubicBezTo>
                  <a:cubicBezTo>
                    <a:pt x="8" y="52"/>
                    <a:pt x="8" y="52"/>
                    <a:pt x="8" y="52"/>
                  </a:cubicBezTo>
                  <a:cubicBezTo>
                    <a:pt x="7" y="52"/>
                    <a:pt x="7" y="52"/>
                    <a:pt x="7" y="52"/>
                  </a:cubicBezTo>
                  <a:cubicBezTo>
                    <a:pt x="7" y="52"/>
                    <a:pt x="7" y="52"/>
                    <a:pt x="7" y="52"/>
                  </a:cubicBezTo>
                  <a:cubicBezTo>
                    <a:pt x="7" y="52"/>
                    <a:pt x="7" y="52"/>
                    <a:pt x="7" y="52"/>
                  </a:cubicBezTo>
                  <a:cubicBezTo>
                    <a:pt x="6" y="52"/>
                    <a:pt x="8" y="52"/>
                    <a:pt x="8" y="51"/>
                  </a:cubicBezTo>
                  <a:cubicBezTo>
                    <a:pt x="8" y="51"/>
                    <a:pt x="8" y="51"/>
                    <a:pt x="8" y="51"/>
                  </a:cubicBezTo>
                  <a:cubicBezTo>
                    <a:pt x="8" y="51"/>
                    <a:pt x="8" y="51"/>
                    <a:pt x="7" y="50"/>
                  </a:cubicBezTo>
                  <a:cubicBezTo>
                    <a:pt x="7" y="50"/>
                    <a:pt x="8" y="50"/>
                    <a:pt x="9" y="51"/>
                  </a:cubicBezTo>
                  <a:cubicBezTo>
                    <a:pt x="8" y="50"/>
                    <a:pt x="8" y="50"/>
                    <a:pt x="9" y="50"/>
                  </a:cubicBezTo>
                  <a:cubicBezTo>
                    <a:pt x="9" y="50"/>
                    <a:pt x="9" y="50"/>
                    <a:pt x="9" y="50"/>
                  </a:cubicBezTo>
                  <a:cubicBezTo>
                    <a:pt x="9" y="50"/>
                    <a:pt x="10" y="50"/>
                    <a:pt x="9" y="50"/>
                  </a:cubicBezTo>
                  <a:cubicBezTo>
                    <a:pt x="10" y="50"/>
                    <a:pt x="10" y="50"/>
                    <a:pt x="10" y="50"/>
                  </a:cubicBezTo>
                  <a:cubicBezTo>
                    <a:pt x="9" y="50"/>
                    <a:pt x="9" y="50"/>
                    <a:pt x="9" y="50"/>
                  </a:cubicBezTo>
                  <a:cubicBezTo>
                    <a:pt x="9" y="50"/>
                    <a:pt x="9" y="50"/>
                    <a:pt x="9" y="50"/>
                  </a:cubicBezTo>
                  <a:cubicBezTo>
                    <a:pt x="11" y="50"/>
                    <a:pt x="11" y="50"/>
                    <a:pt x="11" y="50"/>
                  </a:cubicBezTo>
                  <a:cubicBezTo>
                    <a:pt x="12" y="50"/>
                    <a:pt x="8" y="48"/>
                    <a:pt x="11" y="49"/>
                  </a:cubicBezTo>
                  <a:cubicBezTo>
                    <a:pt x="10" y="48"/>
                    <a:pt x="10" y="49"/>
                    <a:pt x="9" y="48"/>
                  </a:cubicBezTo>
                  <a:cubicBezTo>
                    <a:pt x="9" y="48"/>
                    <a:pt x="11" y="48"/>
                    <a:pt x="11" y="48"/>
                  </a:cubicBezTo>
                  <a:cubicBezTo>
                    <a:pt x="12" y="48"/>
                    <a:pt x="10" y="48"/>
                    <a:pt x="10" y="48"/>
                  </a:cubicBezTo>
                  <a:cubicBezTo>
                    <a:pt x="10" y="47"/>
                    <a:pt x="8" y="47"/>
                    <a:pt x="8" y="47"/>
                  </a:cubicBezTo>
                  <a:cubicBezTo>
                    <a:pt x="8" y="47"/>
                    <a:pt x="10" y="47"/>
                    <a:pt x="10" y="47"/>
                  </a:cubicBezTo>
                  <a:cubicBezTo>
                    <a:pt x="10" y="47"/>
                    <a:pt x="10" y="47"/>
                    <a:pt x="10" y="47"/>
                  </a:cubicBezTo>
                  <a:cubicBezTo>
                    <a:pt x="10" y="47"/>
                    <a:pt x="10" y="48"/>
                    <a:pt x="11" y="48"/>
                  </a:cubicBezTo>
                  <a:cubicBezTo>
                    <a:pt x="10" y="47"/>
                    <a:pt x="10" y="47"/>
                    <a:pt x="10" y="47"/>
                  </a:cubicBezTo>
                  <a:cubicBezTo>
                    <a:pt x="11" y="47"/>
                    <a:pt x="11" y="47"/>
                    <a:pt x="12" y="47"/>
                  </a:cubicBezTo>
                  <a:cubicBezTo>
                    <a:pt x="11" y="47"/>
                    <a:pt x="11" y="47"/>
                    <a:pt x="11" y="47"/>
                  </a:cubicBezTo>
                  <a:cubicBezTo>
                    <a:pt x="11" y="47"/>
                    <a:pt x="11" y="47"/>
                    <a:pt x="11" y="47"/>
                  </a:cubicBezTo>
                  <a:cubicBezTo>
                    <a:pt x="11" y="47"/>
                    <a:pt x="11" y="47"/>
                    <a:pt x="11" y="46"/>
                  </a:cubicBezTo>
                  <a:cubicBezTo>
                    <a:pt x="11" y="46"/>
                    <a:pt x="10" y="46"/>
                    <a:pt x="10" y="46"/>
                  </a:cubicBezTo>
                  <a:cubicBezTo>
                    <a:pt x="10" y="46"/>
                    <a:pt x="11" y="46"/>
                    <a:pt x="11" y="46"/>
                  </a:cubicBezTo>
                  <a:cubicBezTo>
                    <a:pt x="11" y="46"/>
                    <a:pt x="12" y="46"/>
                    <a:pt x="12" y="46"/>
                  </a:cubicBezTo>
                  <a:cubicBezTo>
                    <a:pt x="11" y="46"/>
                    <a:pt x="13" y="46"/>
                    <a:pt x="13" y="46"/>
                  </a:cubicBezTo>
                  <a:cubicBezTo>
                    <a:pt x="14" y="46"/>
                    <a:pt x="14" y="46"/>
                    <a:pt x="14" y="46"/>
                  </a:cubicBezTo>
                  <a:cubicBezTo>
                    <a:pt x="13" y="46"/>
                    <a:pt x="13" y="46"/>
                    <a:pt x="13" y="46"/>
                  </a:cubicBezTo>
                  <a:cubicBezTo>
                    <a:pt x="12" y="46"/>
                    <a:pt x="12" y="46"/>
                    <a:pt x="12" y="46"/>
                  </a:cubicBezTo>
                  <a:cubicBezTo>
                    <a:pt x="13" y="45"/>
                    <a:pt x="13" y="45"/>
                    <a:pt x="13" y="45"/>
                  </a:cubicBezTo>
                  <a:cubicBezTo>
                    <a:pt x="12" y="45"/>
                    <a:pt x="11" y="45"/>
                    <a:pt x="11" y="45"/>
                  </a:cubicBezTo>
                  <a:cubicBezTo>
                    <a:pt x="11" y="45"/>
                    <a:pt x="10" y="44"/>
                    <a:pt x="11" y="45"/>
                  </a:cubicBezTo>
                  <a:cubicBezTo>
                    <a:pt x="11" y="45"/>
                    <a:pt x="13" y="45"/>
                    <a:pt x="13" y="45"/>
                  </a:cubicBezTo>
                  <a:cubicBezTo>
                    <a:pt x="13" y="45"/>
                    <a:pt x="13" y="45"/>
                    <a:pt x="13" y="45"/>
                  </a:cubicBezTo>
                  <a:cubicBezTo>
                    <a:pt x="13" y="45"/>
                    <a:pt x="13" y="45"/>
                    <a:pt x="13" y="45"/>
                  </a:cubicBezTo>
                  <a:cubicBezTo>
                    <a:pt x="14" y="45"/>
                    <a:pt x="12" y="45"/>
                    <a:pt x="12" y="44"/>
                  </a:cubicBezTo>
                  <a:cubicBezTo>
                    <a:pt x="13" y="45"/>
                    <a:pt x="13" y="45"/>
                    <a:pt x="13" y="44"/>
                  </a:cubicBezTo>
                  <a:cubicBezTo>
                    <a:pt x="13" y="45"/>
                    <a:pt x="12" y="44"/>
                    <a:pt x="11" y="44"/>
                  </a:cubicBezTo>
                  <a:cubicBezTo>
                    <a:pt x="12" y="44"/>
                    <a:pt x="11" y="44"/>
                    <a:pt x="11" y="44"/>
                  </a:cubicBezTo>
                  <a:cubicBezTo>
                    <a:pt x="11" y="44"/>
                    <a:pt x="11" y="44"/>
                    <a:pt x="11" y="44"/>
                  </a:cubicBezTo>
                  <a:cubicBezTo>
                    <a:pt x="10" y="44"/>
                    <a:pt x="10" y="44"/>
                    <a:pt x="10" y="43"/>
                  </a:cubicBezTo>
                  <a:cubicBezTo>
                    <a:pt x="11" y="43"/>
                    <a:pt x="10" y="44"/>
                    <a:pt x="11" y="44"/>
                  </a:cubicBezTo>
                  <a:cubicBezTo>
                    <a:pt x="10" y="43"/>
                    <a:pt x="12" y="43"/>
                    <a:pt x="11" y="43"/>
                  </a:cubicBezTo>
                  <a:cubicBezTo>
                    <a:pt x="12" y="43"/>
                    <a:pt x="13" y="43"/>
                    <a:pt x="13" y="43"/>
                  </a:cubicBezTo>
                  <a:cubicBezTo>
                    <a:pt x="12" y="43"/>
                    <a:pt x="14" y="43"/>
                    <a:pt x="13" y="43"/>
                  </a:cubicBezTo>
                  <a:cubicBezTo>
                    <a:pt x="12" y="43"/>
                    <a:pt x="12" y="43"/>
                    <a:pt x="12" y="42"/>
                  </a:cubicBezTo>
                  <a:cubicBezTo>
                    <a:pt x="12" y="43"/>
                    <a:pt x="12" y="43"/>
                    <a:pt x="12" y="43"/>
                  </a:cubicBezTo>
                  <a:cubicBezTo>
                    <a:pt x="11" y="42"/>
                    <a:pt x="11" y="42"/>
                    <a:pt x="11" y="42"/>
                  </a:cubicBezTo>
                  <a:cubicBezTo>
                    <a:pt x="11" y="42"/>
                    <a:pt x="11" y="43"/>
                    <a:pt x="11" y="43"/>
                  </a:cubicBezTo>
                  <a:cubicBezTo>
                    <a:pt x="11" y="42"/>
                    <a:pt x="11" y="43"/>
                    <a:pt x="10" y="42"/>
                  </a:cubicBezTo>
                  <a:cubicBezTo>
                    <a:pt x="11" y="43"/>
                    <a:pt x="9" y="42"/>
                    <a:pt x="10" y="42"/>
                  </a:cubicBezTo>
                  <a:cubicBezTo>
                    <a:pt x="12" y="42"/>
                    <a:pt x="12" y="42"/>
                    <a:pt x="12" y="42"/>
                  </a:cubicBezTo>
                  <a:cubicBezTo>
                    <a:pt x="14" y="42"/>
                    <a:pt x="11" y="42"/>
                    <a:pt x="12" y="41"/>
                  </a:cubicBezTo>
                  <a:cubicBezTo>
                    <a:pt x="12" y="41"/>
                    <a:pt x="12" y="41"/>
                    <a:pt x="12" y="41"/>
                  </a:cubicBezTo>
                  <a:cubicBezTo>
                    <a:pt x="11" y="41"/>
                    <a:pt x="12" y="41"/>
                    <a:pt x="11" y="41"/>
                  </a:cubicBezTo>
                  <a:cubicBezTo>
                    <a:pt x="12" y="41"/>
                    <a:pt x="12" y="41"/>
                    <a:pt x="13" y="41"/>
                  </a:cubicBezTo>
                  <a:cubicBezTo>
                    <a:pt x="12" y="41"/>
                    <a:pt x="13" y="41"/>
                    <a:pt x="11" y="40"/>
                  </a:cubicBezTo>
                  <a:cubicBezTo>
                    <a:pt x="12" y="40"/>
                    <a:pt x="12" y="40"/>
                    <a:pt x="12" y="40"/>
                  </a:cubicBezTo>
                  <a:cubicBezTo>
                    <a:pt x="13" y="40"/>
                    <a:pt x="10" y="40"/>
                    <a:pt x="11" y="39"/>
                  </a:cubicBezTo>
                  <a:cubicBezTo>
                    <a:pt x="11" y="40"/>
                    <a:pt x="12" y="40"/>
                    <a:pt x="12" y="40"/>
                  </a:cubicBezTo>
                  <a:cubicBezTo>
                    <a:pt x="13" y="40"/>
                    <a:pt x="13" y="40"/>
                    <a:pt x="12" y="40"/>
                  </a:cubicBezTo>
                  <a:cubicBezTo>
                    <a:pt x="13" y="40"/>
                    <a:pt x="11" y="39"/>
                    <a:pt x="12" y="39"/>
                  </a:cubicBezTo>
                  <a:cubicBezTo>
                    <a:pt x="12" y="39"/>
                    <a:pt x="11" y="39"/>
                    <a:pt x="11" y="39"/>
                  </a:cubicBezTo>
                  <a:cubicBezTo>
                    <a:pt x="11" y="39"/>
                    <a:pt x="11" y="39"/>
                    <a:pt x="11" y="39"/>
                  </a:cubicBezTo>
                  <a:cubicBezTo>
                    <a:pt x="11" y="39"/>
                    <a:pt x="11" y="39"/>
                    <a:pt x="10" y="39"/>
                  </a:cubicBezTo>
                  <a:cubicBezTo>
                    <a:pt x="12" y="39"/>
                    <a:pt x="10" y="38"/>
                    <a:pt x="12" y="38"/>
                  </a:cubicBezTo>
                  <a:cubicBezTo>
                    <a:pt x="11" y="37"/>
                    <a:pt x="11" y="37"/>
                    <a:pt x="11" y="37"/>
                  </a:cubicBezTo>
                  <a:cubicBezTo>
                    <a:pt x="12" y="37"/>
                    <a:pt x="12" y="37"/>
                    <a:pt x="12" y="37"/>
                  </a:cubicBezTo>
                  <a:cubicBezTo>
                    <a:pt x="12" y="37"/>
                    <a:pt x="10" y="36"/>
                    <a:pt x="10" y="36"/>
                  </a:cubicBezTo>
                  <a:cubicBezTo>
                    <a:pt x="12" y="36"/>
                    <a:pt x="11" y="37"/>
                    <a:pt x="12" y="36"/>
                  </a:cubicBezTo>
                  <a:cubicBezTo>
                    <a:pt x="14" y="37"/>
                    <a:pt x="11" y="36"/>
                    <a:pt x="13" y="36"/>
                  </a:cubicBezTo>
                  <a:cubicBezTo>
                    <a:pt x="13" y="36"/>
                    <a:pt x="13" y="36"/>
                    <a:pt x="13" y="36"/>
                  </a:cubicBezTo>
                  <a:cubicBezTo>
                    <a:pt x="14" y="36"/>
                    <a:pt x="12" y="36"/>
                    <a:pt x="12" y="35"/>
                  </a:cubicBezTo>
                  <a:cubicBezTo>
                    <a:pt x="13" y="35"/>
                    <a:pt x="13" y="35"/>
                    <a:pt x="13" y="35"/>
                  </a:cubicBezTo>
                  <a:cubicBezTo>
                    <a:pt x="11" y="35"/>
                    <a:pt x="11" y="35"/>
                    <a:pt x="11" y="34"/>
                  </a:cubicBezTo>
                  <a:cubicBezTo>
                    <a:pt x="12" y="34"/>
                    <a:pt x="11" y="34"/>
                    <a:pt x="12" y="35"/>
                  </a:cubicBezTo>
                  <a:cubicBezTo>
                    <a:pt x="12" y="34"/>
                    <a:pt x="10" y="34"/>
                    <a:pt x="10" y="34"/>
                  </a:cubicBezTo>
                  <a:cubicBezTo>
                    <a:pt x="11" y="34"/>
                    <a:pt x="11" y="34"/>
                    <a:pt x="12" y="34"/>
                  </a:cubicBezTo>
                  <a:cubicBezTo>
                    <a:pt x="12" y="34"/>
                    <a:pt x="12" y="34"/>
                    <a:pt x="12" y="34"/>
                  </a:cubicBezTo>
                  <a:cubicBezTo>
                    <a:pt x="14" y="34"/>
                    <a:pt x="12" y="34"/>
                    <a:pt x="13" y="34"/>
                  </a:cubicBezTo>
                  <a:cubicBezTo>
                    <a:pt x="13" y="34"/>
                    <a:pt x="13" y="34"/>
                    <a:pt x="13" y="34"/>
                  </a:cubicBezTo>
                  <a:cubicBezTo>
                    <a:pt x="13" y="34"/>
                    <a:pt x="12" y="33"/>
                    <a:pt x="12" y="33"/>
                  </a:cubicBezTo>
                  <a:cubicBezTo>
                    <a:pt x="11" y="33"/>
                    <a:pt x="11" y="33"/>
                    <a:pt x="11" y="33"/>
                  </a:cubicBezTo>
                  <a:cubicBezTo>
                    <a:pt x="10" y="33"/>
                    <a:pt x="12" y="33"/>
                    <a:pt x="11" y="33"/>
                  </a:cubicBezTo>
                  <a:cubicBezTo>
                    <a:pt x="13" y="33"/>
                    <a:pt x="13" y="33"/>
                    <a:pt x="13" y="33"/>
                  </a:cubicBezTo>
                  <a:cubicBezTo>
                    <a:pt x="12" y="33"/>
                    <a:pt x="11" y="32"/>
                    <a:pt x="11" y="32"/>
                  </a:cubicBezTo>
                  <a:cubicBezTo>
                    <a:pt x="12" y="32"/>
                    <a:pt x="13" y="33"/>
                    <a:pt x="13" y="33"/>
                  </a:cubicBezTo>
                  <a:cubicBezTo>
                    <a:pt x="13" y="33"/>
                    <a:pt x="13" y="32"/>
                    <a:pt x="12" y="32"/>
                  </a:cubicBezTo>
                  <a:cubicBezTo>
                    <a:pt x="13" y="32"/>
                    <a:pt x="13" y="32"/>
                    <a:pt x="13" y="32"/>
                  </a:cubicBezTo>
                  <a:cubicBezTo>
                    <a:pt x="11" y="32"/>
                    <a:pt x="11" y="32"/>
                    <a:pt x="11" y="32"/>
                  </a:cubicBezTo>
                  <a:cubicBezTo>
                    <a:pt x="14" y="32"/>
                    <a:pt x="12" y="31"/>
                    <a:pt x="14" y="31"/>
                  </a:cubicBezTo>
                  <a:cubicBezTo>
                    <a:pt x="13" y="30"/>
                    <a:pt x="15" y="30"/>
                    <a:pt x="15" y="29"/>
                  </a:cubicBezTo>
                  <a:cubicBezTo>
                    <a:pt x="12" y="29"/>
                    <a:pt x="15" y="29"/>
                    <a:pt x="12" y="29"/>
                  </a:cubicBezTo>
                  <a:cubicBezTo>
                    <a:pt x="12" y="29"/>
                    <a:pt x="12" y="29"/>
                    <a:pt x="12" y="29"/>
                  </a:cubicBezTo>
                  <a:cubicBezTo>
                    <a:pt x="14" y="29"/>
                    <a:pt x="14" y="29"/>
                    <a:pt x="14" y="29"/>
                  </a:cubicBezTo>
                  <a:cubicBezTo>
                    <a:pt x="14" y="29"/>
                    <a:pt x="14" y="29"/>
                    <a:pt x="15" y="29"/>
                  </a:cubicBezTo>
                  <a:cubicBezTo>
                    <a:pt x="15" y="29"/>
                    <a:pt x="16" y="29"/>
                    <a:pt x="16" y="29"/>
                  </a:cubicBezTo>
                  <a:cubicBezTo>
                    <a:pt x="16" y="29"/>
                    <a:pt x="15" y="29"/>
                    <a:pt x="16" y="28"/>
                  </a:cubicBezTo>
                  <a:cubicBezTo>
                    <a:pt x="14" y="29"/>
                    <a:pt x="14" y="29"/>
                    <a:pt x="14" y="29"/>
                  </a:cubicBezTo>
                  <a:cubicBezTo>
                    <a:pt x="13" y="28"/>
                    <a:pt x="16" y="28"/>
                    <a:pt x="15" y="28"/>
                  </a:cubicBezTo>
                  <a:cubicBezTo>
                    <a:pt x="16" y="28"/>
                    <a:pt x="16" y="28"/>
                    <a:pt x="16" y="28"/>
                  </a:cubicBezTo>
                  <a:cubicBezTo>
                    <a:pt x="16" y="28"/>
                    <a:pt x="16" y="27"/>
                    <a:pt x="14" y="27"/>
                  </a:cubicBezTo>
                  <a:cubicBezTo>
                    <a:pt x="14" y="27"/>
                    <a:pt x="15" y="27"/>
                    <a:pt x="15" y="27"/>
                  </a:cubicBezTo>
                  <a:cubicBezTo>
                    <a:pt x="16" y="27"/>
                    <a:pt x="13" y="26"/>
                    <a:pt x="14" y="26"/>
                  </a:cubicBezTo>
                  <a:cubicBezTo>
                    <a:pt x="15" y="26"/>
                    <a:pt x="15" y="26"/>
                    <a:pt x="15" y="26"/>
                  </a:cubicBezTo>
                  <a:cubicBezTo>
                    <a:pt x="15" y="26"/>
                    <a:pt x="14" y="25"/>
                    <a:pt x="15" y="25"/>
                  </a:cubicBezTo>
                  <a:cubicBezTo>
                    <a:pt x="15" y="25"/>
                    <a:pt x="15" y="25"/>
                    <a:pt x="15" y="25"/>
                  </a:cubicBezTo>
                  <a:cubicBezTo>
                    <a:pt x="15" y="25"/>
                    <a:pt x="14" y="25"/>
                    <a:pt x="14" y="25"/>
                  </a:cubicBezTo>
                  <a:cubicBezTo>
                    <a:pt x="15" y="25"/>
                    <a:pt x="15" y="25"/>
                    <a:pt x="15" y="25"/>
                  </a:cubicBezTo>
                  <a:cubicBezTo>
                    <a:pt x="16" y="25"/>
                    <a:pt x="14" y="24"/>
                    <a:pt x="13" y="24"/>
                  </a:cubicBezTo>
                  <a:cubicBezTo>
                    <a:pt x="15" y="24"/>
                    <a:pt x="16" y="24"/>
                    <a:pt x="16" y="23"/>
                  </a:cubicBezTo>
                  <a:cubicBezTo>
                    <a:pt x="16" y="23"/>
                    <a:pt x="16" y="23"/>
                    <a:pt x="16" y="23"/>
                  </a:cubicBezTo>
                  <a:cubicBezTo>
                    <a:pt x="16" y="23"/>
                    <a:pt x="15" y="22"/>
                    <a:pt x="14" y="22"/>
                  </a:cubicBezTo>
                  <a:cubicBezTo>
                    <a:pt x="16" y="22"/>
                    <a:pt x="15" y="21"/>
                    <a:pt x="16" y="20"/>
                  </a:cubicBezTo>
                  <a:cubicBezTo>
                    <a:pt x="16" y="20"/>
                    <a:pt x="15" y="20"/>
                    <a:pt x="14" y="20"/>
                  </a:cubicBezTo>
                  <a:cubicBezTo>
                    <a:pt x="15" y="20"/>
                    <a:pt x="13" y="20"/>
                    <a:pt x="15" y="20"/>
                  </a:cubicBezTo>
                  <a:cubicBezTo>
                    <a:pt x="15" y="20"/>
                    <a:pt x="15" y="20"/>
                    <a:pt x="15" y="20"/>
                  </a:cubicBezTo>
                  <a:cubicBezTo>
                    <a:pt x="16" y="20"/>
                    <a:pt x="16" y="20"/>
                    <a:pt x="16" y="20"/>
                  </a:cubicBezTo>
                  <a:cubicBezTo>
                    <a:pt x="14" y="19"/>
                    <a:pt x="14" y="19"/>
                    <a:pt x="14" y="19"/>
                  </a:cubicBezTo>
                  <a:cubicBezTo>
                    <a:pt x="17" y="19"/>
                    <a:pt x="13" y="18"/>
                    <a:pt x="16" y="18"/>
                  </a:cubicBezTo>
                  <a:cubicBezTo>
                    <a:pt x="15" y="18"/>
                    <a:pt x="15" y="18"/>
                    <a:pt x="15" y="17"/>
                  </a:cubicBezTo>
                  <a:cubicBezTo>
                    <a:pt x="16" y="18"/>
                    <a:pt x="16" y="18"/>
                    <a:pt x="16" y="18"/>
                  </a:cubicBezTo>
                  <a:cubicBezTo>
                    <a:pt x="16" y="17"/>
                    <a:pt x="16" y="17"/>
                    <a:pt x="16" y="17"/>
                  </a:cubicBezTo>
                  <a:cubicBezTo>
                    <a:pt x="17" y="17"/>
                    <a:pt x="17" y="17"/>
                    <a:pt x="17" y="17"/>
                  </a:cubicBezTo>
                  <a:cubicBezTo>
                    <a:pt x="17" y="17"/>
                    <a:pt x="14" y="16"/>
                    <a:pt x="13" y="16"/>
                  </a:cubicBezTo>
                  <a:cubicBezTo>
                    <a:pt x="15" y="16"/>
                    <a:pt x="15" y="16"/>
                    <a:pt x="15" y="16"/>
                  </a:cubicBezTo>
                  <a:cubicBezTo>
                    <a:pt x="15" y="16"/>
                    <a:pt x="17" y="15"/>
                    <a:pt x="15" y="15"/>
                  </a:cubicBezTo>
                  <a:cubicBezTo>
                    <a:pt x="15" y="15"/>
                    <a:pt x="16" y="15"/>
                    <a:pt x="16" y="15"/>
                  </a:cubicBezTo>
                  <a:cubicBezTo>
                    <a:pt x="16" y="15"/>
                    <a:pt x="17" y="14"/>
                    <a:pt x="15" y="14"/>
                  </a:cubicBezTo>
                  <a:cubicBezTo>
                    <a:pt x="16" y="14"/>
                    <a:pt x="15" y="14"/>
                    <a:pt x="14" y="14"/>
                  </a:cubicBezTo>
                  <a:cubicBezTo>
                    <a:pt x="15" y="14"/>
                    <a:pt x="15" y="14"/>
                    <a:pt x="15" y="14"/>
                  </a:cubicBezTo>
                  <a:cubicBezTo>
                    <a:pt x="14" y="13"/>
                    <a:pt x="14" y="13"/>
                    <a:pt x="13" y="13"/>
                  </a:cubicBezTo>
                  <a:cubicBezTo>
                    <a:pt x="13" y="13"/>
                    <a:pt x="14" y="13"/>
                    <a:pt x="14" y="13"/>
                  </a:cubicBezTo>
                  <a:cubicBezTo>
                    <a:pt x="14" y="13"/>
                    <a:pt x="13" y="13"/>
                    <a:pt x="13" y="13"/>
                  </a:cubicBezTo>
                  <a:cubicBezTo>
                    <a:pt x="14" y="13"/>
                    <a:pt x="14" y="13"/>
                    <a:pt x="14" y="13"/>
                  </a:cubicBezTo>
                  <a:cubicBezTo>
                    <a:pt x="14" y="13"/>
                    <a:pt x="14" y="13"/>
                    <a:pt x="13" y="13"/>
                  </a:cubicBezTo>
                  <a:cubicBezTo>
                    <a:pt x="12" y="12"/>
                    <a:pt x="13" y="12"/>
                    <a:pt x="14" y="12"/>
                  </a:cubicBezTo>
                  <a:cubicBezTo>
                    <a:pt x="14" y="12"/>
                    <a:pt x="13" y="12"/>
                    <a:pt x="13" y="12"/>
                  </a:cubicBezTo>
                  <a:cubicBezTo>
                    <a:pt x="14" y="12"/>
                    <a:pt x="14" y="12"/>
                    <a:pt x="14" y="12"/>
                  </a:cubicBezTo>
                  <a:cubicBezTo>
                    <a:pt x="15" y="12"/>
                    <a:pt x="13" y="11"/>
                    <a:pt x="14" y="11"/>
                  </a:cubicBezTo>
                  <a:cubicBezTo>
                    <a:pt x="14" y="11"/>
                    <a:pt x="14" y="11"/>
                    <a:pt x="14" y="11"/>
                  </a:cubicBezTo>
                  <a:cubicBezTo>
                    <a:pt x="14" y="11"/>
                    <a:pt x="14" y="12"/>
                    <a:pt x="14" y="12"/>
                  </a:cubicBezTo>
                  <a:cubicBezTo>
                    <a:pt x="15" y="12"/>
                    <a:pt x="15" y="11"/>
                    <a:pt x="17" y="12"/>
                  </a:cubicBezTo>
                  <a:cubicBezTo>
                    <a:pt x="16" y="11"/>
                    <a:pt x="14" y="11"/>
                    <a:pt x="15" y="11"/>
                  </a:cubicBezTo>
                  <a:cubicBezTo>
                    <a:pt x="15" y="11"/>
                    <a:pt x="15" y="11"/>
                    <a:pt x="15" y="11"/>
                  </a:cubicBezTo>
                  <a:cubicBezTo>
                    <a:pt x="15" y="11"/>
                    <a:pt x="15" y="11"/>
                    <a:pt x="15" y="11"/>
                  </a:cubicBezTo>
                  <a:cubicBezTo>
                    <a:pt x="15" y="11"/>
                    <a:pt x="15" y="11"/>
                    <a:pt x="15" y="11"/>
                  </a:cubicBezTo>
                  <a:cubicBezTo>
                    <a:pt x="15" y="11"/>
                    <a:pt x="15" y="11"/>
                    <a:pt x="15" y="11"/>
                  </a:cubicBezTo>
                  <a:cubicBezTo>
                    <a:pt x="16" y="11"/>
                    <a:pt x="16" y="10"/>
                    <a:pt x="16" y="10"/>
                  </a:cubicBezTo>
                  <a:cubicBezTo>
                    <a:pt x="15" y="10"/>
                    <a:pt x="15" y="10"/>
                    <a:pt x="14" y="10"/>
                  </a:cubicBezTo>
                  <a:cubicBezTo>
                    <a:pt x="14" y="10"/>
                    <a:pt x="14" y="10"/>
                    <a:pt x="14" y="10"/>
                  </a:cubicBezTo>
                  <a:cubicBezTo>
                    <a:pt x="14" y="10"/>
                    <a:pt x="14" y="10"/>
                    <a:pt x="14" y="10"/>
                  </a:cubicBezTo>
                  <a:cubicBezTo>
                    <a:pt x="14" y="10"/>
                    <a:pt x="14" y="10"/>
                    <a:pt x="14" y="10"/>
                  </a:cubicBezTo>
                  <a:cubicBezTo>
                    <a:pt x="14" y="11"/>
                    <a:pt x="14" y="11"/>
                    <a:pt x="14" y="11"/>
                  </a:cubicBezTo>
                  <a:cubicBezTo>
                    <a:pt x="14" y="11"/>
                    <a:pt x="13" y="10"/>
                    <a:pt x="14" y="10"/>
                  </a:cubicBezTo>
                  <a:cubicBezTo>
                    <a:pt x="13" y="10"/>
                    <a:pt x="12" y="10"/>
                    <a:pt x="12" y="10"/>
                  </a:cubicBezTo>
                  <a:cubicBezTo>
                    <a:pt x="14" y="10"/>
                    <a:pt x="15" y="10"/>
                    <a:pt x="15" y="10"/>
                  </a:cubicBezTo>
                  <a:cubicBezTo>
                    <a:pt x="15" y="9"/>
                    <a:pt x="15" y="9"/>
                    <a:pt x="13" y="9"/>
                  </a:cubicBezTo>
                  <a:cubicBezTo>
                    <a:pt x="13" y="9"/>
                    <a:pt x="14" y="9"/>
                    <a:pt x="14" y="9"/>
                  </a:cubicBezTo>
                  <a:cubicBezTo>
                    <a:pt x="14" y="9"/>
                    <a:pt x="14" y="9"/>
                    <a:pt x="14" y="9"/>
                  </a:cubicBezTo>
                  <a:cubicBezTo>
                    <a:pt x="14" y="8"/>
                    <a:pt x="14" y="8"/>
                    <a:pt x="13" y="8"/>
                  </a:cubicBezTo>
                  <a:cubicBezTo>
                    <a:pt x="13" y="8"/>
                    <a:pt x="14" y="8"/>
                    <a:pt x="14" y="8"/>
                  </a:cubicBezTo>
                  <a:cubicBezTo>
                    <a:pt x="14" y="8"/>
                    <a:pt x="14" y="8"/>
                    <a:pt x="14" y="8"/>
                  </a:cubicBezTo>
                  <a:cubicBezTo>
                    <a:pt x="17" y="7"/>
                    <a:pt x="11" y="7"/>
                    <a:pt x="14" y="6"/>
                  </a:cubicBezTo>
                  <a:cubicBezTo>
                    <a:pt x="13" y="6"/>
                    <a:pt x="13" y="6"/>
                    <a:pt x="13" y="6"/>
                  </a:cubicBezTo>
                  <a:cubicBezTo>
                    <a:pt x="14" y="5"/>
                    <a:pt x="12" y="4"/>
                    <a:pt x="14" y="4"/>
                  </a:cubicBezTo>
                  <a:cubicBezTo>
                    <a:pt x="14" y="3"/>
                    <a:pt x="13" y="3"/>
                    <a:pt x="13" y="3"/>
                  </a:cubicBezTo>
                  <a:cubicBezTo>
                    <a:pt x="14" y="3"/>
                    <a:pt x="14" y="3"/>
                    <a:pt x="14" y="3"/>
                  </a:cubicBezTo>
                  <a:cubicBezTo>
                    <a:pt x="12" y="3"/>
                    <a:pt x="12" y="3"/>
                    <a:pt x="12" y="3"/>
                  </a:cubicBezTo>
                  <a:cubicBezTo>
                    <a:pt x="11" y="3"/>
                    <a:pt x="15" y="2"/>
                    <a:pt x="13" y="2"/>
                  </a:cubicBezTo>
                  <a:cubicBezTo>
                    <a:pt x="13" y="2"/>
                    <a:pt x="13" y="2"/>
                    <a:pt x="13" y="2"/>
                  </a:cubicBezTo>
                  <a:cubicBezTo>
                    <a:pt x="13" y="2"/>
                    <a:pt x="12" y="1"/>
                    <a:pt x="13" y="1"/>
                  </a:cubicBezTo>
                  <a:cubicBezTo>
                    <a:pt x="13" y="1"/>
                    <a:pt x="12" y="1"/>
                    <a:pt x="13" y="1"/>
                  </a:cubicBezTo>
                  <a:cubicBezTo>
                    <a:pt x="13" y="1"/>
                    <a:pt x="13" y="1"/>
                    <a:pt x="13" y="1"/>
                  </a:cubicBezTo>
                  <a:cubicBezTo>
                    <a:pt x="12" y="1"/>
                    <a:pt x="12" y="1"/>
                    <a:pt x="12" y="1"/>
                  </a:cubicBezTo>
                  <a:cubicBezTo>
                    <a:pt x="13" y="1"/>
                    <a:pt x="15" y="1"/>
                    <a:pt x="15" y="1"/>
                  </a:cubicBezTo>
                  <a:cubicBezTo>
                    <a:pt x="15" y="0"/>
                    <a:pt x="13" y="0"/>
                    <a:pt x="13" y="0"/>
                  </a:cubicBezTo>
                  <a:cubicBezTo>
                    <a:pt x="13" y="0"/>
                    <a:pt x="12" y="0"/>
                    <a:pt x="12" y="0"/>
                  </a:cubicBezTo>
                  <a:cubicBezTo>
                    <a:pt x="11" y="0"/>
                    <a:pt x="11" y="0"/>
                    <a:pt x="11" y="0"/>
                  </a:cubicBezTo>
                  <a:cubicBezTo>
                    <a:pt x="9" y="0"/>
                    <a:pt x="7" y="0"/>
                    <a:pt x="6" y="1"/>
                  </a:cubicBezTo>
                  <a:cubicBezTo>
                    <a:pt x="7" y="1"/>
                    <a:pt x="7" y="1"/>
                    <a:pt x="7" y="1"/>
                  </a:cubicBezTo>
                  <a:cubicBezTo>
                    <a:pt x="6" y="1"/>
                    <a:pt x="6" y="1"/>
                    <a:pt x="6" y="1"/>
                  </a:cubicBezTo>
                  <a:cubicBezTo>
                    <a:pt x="6" y="1"/>
                    <a:pt x="6" y="1"/>
                    <a:pt x="6" y="1"/>
                  </a:cubicBezTo>
                  <a:cubicBezTo>
                    <a:pt x="6" y="1"/>
                    <a:pt x="6" y="1"/>
                    <a:pt x="7" y="1"/>
                  </a:cubicBezTo>
                  <a:cubicBezTo>
                    <a:pt x="6" y="1"/>
                    <a:pt x="6" y="1"/>
                    <a:pt x="6" y="1"/>
                  </a:cubicBezTo>
                  <a:cubicBezTo>
                    <a:pt x="8" y="1"/>
                    <a:pt x="8" y="1"/>
                    <a:pt x="8" y="1"/>
                  </a:cubicBezTo>
                  <a:cubicBezTo>
                    <a:pt x="7" y="1"/>
                    <a:pt x="6" y="1"/>
                    <a:pt x="6" y="1"/>
                  </a:cubicBezTo>
                  <a:cubicBezTo>
                    <a:pt x="7" y="1"/>
                    <a:pt x="7" y="1"/>
                    <a:pt x="8" y="1"/>
                  </a:cubicBezTo>
                  <a:cubicBezTo>
                    <a:pt x="7" y="2"/>
                    <a:pt x="6" y="2"/>
                    <a:pt x="7" y="2"/>
                  </a:cubicBezTo>
                  <a:cubicBezTo>
                    <a:pt x="6" y="2"/>
                    <a:pt x="6" y="2"/>
                    <a:pt x="6" y="2"/>
                  </a:cubicBezTo>
                  <a:cubicBezTo>
                    <a:pt x="7" y="2"/>
                    <a:pt x="6" y="2"/>
                    <a:pt x="7" y="2"/>
                  </a:cubicBezTo>
                  <a:cubicBezTo>
                    <a:pt x="6" y="2"/>
                    <a:pt x="8" y="2"/>
                    <a:pt x="6" y="2"/>
                  </a:cubicBezTo>
                  <a:cubicBezTo>
                    <a:pt x="6" y="2"/>
                    <a:pt x="7" y="3"/>
                    <a:pt x="7" y="3"/>
                  </a:cubicBezTo>
                  <a:cubicBezTo>
                    <a:pt x="5" y="3"/>
                    <a:pt x="7" y="3"/>
                    <a:pt x="5" y="3"/>
                  </a:cubicBezTo>
                  <a:cubicBezTo>
                    <a:pt x="7" y="3"/>
                    <a:pt x="6" y="4"/>
                    <a:pt x="7" y="4"/>
                  </a:cubicBezTo>
                  <a:cubicBezTo>
                    <a:pt x="7" y="4"/>
                    <a:pt x="6" y="4"/>
                    <a:pt x="6" y="4"/>
                  </a:cubicBezTo>
                  <a:cubicBezTo>
                    <a:pt x="6" y="4"/>
                    <a:pt x="6" y="4"/>
                    <a:pt x="5" y="4"/>
                  </a:cubicBezTo>
                  <a:cubicBezTo>
                    <a:pt x="7" y="4"/>
                    <a:pt x="7" y="4"/>
                    <a:pt x="8" y="5"/>
                  </a:cubicBezTo>
                  <a:cubicBezTo>
                    <a:pt x="7" y="5"/>
                    <a:pt x="6" y="4"/>
                    <a:pt x="5" y="4"/>
                  </a:cubicBezTo>
                  <a:cubicBezTo>
                    <a:pt x="6" y="4"/>
                    <a:pt x="6" y="5"/>
                    <a:pt x="7" y="5"/>
                  </a:cubicBezTo>
                  <a:cubicBezTo>
                    <a:pt x="6" y="5"/>
                    <a:pt x="7" y="5"/>
                    <a:pt x="6" y="5"/>
                  </a:cubicBezTo>
                  <a:cubicBezTo>
                    <a:pt x="8" y="5"/>
                    <a:pt x="6" y="5"/>
                    <a:pt x="7" y="5"/>
                  </a:cubicBezTo>
                  <a:cubicBezTo>
                    <a:pt x="6" y="5"/>
                    <a:pt x="5" y="5"/>
                    <a:pt x="6" y="5"/>
                  </a:cubicBezTo>
                  <a:cubicBezTo>
                    <a:pt x="5" y="6"/>
                    <a:pt x="5" y="5"/>
                    <a:pt x="5" y="5"/>
                  </a:cubicBezTo>
                  <a:close/>
                  <a:moveTo>
                    <a:pt x="8" y="11"/>
                  </a:moveTo>
                  <a:cubicBezTo>
                    <a:pt x="8" y="11"/>
                    <a:pt x="8" y="11"/>
                    <a:pt x="8" y="11"/>
                  </a:cubicBezTo>
                  <a:cubicBezTo>
                    <a:pt x="8" y="11"/>
                    <a:pt x="8" y="11"/>
                    <a:pt x="8" y="11"/>
                  </a:cubicBezTo>
                  <a:close/>
                  <a:moveTo>
                    <a:pt x="8" y="11"/>
                  </a:moveTo>
                  <a:cubicBezTo>
                    <a:pt x="8" y="11"/>
                    <a:pt x="8" y="11"/>
                    <a:pt x="8" y="11"/>
                  </a:cubicBezTo>
                  <a:cubicBezTo>
                    <a:pt x="8" y="11"/>
                    <a:pt x="9" y="11"/>
                    <a:pt x="9" y="11"/>
                  </a:cubicBezTo>
                  <a:lnTo>
                    <a:pt x="8" y="11"/>
                  </a:lnTo>
                  <a:close/>
                  <a:moveTo>
                    <a:pt x="16" y="10"/>
                  </a:moveTo>
                  <a:cubicBezTo>
                    <a:pt x="16" y="11"/>
                    <a:pt x="16" y="11"/>
                    <a:pt x="15" y="11"/>
                  </a:cubicBezTo>
                  <a:cubicBezTo>
                    <a:pt x="15" y="10"/>
                    <a:pt x="15" y="10"/>
                    <a:pt x="15" y="10"/>
                  </a:cubicBezTo>
                  <a:cubicBezTo>
                    <a:pt x="15" y="10"/>
                    <a:pt x="15" y="10"/>
                    <a:pt x="15" y="10"/>
                  </a:cubicBezTo>
                  <a:lnTo>
                    <a:pt x="16" y="1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3" name="Rectangle 1531"/>
            <p:cNvSpPr>
              <a:spLocks noChangeArrowheads="1"/>
            </p:cNvSpPr>
            <p:nvPr/>
          </p:nvSpPr>
          <p:spPr bwMode="auto">
            <a:xfrm>
              <a:off x="3191" y="294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4" name="Rectangle 1532"/>
            <p:cNvSpPr>
              <a:spLocks noChangeArrowheads="1"/>
            </p:cNvSpPr>
            <p:nvPr/>
          </p:nvSpPr>
          <p:spPr bwMode="auto">
            <a:xfrm>
              <a:off x="3176" y="3043"/>
              <a:ext cx="2"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5" name="Freeform 1533"/>
            <p:cNvSpPr>
              <a:spLocks/>
            </p:cNvSpPr>
            <p:nvPr/>
          </p:nvSpPr>
          <p:spPr bwMode="auto">
            <a:xfrm>
              <a:off x="3173" y="2964"/>
              <a:ext cx="0" cy="2"/>
            </a:xfrm>
            <a:custGeom>
              <a:avLst/>
              <a:gdLst/>
              <a:ahLst/>
              <a:cxnLst>
                <a:cxn ang="0">
                  <a:pos x="0" y="2"/>
                </a:cxn>
                <a:cxn ang="0">
                  <a:pos x="0" y="2"/>
                </a:cxn>
                <a:cxn ang="0">
                  <a:pos x="0" y="0"/>
                </a:cxn>
                <a:cxn ang="0">
                  <a:pos x="0" y="2"/>
                </a:cxn>
              </a:cxnLst>
              <a:rect l="0" t="0" r="r" b="b"/>
              <a:pathLst>
                <a:path h="2">
                  <a:moveTo>
                    <a:pt x="0" y="2"/>
                  </a:moveTo>
                  <a:lnTo>
                    <a:pt x="0" y="2"/>
                  </a:lnTo>
                  <a:lnTo>
                    <a:pt x="0" y="0"/>
                  </a:lnTo>
                  <a:lnTo>
                    <a:pt x="0" y="2"/>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6" name="Freeform 1534"/>
            <p:cNvSpPr>
              <a:spLocks/>
            </p:cNvSpPr>
            <p:nvPr/>
          </p:nvSpPr>
          <p:spPr bwMode="auto">
            <a:xfrm>
              <a:off x="3167" y="3047"/>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7" name="Freeform 1535"/>
            <p:cNvSpPr>
              <a:spLocks/>
            </p:cNvSpPr>
            <p:nvPr/>
          </p:nvSpPr>
          <p:spPr bwMode="auto">
            <a:xfrm>
              <a:off x="3164" y="3049"/>
              <a:ext cx="3" cy="0"/>
            </a:xfrm>
            <a:custGeom>
              <a:avLst/>
              <a:gdLst/>
              <a:ahLst/>
              <a:cxnLst>
                <a:cxn ang="0">
                  <a:pos x="3" y="0"/>
                </a:cxn>
                <a:cxn ang="0">
                  <a:pos x="0" y="0"/>
                </a:cxn>
                <a:cxn ang="0">
                  <a:pos x="3" y="0"/>
                </a:cxn>
              </a:cxnLst>
              <a:rect l="0" t="0" r="r" b="b"/>
              <a:pathLst>
                <a:path w="3">
                  <a:moveTo>
                    <a:pt x="3" y="0"/>
                  </a:moveTo>
                  <a:lnTo>
                    <a:pt x="0" y="0"/>
                  </a:lnTo>
                  <a:lnTo>
                    <a:pt x="3"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8" name="Rectangle 1536"/>
            <p:cNvSpPr>
              <a:spLocks noChangeArrowheads="1"/>
            </p:cNvSpPr>
            <p:nvPr/>
          </p:nvSpPr>
          <p:spPr bwMode="auto">
            <a:xfrm>
              <a:off x="3164" y="3049"/>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79" name="Freeform 1537"/>
            <p:cNvSpPr>
              <a:spLocks/>
            </p:cNvSpPr>
            <p:nvPr/>
          </p:nvSpPr>
          <p:spPr bwMode="auto">
            <a:xfrm>
              <a:off x="3169" y="30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0" name="Freeform 1538"/>
            <p:cNvSpPr>
              <a:spLocks/>
            </p:cNvSpPr>
            <p:nvPr/>
          </p:nvSpPr>
          <p:spPr bwMode="auto">
            <a:xfrm>
              <a:off x="3171" y="3031"/>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0"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1" name="Rectangle 1539"/>
            <p:cNvSpPr>
              <a:spLocks noChangeArrowheads="1"/>
            </p:cNvSpPr>
            <p:nvPr/>
          </p:nvSpPr>
          <p:spPr bwMode="auto">
            <a:xfrm>
              <a:off x="3167" y="3011"/>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2" name="Freeform 1540"/>
            <p:cNvSpPr>
              <a:spLocks/>
            </p:cNvSpPr>
            <p:nvPr/>
          </p:nvSpPr>
          <p:spPr bwMode="auto">
            <a:xfrm>
              <a:off x="3171" y="3029"/>
              <a:ext cx="0" cy="2"/>
            </a:xfrm>
            <a:custGeom>
              <a:avLst/>
              <a:gdLst/>
              <a:ahLst/>
              <a:cxnLst>
                <a:cxn ang="0">
                  <a:pos x="0" y="0"/>
                </a:cxn>
                <a:cxn ang="0">
                  <a:pos x="0" y="1"/>
                </a:cxn>
                <a:cxn ang="0">
                  <a:pos x="0" y="0"/>
                </a:cxn>
              </a:cxnLst>
              <a:rect l="0" t="0" r="r" b="b"/>
              <a:pathLst>
                <a:path h="1">
                  <a:moveTo>
                    <a:pt x="0" y="0"/>
                  </a:moveTo>
                  <a:cubicBezTo>
                    <a:pt x="0" y="0"/>
                    <a:pt x="0" y="0"/>
                    <a:pt x="0" y="1"/>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3" name="Rectangle 1541"/>
            <p:cNvSpPr>
              <a:spLocks noChangeArrowheads="1"/>
            </p:cNvSpPr>
            <p:nvPr/>
          </p:nvSpPr>
          <p:spPr bwMode="auto">
            <a:xfrm>
              <a:off x="3160" y="3056"/>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4" name="Freeform 1542"/>
            <p:cNvSpPr>
              <a:spLocks/>
            </p:cNvSpPr>
            <p:nvPr/>
          </p:nvSpPr>
          <p:spPr bwMode="auto">
            <a:xfrm>
              <a:off x="3160" y="3056"/>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5" name="Freeform 1543"/>
            <p:cNvSpPr>
              <a:spLocks/>
            </p:cNvSpPr>
            <p:nvPr/>
          </p:nvSpPr>
          <p:spPr bwMode="auto">
            <a:xfrm>
              <a:off x="3160" y="305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6" name="Freeform 1544"/>
            <p:cNvSpPr>
              <a:spLocks/>
            </p:cNvSpPr>
            <p:nvPr/>
          </p:nvSpPr>
          <p:spPr bwMode="auto">
            <a:xfrm>
              <a:off x="3162" y="305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7" name="Freeform 1545"/>
            <p:cNvSpPr>
              <a:spLocks/>
            </p:cNvSpPr>
            <p:nvPr/>
          </p:nvSpPr>
          <p:spPr bwMode="auto">
            <a:xfrm>
              <a:off x="3160" y="3054"/>
              <a:ext cx="2" cy="0"/>
            </a:xfrm>
            <a:custGeom>
              <a:avLst/>
              <a:gdLst/>
              <a:ahLst/>
              <a:cxnLst>
                <a:cxn ang="0">
                  <a:pos x="1" y="0"/>
                </a:cxn>
                <a:cxn ang="0">
                  <a:pos x="0" y="0"/>
                </a:cxn>
                <a:cxn ang="0">
                  <a:pos x="1" y="0"/>
                </a:cxn>
                <a:cxn ang="0">
                  <a:pos x="1" y="0"/>
                </a:cxn>
              </a:cxnLst>
              <a:rect l="0" t="0" r="r" b="b"/>
              <a:pathLst>
                <a:path w="1">
                  <a:moveTo>
                    <a:pt x="1" y="0"/>
                  </a:moveTo>
                  <a:cubicBezTo>
                    <a:pt x="1" y="0"/>
                    <a:pt x="0" y="0"/>
                    <a:pt x="0" y="0"/>
                  </a:cubicBezTo>
                  <a:cubicBezTo>
                    <a:pt x="1" y="0"/>
                    <a:pt x="1" y="0"/>
                    <a:pt x="1"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8" name="Freeform 1546"/>
            <p:cNvSpPr>
              <a:spLocks/>
            </p:cNvSpPr>
            <p:nvPr/>
          </p:nvSpPr>
          <p:spPr bwMode="auto">
            <a:xfrm>
              <a:off x="3173" y="3056"/>
              <a:ext cx="5" cy="0"/>
            </a:xfrm>
            <a:custGeom>
              <a:avLst/>
              <a:gdLst/>
              <a:ahLst/>
              <a:cxnLst>
                <a:cxn ang="0">
                  <a:pos x="0" y="0"/>
                </a:cxn>
                <a:cxn ang="0">
                  <a:pos x="0" y="0"/>
                </a:cxn>
                <a:cxn ang="0">
                  <a:pos x="1" y="0"/>
                </a:cxn>
                <a:cxn ang="0">
                  <a:pos x="0" y="0"/>
                </a:cxn>
              </a:cxnLst>
              <a:rect l="0" t="0" r="r" b="b"/>
              <a:pathLst>
                <a:path w="2">
                  <a:moveTo>
                    <a:pt x="0" y="0"/>
                  </a:moveTo>
                  <a:cubicBezTo>
                    <a:pt x="0" y="0"/>
                    <a:pt x="0" y="0"/>
                    <a:pt x="0" y="0"/>
                  </a:cubicBezTo>
                  <a:cubicBezTo>
                    <a:pt x="0" y="0"/>
                    <a:pt x="1" y="0"/>
                    <a:pt x="1" y="0"/>
                  </a:cubicBezTo>
                  <a:cubicBezTo>
                    <a:pt x="2"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89" name="Freeform 1547"/>
            <p:cNvSpPr>
              <a:spLocks/>
            </p:cNvSpPr>
            <p:nvPr/>
          </p:nvSpPr>
          <p:spPr bwMode="auto">
            <a:xfrm>
              <a:off x="3176" y="3054"/>
              <a:ext cx="2" cy="0"/>
            </a:xfrm>
            <a:custGeom>
              <a:avLst/>
              <a:gdLst/>
              <a:ahLst/>
              <a:cxnLst>
                <a:cxn ang="0">
                  <a:pos x="0" y="0"/>
                </a:cxn>
                <a:cxn ang="0">
                  <a:pos x="2" y="0"/>
                </a:cxn>
                <a:cxn ang="0">
                  <a:pos x="0" y="0"/>
                </a:cxn>
              </a:cxnLst>
              <a:rect l="0" t="0" r="r" b="b"/>
              <a:pathLst>
                <a:path w="2">
                  <a:moveTo>
                    <a:pt x="0" y="0"/>
                  </a:moveTo>
                  <a:lnTo>
                    <a:pt x="2"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0" name="Freeform 1548"/>
            <p:cNvSpPr>
              <a:spLocks/>
            </p:cNvSpPr>
            <p:nvPr/>
          </p:nvSpPr>
          <p:spPr bwMode="auto">
            <a:xfrm>
              <a:off x="3180" y="3040"/>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1"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1" name="Rectangle 1549"/>
            <p:cNvSpPr>
              <a:spLocks noChangeArrowheads="1"/>
            </p:cNvSpPr>
            <p:nvPr/>
          </p:nvSpPr>
          <p:spPr bwMode="auto">
            <a:xfrm>
              <a:off x="3169" y="3034"/>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2" name="Freeform 1550"/>
            <p:cNvSpPr>
              <a:spLocks/>
            </p:cNvSpPr>
            <p:nvPr/>
          </p:nvSpPr>
          <p:spPr bwMode="auto">
            <a:xfrm>
              <a:off x="3185" y="3036"/>
              <a:ext cx="2" cy="0"/>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3" name="Freeform 1551"/>
            <p:cNvSpPr>
              <a:spLocks/>
            </p:cNvSpPr>
            <p:nvPr/>
          </p:nvSpPr>
          <p:spPr bwMode="auto">
            <a:xfrm>
              <a:off x="3187" y="3011"/>
              <a:ext cx="2" cy="0"/>
            </a:xfrm>
            <a:custGeom>
              <a:avLst/>
              <a:gdLst/>
              <a:ahLst/>
              <a:cxnLst>
                <a:cxn ang="0">
                  <a:pos x="1" y="0"/>
                </a:cxn>
                <a:cxn ang="0">
                  <a:pos x="0" y="0"/>
                </a:cxn>
                <a:cxn ang="0">
                  <a:pos x="1" y="0"/>
                </a:cxn>
              </a:cxnLst>
              <a:rect l="0" t="0" r="r" b="b"/>
              <a:pathLst>
                <a:path w="1">
                  <a:moveTo>
                    <a:pt x="1" y="0"/>
                  </a:moveTo>
                  <a:cubicBezTo>
                    <a:pt x="0" y="0"/>
                    <a:pt x="0" y="0"/>
                    <a:pt x="0" y="0"/>
                  </a:cubicBezTo>
                  <a:cubicBezTo>
                    <a:pt x="0" y="0"/>
                    <a:pt x="1" y="0"/>
                    <a:pt x="1"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4" name="Freeform 1552"/>
            <p:cNvSpPr>
              <a:spLocks/>
            </p:cNvSpPr>
            <p:nvPr/>
          </p:nvSpPr>
          <p:spPr bwMode="auto">
            <a:xfrm>
              <a:off x="3187" y="3000"/>
              <a:ext cx="2" cy="0"/>
            </a:xfrm>
            <a:custGeom>
              <a:avLst/>
              <a:gdLst/>
              <a:ahLst/>
              <a:cxnLst>
                <a:cxn ang="0">
                  <a:pos x="0" y="0"/>
                </a:cxn>
                <a:cxn ang="0">
                  <a:pos x="1" y="0"/>
                </a:cxn>
                <a:cxn ang="0">
                  <a:pos x="0" y="0"/>
                </a:cxn>
              </a:cxnLst>
              <a:rect l="0" t="0" r="r" b="b"/>
              <a:pathLst>
                <a:path w="1">
                  <a:moveTo>
                    <a:pt x="0" y="0"/>
                  </a:moveTo>
                  <a:cubicBezTo>
                    <a:pt x="1" y="0"/>
                    <a:pt x="1" y="0"/>
                    <a:pt x="1" y="0"/>
                  </a:cubicBezTo>
                  <a:cubicBezTo>
                    <a:pt x="1" y="0"/>
                    <a:pt x="0" y="0"/>
                    <a:pt x="0"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5" name="Rectangle 1553"/>
            <p:cNvSpPr>
              <a:spLocks noChangeArrowheads="1"/>
            </p:cNvSpPr>
            <p:nvPr/>
          </p:nvSpPr>
          <p:spPr bwMode="auto">
            <a:xfrm>
              <a:off x="3196" y="2968"/>
              <a:ext cx="1" cy="1"/>
            </a:xfrm>
            <a:prstGeom prst="rect">
              <a:avLst/>
            </a:pr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6" name="Freeform 1554"/>
            <p:cNvSpPr>
              <a:spLocks noEditPoints="1"/>
            </p:cNvSpPr>
            <p:nvPr/>
          </p:nvSpPr>
          <p:spPr bwMode="auto">
            <a:xfrm>
              <a:off x="4348" y="2640"/>
              <a:ext cx="40" cy="52"/>
            </a:xfrm>
            <a:custGeom>
              <a:avLst/>
              <a:gdLst/>
              <a:ahLst/>
              <a:cxnLst>
                <a:cxn ang="0">
                  <a:pos x="9" y="2"/>
                </a:cxn>
                <a:cxn ang="0">
                  <a:pos x="18" y="12"/>
                </a:cxn>
                <a:cxn ang="0">
                  <a:pos x="13" y="21"/>
                </a:cxn>
                <a:cxn ang="0">
                  <a:pos x="3" y="20"/>
                </a:cxn>
                <a:cxn ang="0">
                  <a:pos x="2" y="7"/>
                </a:cxn>
                <a:cxn ang="0">
                  <a:pos x="9" y="2"/>
                </a:cxn>
                <a:cxn ang="0">
                  <a:pos x="9" y="5"/>
                </a:cxn>
                <a:cxn ang="0">
                  <a:pos x="12" y="6"/>
                </a:cxn>
                <a:cxn ang="0">
                  <a:pos x="8" y="18"/>
                </a:cxn>
                <a:cxn ang="0">
                  <a:pos x="5" y="18"/>
                </a:cxn>
                <a:cxn ang="0">
                  <a:pos x="11" y="19"/>
                </a:cxn>
                <a:cxn ang="0">
                  <a:pos x="12" y="4"/>
                </a:cxn>
                <a:cxn ang="0">
                  <a:pos x="9" y="5"/>
                </a:cxn>
                <a:cxn ang="0">
                  <a:pos x="9" y="8"/>
                </a:cxn>
                <a:cxn ang="0">
                  <a:pos x="10" y="15"/>
                </a:cxn>
                <a:cxn ang="0">
                  <a:pos x="9" y="8"/>
                </a:cxn>
              </a:cxnLst>
              <a:rect l="0" t="0" r="r" b="b"/>
              <a:pathLst>
                <a:path w="18" h="23">
                  <a:moveTo>
                    <a:pt x="9" y="2"/>
                  </a:moveTo>
                  <a:cubicBezTo>
                    <a:pt x="15" y="0"/>
                    <a:pt x="18" y="6"/>
                    <a:pt x="18" y="12"/>
                  </a:cubicBezTo>
                  <a:cubicBezTo>
                    <a:pt x="17" y="15"/>
                    <a:pt x="15" y="19"/>
                    <a:pt x="13" y="21"/>
                  </a:cubicBezTo>
                  <a:cubicBezTo>
                    <a:pt x="11" y="23"/>
                    <a:pt x="7" y="23"/>
                    <a:pt x="3" y="20"/>
                  </a:cubicBezTo>
                  <a:cubicBezTo>
                    <a:pt x="1" y="16"/>
                    <a:pt x="0" y="11"/>
                    <a:pt x="2" y="7"/>
                  </a:cubicBezTo>
                  <a:cubicBezTo>
                    <a:pt x="4" y="5"/>
                    <a:pt x="6" y="3"/>
                    <a:pt x="9" y="2"/>
                  </a:cubicBezTo>
                  <a:close/>
                  <a:moveTo>
                    <a:pt x="9" y="5"/>
                  </a:moveTo>
                  <a:cubicBezTo>
                    <a:pt x="9" y="6"/>
                    <a:pt x="11" y="6"/>
                    <a:pt x="12" y="6"/>
                  </a:cubicBezTo>
                  <a:cubicBezTo>
                    <a:pt x="15" y="10"/>
                    <a:pt x="14" y="18"/>
                    <a:pt x="8" y="18"/>
                  </a:cubicBezTo>
                  <a:cubicBezTo>
                    <a:pt x="7" y="18"/>
                    <a:pt x="6" y="17"/>
                    <a:pt x="5" y="18"/>
                  </a:cubicBezTo>
                  <a:cubicBezTo>
                    <a:pt x="7" y="20"/>
                    <a:pt x="9" y="21"/>
                    <a:pt x="11" y="19"/>
                  </a:cubicBezTo>
                  <a:cubicBezTo>
                    <a:pt x="15" y="16"/>
                    <a:pt x="16" y="7"/>
                    <a:pt x="12" y="4"/>
                  </a:cubicBezTo>
                  <a:cubicBezTo>
                    <a:pt x="10" y="4"/>
                    <a:pt x="9" y="4"/>
                    <a:pt x="9" y="5"/>
                  </a:cubicBezTo>
                  <a:close/>
                  <a:moveTo>
                    <a:pt x="9" y="8"/>
                  </a:moveTo>
                  <a:cubicBezTo>
                    <a:pt x="4" y="6"/>
                    <a:pt x="5" y="18"/>
                    <a:pt x="10" y="15"/>
                  </a:cubicBezTo>
                  <a:cubicBezTo>
                    <a:pt x="10" y="13"/>
                    <a:pt x="11" y="11"/>
                    <a:pt x="9" y="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7" name="Freeform 1555"/>
            <p:cNvSpPr>
              <a:spLocks noEditPoints="1"/>
            </p:cNvSpPr>
            <p:nvPr/>
          </p:nvSpPr>
          <p:spPr bwMode="auto">
            <a:xfrm>
              <a:off x="4278" y="2581"/>
              <a:ext cx="205" cy="234"/>
            </a:xfrm>
            <a:custGeom>
              <a:avLst/>
              <a:gdLst/>
              <a:ahLst/>
              <a:cxnLst>
                <a:cxn ang="0">
                  <a:pos x="87" y="96"/>
                </a:cxn>
                <a:cxn ang="0">
                  <a:pos x="63" y="99"/>
                </a:cxn>
                <a:cxn ang="0">
                  <a:pos x="52" y="96"/>
                </a:cxn>
                <a:cxn ang="0">
                  <a:pos x="37" y="71"/>
                </a:cxn>
                <a:cxn ang="0">
                  <a:pos x="36" y="78"/>
                </a:cxn>
                <a:cxn ang="0">
                  <a:pos x="32" y="102"/>
                </a:cxn>
                <a:cxn ang="0">
                  <a:pos x="6" y="81"/>
                </a:cxn>
                <a:cxn ang="0">
                  <a:pos x="21" y="33"/>
                </a:cxn>
                <a:cxn ang="0">
                  <a:pos x="26" y="19"/>
                </a:cxn>
                <a:cxn ang="0">
                  <a:pos x="37" y="0"/>
                </a:cxn>
                <a:cxn ang="0">
                  <a:pos x="44" y="8"/>
                </a:cxn>
                <a:cxn ang="0">
                  <a:pos x="50" y="19"/>
                </a:cxn>
                <a:cxn ang="0">
                  <a:pos x="58" y="34"/>
                </a:cxn>
                <a:cxn ang="0">
                  <a:pos x="69" y="52"/>
                </a:cxn>
                <a:cxn ang="0">
                  <a:pos x="81" y="72"/>
                </a:cxn>
                <a:cxn ang="0">
                  <a:pos x="89" y="95"/>
                </a:cxn>
                <a:cxn ang="0">
                  <a:pos x="66" y="56"/>
                </a:cxn>
                <a:cxn ang="0">
                  <a:pos x="52" y="29"/>
                </a:cxn>
                <a:cxn ang="0">
                  <a:pos x="46" y="17"/>
                </a:cxn>
                <a:cxn ang="0">
                  <a:pos x="37" y="5"/>
                </a:cxn>
                <a:cxn ang="0">
                  <a:pos x="23" y="46"/>
                </a:cxn>
                <a:cxn ang="0">
                  <a:pos x="12" y="82"/>
                </a:cxn>
                <a:cxn ang="0">
                  <a:pos x="5" y="98"/>
                </a:cxn>
                <a:cxn ang="0">
                  <a:pos x="31" y="98"/>
                </a:cxn>
                <a:cxn ang="0">
                  <a:pos x="35" y="68"/>
                </a:cxn>
                <a:cxn ang="0">
                  <a:pos x="38" y="50"/>
                </a:cxn>
                <a:cxn ang="0">
                  <a:pos x="46" y="64"/>
                </a:cxn>
                <a:cxn ang="0">
                  <a:pos x="51" y="82"/>
                </a:cxn>
                <a:cxn ang="0">
                  <a:pos x="56" y="96"/>
                </a:cxn>
                <a:cxn ang="0">
                  <a:pos x="75" y="74"/>
                </a:cxn>
                <a:cxn ang="0">
                  <a:pos x="8" y="87"/>
                </a:cxn>
                <a:cxn ang="0">
                  <a:pos x="16" y="63"/>
                </a:cxn>
                <a:cxn ang="0">
                  <a:pos x="26" y="25"/>
                </a:cxn>
                <a:cxn ang="0">
                  <a:pos x="12" y="71"/>
                </a:cxn>
                <a:cxn ang="0">
                  <a:pos x="78" y="73"/>
                </a:cxn>
                <a:cxn ang="0">
                  <a:pos x="83" y="83"/>
                </a:cxn>
                <a:cxn ang="0">
                  <a:pos x="83" y="83"/>
                </a:cxn>
                <a:cxn ang="0">
                  <a:pos x="86" y="90"/>
                </a:cxn>
                <a:cxn ang="0">
                  <a:pos x="86" y="90"/>
                </a:cxn>
                <a:cxn ang="0">
                  <a:pos x="86" y="91"/>
                </a:cxn>
              </a:cxnLst>
              <a:rect l="0" t="0" r="r" b="b"/>
              <a:pathLst>
                <a:path w="91" h="104">
                  <a:moveTo>
                    <a:pt x="89" y="95"/>
                  </a:moveTo>
                  <a:cubicBezTo>
                    <a:pt x="89" y="96"/>
                    <a:pt x="88" y="96"/>
                    <a:pt x="87" y="96"/>
                  </a:cubicBezTo>
                  <a:cubicBezTo>
                    <a:pt x="86" y="96"/>
                    <a:pt x="87" y="98"/>
                    <a:pt x="85" y="98"/>
                  </a:cubicBezTo>
                  <a:cubicBezTo>
                    <a:pt x="77" y="97"/>
                    <a:pt x="70" y="98"/>
                    <a:pt x="63" y="99"/>
                  </a:cubicBezTo>
                  <a:cubicBezTo>
                    <a:pt x="60" y="100"/>
                    <a:pt x="57" y="102"/>
                    <a:pt x="54" y="101"/>
                  </a:cubicBezTo>
                  <a:cubicBezTo>
                    <a:pt x="53" y="99"/>
                    <a:pt x="53" y="98"/>
                    <a:pt x="52" y="96"/>
                  </a:cubicBezTo>
                  <a:cubicBezTo>
                    <a:pt x="50" y="83"/>
                    <a:pt x="44" y="72"/>
                    <a:pt x="40" y="60"/>
                  </a:cubicBezTo>
                  <a:cubicBezTo>
                    <a:pt x="39" y="63"/>
                    <a:pt x="38" y="67"/>
                    <a:pt x="37" y="71"/>
                  </a:cubicBezTo>
                  <a:cubicBezTo>
                    <a:pt x="37" y="72"/>
                    <a:pt x="38" y="73"/>
                    <a:pt x="37" y="74"/>
                  </a:cubicBezTo>
                  <a:cubicBezTo>
                    <a:pt x="37" y="76"/>
                    <a:pt x="36" y="77"/>
                    <a:pt x="36" y="78"/>
                  </a:cubicBezTo>
                  <a:cubicBezTo>
                    <a:pt x="35" y="85"/>
                    <a:pt x="37" y="93"/>
                    <a:pt x="35" y="101"/>
                  </a:cubicBezTo>
                  <a:cubicBezTo>
                    <a:pt x="34" y="101"/>
                    <a:pt x="33" y="102"/>
                    <a:pt x="32" y="102"/>
                  </a:cubicBezTo>
                  <a:cubicBezTo>
                    <a:pt x="22" y="101"/>
                    <a:pt x="11" y="104"/>
                    <a:pt x="0" y="102"/>
                  </a:cubicBezTo>
                  <a:cubicBezTo>
                    <a:pt x="0" y="97"/>
                    <a:pt x="6" y="83"/>
                    <a:pt x="6" y="81"/>
                  </a:cubicBezTo>
                  <a:cubicBezTo>
                    <a:pt x="9" y="70"/>
                    <a:pt x="14" y="61"/>
                    <a:pt x="17" y="48"/>
                  </a:cubicBezTo>
                  <a:cubicBezTo>
                    <a:pt x="18" y="43"/>
                    <a:pt x="19" y="39"/>
                    <a:pt x="21" y="33"/>
                  </a:cubicBezTo>
                  <a:cubicBezTo>
                    <a:pt x="21" y="31"/>
                    <a:pt x="22" y="29"/>
                    <a:pt x="23" y="27"/>
                  </a:cubicBezTo>
                  <a:cubicBezTo>
                    <a:pt x="24" y="24"/>
                    <a:pt x="24" y="22"/>
                    <a:pt x="26" y="19"/>
                  </a:cubicBezTo>
                  <a:cubicBezTo>
                    <a:pt x="27" y="15"/>
                    <a:pt x="30" y="10"/>
                    <a:pt x="32" y="6"/>
                  </a:cubicBezTo>
                  <a:cubicBezTo>
                    <a:pt x="34" y="4"/>
                    <a:pt x="36" y="3"/>
                    <a:pt x="37" y="0"/>
                  </a:cubicBezTo>
                  <a:cubicBezTo>
                    <a:pt x="40" y="0"/>
                    <a:pt x="39" y="2"/>
                    <a:pt x="41" y="4"/>
                  </a:cubicBezTo>
                  <a:cubicBezTo>
                    <a:pt x="42" y="5"/>
                    <a:pt x="43" y="6"/>
                    <a:pt x="44" y="8"/>
                  </a:cubicBezTo>
                  <a:cubicBezTo>
                    <a:pt x="44" y="8"/>
                    <a:pt x="44" y="9"/>
                    <a:pt x="45" y="9"/>
                  </a:cubicBezTo>
                  <a:cubicBezTo>
                    <a:pt x="46" y="11"/>
                    <a:pt x="49" y="16"/>
                    <a:pt x="50" y="19"/>
                  </a:cubicBezTo>
                  <a:cubicBezTo>
                    <a:pt x="51" y="20"/>
                    <a:pt x="51" y="20"/>
                    <a:pt x="52" y="21"/>
                  </a:cubicBezTo>
                  <a:cubicBezTo>
                    <a:pt x="54" y="25"/>
                    <a:pt x="56" y="30"/>
                    <a:pt x="58" y="34"/>
                  </a:cubicBezTo>
                  <a:cubicBezTo>
                    <a:pt x="60" y="37"/>
                    <a:pt x="61" y="40"/>
                    <a:pt x="62" y="43"/>
                  </a:cubicBezTo>
                  <a:cubicBezTo>
                    <a:pt x="64" y="46"/>
                    <a:pt x="66" y="49"/>
                    <a:pt x="69" y="52"/>
                  </a:cubicBezTo>
                  <a:cubicBezTo>
                    <a:pt x="71" y="56"/>
                    <a:pt x="73" y="59"/>
                    <a:pt x="75" y="63"/>
                  </a:cubicBezTo>
                  <a:cubicBezTo>
                    <a:pt x="77" y="66"/>
                    <a:pt x="79" y="69"/>
                    <a:pt x="81" y="72"/>
                  </a:cubicBezTo>
                  <a:cubicBezTo>
                    <a:pt x="84" y="78"/>
                    <a:pt x="86" y="83"/>
                    <a:pt x="88" y="89"/>
                  </a:cubicBezTo>
                  <a:cubicBezTo>
                    <a:pt x="89" y="91"/>
                    <a:pt x="91" y="93"/>
                    <a:pt x="89" y="95"/>
                  </a:cubicBezTo>
                  <a:close/>
                  <a:moveTo>
                    <a:pt x="75" y="74"/>
                  </a:moveTo>
                  <a:cubicBezTo>
                    <a:pt x="72" y="68"/>
                    <a:pt x="69" y="62"/>
                    <a:pt x="66" y="56"/>
                  </a:cubicBezTo>
                  <a:cubicBezTo>
                    <a:pt x="62" y="49"/>
                    <a:pt x="59" y="42"/>
                    <a:pt x="55" y="36"/>
                  </a:cubicBezTo>
                  <a:cubicBezTo>
                    <a:pt x="54" y="33"/>
                    <a:pt x="53" y="31"/>
                    <a:pt x="52" y="29"/>
                  </a:cubicBezTo>
                  <a:cubicBezTo>
                    <a:pt x="50" y="26"/>
                    <a:pt x="48" y="23"/>
                    <a:pt x="47" y="20"/>
                  </a:cubicBezTo>
                  <a:cubicBezTo>
                    <a:pt x="46" y="19"/>
                    <a:pt x="46" y="18"/>
                    <a:pt x="46" y="17"/>
                  </a:cubicBezTo>
                  <a:cubicBezTo>
                    <a:pt x="44" y="13"/>
                    <a:pt x="39" y="9"/>
                    <a:pt x="38" y="5"/>
                  </a:cubicBezTo>
                  <a:cubicBezTo>
                    <a:pt x="38" y="5"/>
                    <a:pt x="38" y="5"/>
                    <a:pt x="37" y="5"/>
                  </a:cubicBezTo>
                  <a:cubicBezTo>
                    <a:pt x="37" y="5"/>
                    <a:pt x="36" y="6"/>
                    <a:pt x="36" y="6"/>
                  </a:cubicBezTo>
                  <a:cubicBezTo>
                    <a:pt x="30" y="16"/>
                    <a:pt x="27" y="31"/>
                    <a:pt x="23" y="46"/>
                  </a:cubicBezTo>
                  <a:cubicBezTo>
                    <a:pt x="21" y="53"/>
                    <a:pt x="19" y="60"/>
                    <a:pt x="17" y="67"/>
                  </a:cubicBezTo>
                  <a:cubicBezTo>
                    <a:pt x="16" y="72"/>
                    <a:pt x="14" y="77"/>
                    <a:pt x="12" y="82"/>
                  </a:cubicBezTo>
                  <a:cubicBezTo>
                    <a:pt x="12" y="84"/>
                    <a:pt x="12" y="86"/>
                    <a:pt x="11" y="87"/>
                  </a:cubicBezTo>
                  <a:cubicBezTo>
                    <a:pt x="9" y="92"/>
                    <a:pt x="4" y="93"/>
                    <a:pt x="5" y="98"/>
                  </a:cubicBezTo>
                  <a:cubicBezTo>
                    <a:pt x="8" y="100"/>
                    <a:pt x="13" y="100"/>
                    <a:pt x="18" y="100"/>
                  </a:cubicBezTo>
                  <a:cubicBezTo>
                    <a:pt x="22" y="99"/>
                    <a:pt x="27" y="99"/>
                    <a:pt x="31" y="98"/>
                  </a:cubicBezTo>
                  <a:cubicBezTo>
                    <a:pt x="31" y="91"/>
                    <a:pt x="32" y="84"/>
                    <a:pt x="34" y="77"/>
                  </a:cubicBezTo>
                  <a:cubicBezTo>
                    <a:pt x="34" y="73"/>
                    <a:pt x="34" y="71"/>
                    <a:pt x="35" y="68"/>
                  </a:cubicBezTo>
                  <a:cubicBezTo>
                    <a:pt x="35" y="63"/>
                    <a:pt x="37" y="60"/>
                    <a:pt x="38" y="56"/>
                  </a:cubicBezTo>
                  <a:cubicBezTo>
                    <a:pt x="38" y="54"/>
                    <a:pt x="37" y="52"/>
                    <a:pt x="38" y="50"/>
                  </a:cubicBezTo>
                  <a:cubicBezTo>
                    <a:pt x="44" y="48"/>
                    <a:pt x="44" y="56"/>
                    <a:pt x="45" y="59"/>
                  </a:cubicBezTo>
                  <a:cubicBezTo>
                    <a:pt x="45" y="61"/>
                    <a:pt x="46" y="63"/>
                    <a:pt x="46" y="64"/>
                  </a:cubicBezTo>
                  <a:cubicBezTo>
                    <a:pt x="47" y="67"/>
                    <a:pt x="49" y="69"/>
                    <a:pt x="49" y="72"/>
                  </a:cubicBezTo>
                  <a:cubicBezTo>
                    <a:pt x="51" y="75"/>
                    <a:pt x="50" y="79"/>
                    <a:pt x="51" y="82"/>
                  </a:cubicBezTo>
                  <a:cubicBezTo>
                    <a:pt x="52" y="85"/>
                    <a:pt x="53" y="87"/>
                    <a:pt x="54" y="89"/>
                  </a:cubicBezTo>
                  <a:cubicBezTo>
                    <a:pt x="54" y="91"/>
                    <a:pt x="55" y="94"/>
                    <a:pt x="56" y="96"/>
                  </a:cubicBezTo>
                  <a:cubicBezTo>
                    <a:pt x="65" y="98"/>
                    <a:pt x="76" y="95"/>
                    <a:pt x="84" y="93"/>
                  </a:cubicBezTo>
                  <a:cubicBezTo>
                    <a:pt x="83" y="86"/>
                    <a:pt x="78" y="80"/>
                    <a:pt x="75" y="74"/>
                  </a:cubicBezTo>
                  <a:close/>
                  <a:moveTo>
                    <a:pt x="12" y="71"/>
                  </a:moveTo>
                  <a:cubicBezTo>
                    <a:pt x="10" y="76"/>
                    <a:pt x="8" y="81"/>
                    <a:pt x="8" y="87"/>
                  </a:cubicBezTo>
                  <a:cubicBezTo>
                    <a:pt x="10" y="83"/>
                    <a:pt x="11" y="79"/>
                    <a:pt x="12" y="75"/>
                  </a:cubicBezTo>
                  <a:cubicBezTo>
                    <a:pt x="13" y="71"/>
                    <a:pt x="15" y="67"/>
                    <a:pt x="16" y="63"/>
                  </a:cubicBezTo>
                  <a:cubicBezTo>
                    <a:pt x="17" y="56"/>
                    <a:pt x="19" y="50"/>
                    <a:pt x="21" y="44"/>
                  </a:cubicBezTo>
                  <a:cubicBezTo>
                    <a:pt x="23" y="37"/>
                    <a:pt x="25" y="31"/>
                    <a:pt x="26" y="25"/>
                  </a:cubicBezTo>
                  <a:cubicBezTo>
                    <a:pt x="27" y="24"/>
                    <a:pt x="28" y="22"/>
                    <a:pt x="27" y="22"/>
                  </a:cubicBezTo>
                  <a:cubicBezTo>
                    <a:pt x="21" y="38"/>
                    <a:pt x="17" y="55"/>
                    <a:pt x="12" y="71"/>
                  </a:cubicBezTo>
                  <a:close/>
                  <a:moveTo>
                    <a:pt x="83" y="83"/>
                  </a:moveTo>
                  <a:cubicBezTo>
                    <a:pt x="82" y="80"/>
                    <a:pt x="80" y="75"/>
                    <a:pt x="78" y="73"/>
                  </a:cubicBezTo>
                  <a:cubicBezTo>
                    <a:pt x="78" y="72"/>
                    <a:pt x="76" y="70"/>
                    <a:pt x="76" y="71"/>
                  </a:cubicBezTo>
                  <a:cubicBezTo>
                    <a:pt x="79" y="75"/>
                    <a:pt x="80" y="79"/>
                    <a:pt x="83" y="83"/>
                  </a:cubicBezTo>
                  <a:close/>
                  <a:moveTo>
                    <a:pt x="84" y="85"/>
                  </a:moveTo>
                  <a:cubicBezTo>
                    <a:pt x="84" y="84"/>
                    <a:pt x="84" y="83"/>
                    <a:pt x="83" y="83"/>
                  </a:cubicBezTo>
                  <a:cubicBezTo>
                    <a:pt x="83" y="84"/>
                    <a:pt x="84" y="86"/>
                    <a:pt x="84" y="85"/>
                  </a:cubicBezTo>
                  <a:close/>
                  <a:moveTo>
                    <a:pt x="86" y="90"/>
                  </a:moveTo>
                  <a:cubicBezTo>
                    <a:pt x="86" y="89"/>
                    <a:pt x="86" y="89"/>
                    <a:pt x="85" y="88"/>
                  </a:cubicBezTo>
                  <a:cubicBezTo>
                    <a:pt x="85" y="89"/>
                    <a:pt x="85" y="91"/>
                    <a:pt x="86" y="90"/>
                  </a:cubicBezTo>
                  <a:close/>
                  <a:moveTo>
                    <a:pt x="86" y="92"/>
                  </a:moveTo>
                  <a:cubicBezTo>
                    <a:pt x="86" y="91"/>
                    <a:pt x="86" y="90"/>
                    <a:pt x="86" y="91"/>
                  </a:cubicBezTo>
                  <a:cubicBezTo>
                    <a:pt x="86" y="92"/>
                    <a:pt x="86" y="92"/>
                    <a:pt x="86" y="9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8" name="Freeform 1556"/>
            <p:cNvSpPr>
              <a:spLocks noEditPoints="1"/>
            </p:cNvSpPr>
            <p:nvPr/>
          </p:nvSpPr>
          <p:spPr bwMode="auto">
            <a:xfrm>
              <a:off x="4130" y="2593"/>
              <a:ext cx="157" cy="231"/>
            </a:xfrm>
            <a:custGeom>
              <a:avLst/>
              <a:gdLst/>
              <a:ahLst/>
              <a:cxnLst>
                <a:cxn ang="0">
                  <a:pos x="55" y="0"/>
                </a:cxn>
                <a:cxn ang="0">
                  <a:pos x="55" y="20"/>
                </a:cxn>
                <a:cxn ang="0">
                  <a:pos x="37" y="24"/>
                </a:cxn>
                <a:cxn ang="0">
                  <a:pos x="55" y="46"/>
                </a:cxn>
                <a:cxn ang="0">
                  <a:pos x="67" y="76"/>
                </a:cxn>
                <a:cxn ang="0">
                  <a:pos x="53" y="90"/>
                </a:cxn>
                <a:cxn ang="0">
                  <a:pos x="17" y="102"/>
                </a:cxn>
                <a:cxn ang="0">
                  <a:pos x="3" y="70"/>
                </a:cxn>
                <a:cxn ang="0">
                  <a:pos x="31" y="76"/>
                </a:cxn>
                <a:cxn ang="0">
                  <a:pos x="29" y="65"/>
                </a:cxn>
                <a:cxn ang="0">
                  <a:pos x="14" y="63"/>
                </a:cxn>
                <a:cxn ang="0">
                  <a:pos x="4" y="61"/>
                </a:cxn>
                <a:cxn ang="0">
                  <a:pos x="2" y="30"/>
                </a:cxn>
                <a:cxn ang="0">
                  <a:pos x="13" y="14"/>
                </a:cxn>
                <a:cxn ang="0">
                  <a:pos x="31" y="5"/>
                </a:cxn>
                <a:cxn ang="0">
                  <a:pos x="49" y="2"/>
                </a:cxn>
                <a:cxn ang="0">
                  <a:pos x="30" y="8"/>
                </a:cxn>
                <a:cxn ang="0">
                  <a:pos x="12" y="23"/>
                </a:cxn>
                <a:cxn ang="0">
                  <a:pos x="5" y="43"/>
                </a:cxn>
                <a:cxn ang="0">
                  <a:pos x="17" y="61"/>
                </a:cxn>
                <a:cxn ang="0">
                  <a:pos x="39" y="62"/>
                </a:cxn>
                <a:cxn ang="0">
                  <a:pos x="42" y="74"/>
                </a:cxn>
                <a:cxn ang="0">
                  <a:pos x="17" y="77"/>
                </a:cxn>
                <a:cxn ang="0">
                  <a:pos x="13" y="94"/>
                </a:cxn>
                <a:cxn ang="0">
                  <a:pos x="41" y="93"/>
                </a:cxn>
                <a:cxn ang="0">
                  <a:pos x="55" y="86"/>
                </a:cxn>
                <a:cxn ang="0">
                  <a:pos x="61" y="58"/>
                </a:cxn>
                <a:cxn ang="0">
                  <a:pos x="60" y="56"/>
                </a:cxn>
                <a:cxn ang="0">
                  <a:pos x="56" y="53"/>
                </a:cxn>
                <a:cxn ang="0">
                  <a:pos x="24" y="49"/>
                </a:cxn>
                <a:cxn ang="0">
                  <a:pos x="29" y="23"/>
                </a:cxn>
                <a:cxn ang="0">
                  <a:pos x="52" y="0"/>
                </a:cxn>
                <a:cxn ang="0">
                  <a:pos x="12" y="19"/>
                </a:cxn>
                <a:cxn ang="0">
                  <a:pos x="42" y="21"/>
                </a:cxn>
                <a:cxn ang="0">
                  <a:pos x="42" y="21"/>
                </a:cxn>
                <a:cxn ang="0">
                  <a:pos x="28" y="28"/>
                </a:cxn>
                <a:cxn ang="0">
                  <a:pos x="33" y="47"/>
                </a:cxn>
                <a:cxn ang="0">
                  <a:pos x="26" y="33"/>
                </a:cxn>
                <a:cxn ang="0">
                  <a:pos x="33" y="47"/>
                </a:cxn>
                <a:cxn ang="0">
                  <a:pos x="3" y="47"/>
                </a:cxn>
                <a:cxn ang="0">
                  <a:pos x="46" y="47"/>
                </a:cxn>
                <a:cxn ang="0">
                  <a:pos x="49" y="47"/>
                </a:cxn>
                <a:cxn ang="0">
                  <a:pos x="12" y="74"/>
                </a:cxn>
                <a:cxn ang="0">
                  <a:pos x="12" y="74"/>
                </a:cxn>
                <a:cxn ang="0">
                  <a:pos x="10" y="96"/>
                </a:cxn>
              </a:cxnLst>
              <a:rect l="0" t="0" r="r" b="b"/>
              <a:pathLst>
                <a:path w="70" h="103">
                  <a:moveTo>
                    <a:pt x="52" y="0"/>
                  </a:moveTo>
                  <a:cubicBezTo>
                    <a:pt x="53" y="0"/>
                    <a:pt x="54" y="0"/>
                    <a:pt x="55" y="0"/>
                  </a:cubicBezTo>
                  <a:cubicBezTo>
                    <a:pt x="56" y="6"/>
                    <a:pt x="57" y="13"/>
                    <a:pt x="56" y="19"/>
                  </a:cubicBezTo>
                  <a:cubicBezTo>
                    <a:pt x="55" y="20"/>
                    <a:pt x="55" y="20"/>
                    <a:pt x="55" y="20"/>
                  </a:cubicBezTo>
                  <a:cubicBezTo>
                    <a:pt x="54" y="22"/>
                    <a:pt x="55" y="25"/>
                    <a:pt x="53" y="26"/>
                  </a:cubicBezTo>
                  <a:cubicBezTo>
                    <a:pt x="47" y="28"/>
                    <a:pt x="42" y="23"/>
                    <a:pt x="37" y="24"/>
                  </a:cubicBezTo>
                  <a:cubicBezTo>
                    <a:pt x="32" y="25"/>
                    <a:pt x="25" y="36"/>
                    <a:pt x="28" y="42"/>
                  </a:cubicBezTo>
                  <a:cubicBezTo>
                    <a:pt x="37" y="46"/>
                    <a:pt x="47" y="41"/>
                    <a:pt x="55" y="46"/>
                  </a:cubicBezTo>
                  <a:cubicBezTo>
                    <a:pt x="60" y="48"/>
                    <a:pt x="64" y="55"/>
                    <a:pt x="66" y="60"/>
                  </a:cubicBezTo>
                  <a:cubicBezTo>
                    <a:pt x="69" y="64"/>
                    <a:pt x="70" y="70"/>
                    <a:pt x="67" y="76"/>
                  </a:cubicBezTo>
                  <a:cubicBezTo>
                    <a:pt x="66" y="78"/>
                    <a:pt x="63" y="82"/>
                    <a:pt x="61" y="84"/>
                  </a:cubicBezTo>
                  <a:cubicBezTo>
                    <a:pt x="59" y="86"/>
                    <a:pt x="56" y="88"/>
                    <a:pt x="53" y="90"/>
                  </a:cubicBezTo>
                  <a:cubicBezTo>
                    <a:pt x="48" y="93"/>
                    <a:pt x="41" y="95"/>
                    <a:pt x="34" y="98"/>
                  </a:cubicBezTo>
                  <a:cubicBezTo>
                    <a:pt x="28" y="101"/>
                    <a:pt x="25" y="101"/>
                    <a:pt x="17" y="102"/>
                  </a:cubicBezTo>
                  <a:cubicBezTo>
                    <a:pt x="11" y="102"/>
                    <a:pt x="11" y="103"/>
                    <a:pt x="8" y="98"/>
                  </a:cubicBezTo>
                  <a:cubicBezTo>
                    <a:pt x="5" y="93"/>
                    <a:pt x="0" y="79"/>
                    <a:pt x="3" y="70"/>
                  </a:cubicBezTo>
                  <a:cubicBezTo>
                    <a:pt x="7" y="70"/>
                    <a:pt x="13" y="71"/>
                    <a:pt x="18" y="72"/>
                  </a:cubicBezTo>
                  <a:cubicBezTo>
                    <a:pt x="22" y="74"/>
                    <a:pt x="25" y="77"/>
                    <a:pt x="31" y="76"/>
                  </a:cubicBezTo>
                  <a:cubicBezTo>
                    <a:pt x="34" y="75"/>
                    <a:pt x="36" y="73"/>
                    <a:pt x="38" y="70"/>
                  </a:cubicBezTo>
                  <a:cubicBezTo>
                    <a:pt x="36" y="68"/>
                    <a:pt x="34" y="65"/>
                    <a:pt x="29" y="65"/>
                  </a:cubicBezTo>
                  <a:cubicBezTo>
                    <a:pt x="26" y="64"/>
                    <a:pt x="22" y="65"/>
                    <a:pt x="18" y="65"/>
                  </a:cubicBezTo>
                  <a:cubicBezTo>
                    <a:pt x="17" y="64"/>
                    <a:pt x="16" y="64"/>
                    <a:pt x="14" y="63"/>
                  </a:cubicBezTo>
                  <a:cubicBezTo>
                    <a:pt x="12" y="63"/>
                    <a:pt x="11" y="64"/>
                    <a:pt x="9" y="63"/>
                  </a:cubicBezTo>
                  <a:cubicBezTo>
                    <a:pt x="7" y="63"/>
                    <a:pt x="5" y="61"/>
                    <a:pt x="4" y="61"/>
                  </a:cubicBezTo>
                  <a:cubicBezTo>
                    <a:pt x="2" y="57"/>
                    <a:pt x="1" y="54"/>
                    <a:pt x="0" y="49"/>
                  </a:cubicBezTo>
                  <a:cubicBezTo>
                    <a:pt x="0" y="42"/>
                    <a:pt x="2" y="35"/>
                    <a:pt x="2" y="30"/>
                  </a:cubicBezTo>
                  <a:cubicBezTo>
                    <a:pt x="4" y="27"/>
                    <a:pt x="5" y="23"/>
                    <a:pt x="7" y="20"/>
                  </a:cubicBezTo>
                  <a:cubicBezTo>
                    <a:pt x="9" y="18"/>
                    <a:pt x="12" y="17"/>
                    <a:pt x="13" y="14"/>
                  </a:cubicBezTo>
                  <a:cubicBezTo>
                    <a:pt x="16" y="14"/>
                    <a:pt x="18" y="11"/>
                    <a:pt x="21" y="10"/>
                  </a:cubicBezTo>
                  <a:cubicBezTo>
                    <a:pt x="23" y="8"/>
                    <a:pt x="27" y="7"/>
                    <a:pt x="31" y="5"/>
                  </a:cubicBezTo>
                  <a:cubicBezTo>
                    <a:pt x="34" y="3"/>
                    <a:pt x="38" y="1"/>
                    <a:pt x="41" y="1"/>
                  </a:cubicBezTo>
                  <a:cubicBezTo>
                    <a:pt x="43" y="1"/>
                    <a:pt x="48" y="0"/>
                    <a:pt x="49" y="2"/>
                  </a:cubicBezTo>
                  <a:cubicBezTo>
                    <a:pt x="48" y="6"/>
                    <a:pt x="43" y="4"/>
                    <a:pt x="39" y="5"/>
                  </a:cubicBezTo>
                  <a:cubicBezTo>
                    <a:pt x="36" y="6"/>
                    <a:pt x="33" y="7"/>
                    <a:pt x="30" y="8"/>
                  </a:cubicBezTo>
                  <a:cubicBezTo>
                    <a:pt x="23" y="12"/>
                    <a:pt x="18" y="15"/>
                    <a:pt x="14" y="21"/>
                  </a:cubicBezTo>
                  <a:cubicBezTo>
                    <a:pt x="13" y="22"/>
                    <a:pt x="13" y="22"/>
                    <a:pt x="12" y="23"/>
                  </a:cubicBezTo>
                  <a:cubicBezTo>
                    <a:pt x="11" y="24"/>
                    <a:pt x="9" y="28"/>
                    <a:pt x="7" y="30"/>
                  </a:cubicBezTo>
                  <a:cubicBezTo>
                    <a:pt x="5" y="35"/>
                    <a:pt x="3" y="38"/>
                    <a:pt x="5" y="43"/>
                  </a:cubicBezTo>
                  <a:cubicBezTo>
                    <a:pt x="6" y="47"/>
                    <a:pt x="8" y="50"/>
                    <a:pt x="10" y="53"/>
                  </a:cubicBezTo>
                  <a:cubicBezTo>
                    <a:pt x="11" y="56"/>
                    <a:pt x="14" y="60"/>
                    <a:pt x="17" y="61"/>
                  </a:cubicBezTo>
                  <a:cubicBezTo>
                    <a:pt x="21" y="62"/>
                    <a:pt x="27" y="60"/>
                    <a:pt x="31" y="60"/>
                  </a:cubicBezTo>
                  <a:cubicBezTo>
                    <a:pt x="34" y="60"/>
                    <a:pt x="37" y="61"/>
                    <a:pt x="39" y="62"/>
                  </a:cubicBezTo>
                  <a:cubicBezTo>
                    <a:pt x="41" y="64"/>
                    <a:pt x="41" y="65"/>
                    <a:pt x="41" y="69"/>
                  </a:cubicBezTo>
                  <a:cubicBezTo>
                    <a:pt x="41" y="70"/>
                    <a:pt x="42" y="72"/>
                    <a:pt x="42" y="74"/>
                  </a:cubicBezTo>
                  <a:cubicBezTo>
                    <a:pt x="41" y="76"/>
                    <a:pt x="37" y="78"/>
                    <a:pt x="35" y="78"/>
                  </a:cubicBezTo>
                  <a:cubicBezTo>
                    <a:pt x="29" y="79"/>
                    <a:pt x="23" y="77"/>
                    <a:pt x="17" y="77"/>
                  </a:cubicBezTo>
                  <a:cubicBezTo>
                    <a:pt x="14" y="77"/>
                    <a:pt x="11" y="78"/>
                    <a:pt x="8" y="77"/>
                  </a:cubicBezTo>
                  <a:cubicBezTo>
                    <a:pt x="6" y="84"/>
                    <a:pt x="10" y="90"/>
                    <a:pt x="13" y="94"/>
                  </a:cubicBezTo>
                  <a:cubicBezTo>
                    <a:pt x="17" y="97"/>
                    <a:pt x="28" y="97"/>
                    <a:pt x="33" y="96"/>
                  </a:cubicBezTo>
                  <a:cubicBezTo>
                    <a:pt x="36" y="95"/>
                    <a:pt x="38" y="94"/>
                    <a:pt x="41" y="93"/>
                  </a:cubicBezTo>
                  <a:cubicBezTo>
                    <a:pt x="43" y="92"/>
                    <a:pt x="46" y="91"/>
                    <a:pt x="48" y="90"/>
                  </a:cubicBezTo>
                  <a:cubicBezTo>
                    <a:pt x="51" y="89"/>
                    <a:pt x="53" y="86"/>
                    <a:pt x="55" y="86"/>
                  </a:cubicBezTo>
                  <a:cubicBezTo>
                    <a:pt x="57" y="82"/>
                    <a:pt x="61" y="81"/>
                    <a:pt x="63" y="77"/>
                  </a:cubicBezTo>
                  <a:cubicBezTo>
                    <a:pt x="65" y="71"/>
                    <a:pt x="64" y="61"/>
                    <a:pt x="61" y="58"/>
                  </a:cubicBezTo>
                  <a:cubicBezTo>
                    <a:pt x="61" y="57"/>
                    <a:pt x="60" y="57"/>
                    <a:pt x="60" y="57"/>
                  </a:cubicBezTo>
                  <a:cubicBezTo>
                    <a:pt x="60" y="57"/>
                    <a:pt x="60" y="56"/>
                    <a:pt x="60" y="56"/>
                  </a:cubicBezTo>
                  <a:cubicBezTo>
                    <a:pt x="59" y="55"/>
                    <a:pt x="58" y="55"/>
                    <a:pt x="57" y="55"/>
                  </a:cubicBezTo>
                  <a:cubicBezTo>
                    <a:pt x="57" y="54"/>
                    <a:pt x="57" y="53"/>
                    <a:pt x="56" y="53"/>
                  </a:cubicBezTo>
                  <a:cubicBezTo>
                    <a:pt x="53" y="51"/>
                    <a:pt x="46" y="50"/>
                    <a:pt x="41" y="49"/>
                  </a:cubicBezTo>
                  <a:cubicBezTo>
                    <a:pt x="36" y="49"/>
                    <a:pt x="28" y="51"/>
                    <a:pt x="24" y="49"/>
                  </a:cubicBezTo>
                  <a:cubicBezTo>
                    <a:pt x="21" y="46"/>
                    <a:pt x="21" y="39"/>
                    <a:pt x="21" y="36"/>
                  </a:cubicBezTo>
                  <a:cubicBezTo>
                    <a:pt x="23" y="31"/>
                    <a:pt x="26" y="27"/>
                    <a:pt x="29" y="23"/>
                  </a:cubicBezTo>
                  <a:cubicBezTo>
                    <a:pt x="36" y="21"/>
                    <a:pt x="41" y="16"/>
                    <a:pt x="50" y="18"/>
                  </a:cubicBezTo>
                  <a:cubicBezTo>
                    <a:pt x="52" y="11"/>
                    <a:pt x="49" y="5"/>
                    <a:pt x="52" y="0"/>
                  </a:cubicBezTo>
                  <a:close/>
                  <a:moveTo>
                    <a:pt x="5" y="30"/>
                  </a:moveTo>
                  <a:cubicBezTo>
                    <a:pt x="7" y="26"/>
                    <a:pt x="11" y="22"/>
                    <a:pt x="12" y="19"/>
                  </a:cubicBezTo>
                  <a:cubicBezTo>
                    <a:pt x="9" y="22"/>
                    <a:pt x="6" y="26"/>
                    <a:pt x="5" y="30"/>
                  </a:cubicBezTo>
                  <a:close/>
                  <a:moveTo>
                    <a:pt x="42" y="21"/>
                  </a:moveTo>
                  <a:cubicBezTo>
                    <a:pt x="44" y="22"/>
                    <a:pt x="46" y="24"/>
                    <a:pt x="50" y="23"/>
                  </a:cubicBezTo>
                  <a:cubicBezTo>
                    <a:pt x="50" y="20"/>
                    <a:pt x="44" y="19"/>
                    <a:pt x="42" y="21"/>
                  </a:cubicBezTo>
                  <a:close/>
                  <a:moveTo>
                    <a:pt x="28" y="30"/>
                  </a:moveTo>
                  <a:cubicBezTo>
                    <a:pt x="28" y="30"/>
                    <a:pt x="29" y="28"/>
                    <a:pt x="28" y="28"/>
                  </a:cubicBezTo>
                  <a:cubicBezTo>
                    <a:pt x="28" y="29"/>
                    <a:pt x="26" y="30"/>
                    <a:pt x="28" y="30"/>
                  </a:cubicBezTo>
                  <a:close/>
                  <a:moveTo>
                    <a:pt x="33" y="47"/>
                  </a:moveTo>
                  <a:cubicBezTo>
                    <a:pt x="30" y="47"/>
                    <a:pt x="28" y="45"/>
                    <a:pt x="26" y="44"/>
                  </a:cubicBezTo>
                  <a:cubicBezTo>
                    <a:pt x="24" y="41"/>
                    <a:pt x="24" y="35"/>
                    <a:pt x="26" y="33"/>
                  </a:cubicBezTo>
                  <a:cubicBezTo>
                    <a:pt x="26" y="32"/>
                    <a:pt x="26" y="32"/>
                    <a:pt x="26" y="32"/>
                  </a:cubicBezTo>
                  <a:cubicBezTo>
                    <a:pt x="22" y="38"/>
                    <a:pt x="23" y="50"/>
                    <a:pt x="33" y="47"/>
                  </a:cubicBezTo>
                  <a:close/>
                  <a:moveTo>
                    <a:pt x="12" y="60"/>
                  </a:moveTo>
                  <a:cubicBezTo>
                    <a:pt x="7" y="57"/>
                    <a:pt x="5" y="52"/>
                    <a:pt x="3" y="47"/>
                  </a:cubicBezTo>
                  <a:cubicBezTo>
                    <a:pt x="3" y="53"/>
                    <a:pt x="5" y="60"/>
                    <a:pt x="12" y="60"/>
                  </a:cubicBezTo>
                  <a:close/>
                  <a:moveTo>
                    <a:pt x="46" y="47"/>
                  </a:moveTo>
                  <a:cubicBezTo>
                    <a:pt x="44" y="46"/>
                    <a:pt x="45" y="48"/>
                    <a:pt x="46" y="47"/>
                  </a:cubicBezTo>
                  <a:close/>
                  <a:moveTo>
                    <a:pt x="49" y="47"/>
                  </a:moveTo>
                  <a:cubicBezTo>
                    <a:pt x="46" y="47"/>
                    <a:pt x="48" y="48"/>
                    <a:pt x="49" y="47"/>
                  </a:cubicBezTo>
                  <a:close/>
                  <a:moveTo>
                    <a:pt x="12" y="74"/>
                  </a:moveTo>
                  <a:cubicBezTo>
                    <a:pt x="12" y="74"/>
                    <a:pt x="13" y="75"/>
                    <a:pt x="13" y="74"/>
                  </a:cubicBezTo>
                  <a:cubicBezTo>
                    <a:pt x="11" y="74"/>
                    <a:pt x="9" y="74"/>
                    <a:pt x="12" y="74"/>
                  </a:cubicBezTo>
                  <a:close/>
                  <a:moveTo>
                    <a:pt x="16" y="98"/>
                  </a:moveTo>
                  <a:cubicBezTo>
                    <a:pt x="13" y="99"/>
                    <a:pt x="12" y="96"/>
                    <a:pt x="10" y="96"/>
                  </a:cubicBezTo>
                  <a:cubicBezTo>
                    <a:pt x="12" y="97"/>
                    <a:pt x="14" y="100"/>
                    <a:pt x="16" y="9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99" name="Freeform 1557"/>
            <p:cNvSpPr>
              <a:spLocks noEditPoints="1"/>
            </p:cNvSpPr>
            <p:nvPr/>
          </p:nvSpPr>
          <p:spPr bwMode="auto">
            <a:xfrm>
              <a:off x="3608" y="2568"/>
              <a:ext cx="209" cy="292"/>
            </a:xfrm>
            <a:custGeom>
              <a:avLst/>
              <a:gdLst/>
              <a:ahLst/>
              <a:cxnLst>
                <a:cxn ang="0">
                  <a:pos x="85" y="91"/>
                </a:cxn>
                <a:cxn ang="0">
                  <a:pos x="85" y="119"/>
                </a:cxn>
                <a:cxn ang="0">
                  <a:pos x="73" y="119"/>
                </a:cxn>
                <a:cxn ang="0">
                  <a:pos x="49" y="115"/>
                </a:cxn>
                <a:cxn ang="0">
                  <a:pos x="54" y="95"/>
                </a:cxn>
                <a:cxn ang="0">
                  <a:pos x="54" y="81"/>
                </a:cxn>
                <a:cxn ang="0">
                  <a:pos x="41" y="89"/>
                </a:cxn>
                <a:cxn ang="0">
                  <a:pos x="32" y="74"/>
                </a:cxn>
                <a:cxn ang="0">
                  <a:pos x="28" y="123"/>
                </a:cxn>
                <a:cxn ang="0">
                  <a:pos x="3" y="130"/>
                </a:cxn>
                <a:cxn ang="0">
                  <a:pos x="2" y="124"/>
                </a:cxn>
                <a:cxn ang="0">
                  <a:pos x="7" y="84"/>
                </a:cxn>
                <a:cxn ang="0">
                  <a:pos x="21" y="6"/>
                </a:cxn>
                <a:cxn ang="0">
                  <a:pos x="41" y="23"/>
                </a:cxn>
                <a:cxn ang="0">
                  <a:pos x="53" y="45"/>
                </a:cxn>
                <a:cxn ang="0">
                  <a:pos x="70" y="20"/>
                </a:cxn>
                <a:cxn ang="0">
                  <a:pos x="76" y="14"/>
                </a:cxn>
                <a:cxn ang="0">
                  <a:pos x="87" y="2"/>
                </a:cxn>
                <a:cxn ang="0">
                  <a:pos x="13" y="67"/>
                </a:cxn>
                <a:cxn ang="0">
                  <a:pos x="20" y="14"/>
                </a:cxn>
                <a:cxn ang="0">
                  <a:pos x="58" y="46"/>
                </a:cxn>
                <a:cxn ang="0">
                  <a:pos x="50" y="49"/>
                </a:cxn>
                <a:cxn ang="0">
                  <a:pos x="25" y="17"/>
                </a:cxn>
                <a:cxn ang="0">
                  <a:pos x="11" y="85"/>
                </a:cxn>
                <a:cxn ang="0">
                  <a:pos x="8" y="110"/>
                </a:cxn>
                <a:cxn ang="0">
                  <a:pos x="8" y="123"/>
                </a:cxn>
                <a:cxn ang="0">
                  <a:pos x="24" y="113"/>
                </a:cxn>
                <a:cxn ang="0">
                  <a:pos x="25" y="73"/>
                </a:cxn>
                <a:cxn ang="0">
                  <a:pos x="32" y="61"/>
                </a:cxn>
                <a:cxn ang="0">
                  <a:pos x="57" y="71"/>
                </a:cxn>
                <a:cxn ang="0">
                  <a:pos x="59" y="94"/>
                </a:cxn>
                <a:cxn ang="0">
                  <a:pos x="76" y="115"/>
                </a:cxn>
                <a:cxn ang="0">
                  <a:pos x="81" y="78"/>
                </a:cxn>
                <a:cxn ang="0">
                  <a:pos x="84" y="14"/>
                </a:cxn>
                <a:cxn ang="0">
                  <a:pos x="81" y="108"/>
                </a:cxn>
                <a:cxn ang="0">
                  <a:pos x="81" y="108"/>
                </a:cxn>
              </a:cxnLst>
              <a:rect l="0" t="0" r="r" b="b"/>
              <a:pathLst>
                <a:path w="93" h="130">
                  <a:moveTo>
                    <a:pt x="93" y="6"/>
                  </a:moveTo>
                  <a:cubicBezTo>
                    <a:pt x="90" y="31"/>
                    <a:pt x="83" y="61"/>
                    <a:pt x="85" y="91"/>
                  </a:cubicBezTo>
                  <a:cubicBezTo>
                    <a:pt x="85" y="98"/>
                    <a:pt x="86" y="106"/>
                    <a:pt x="84" y="113"/>
                  </a:cubicBezTo>
                  <a:cubicBezTo>
                    <a:pt x="84" y="115"/>
                    <a:pt x="87" y="116"/>
                    <a:pt x="85" y="119"/>
                  </a:cubicBezTo>
                  <a:cubicBezTo>
                    <a:pt x="83" y="121"/>
                    <a:pt x="79" y="118"/>
                    <a:pt x="78" y="121"/>
                  </a:cubicBezTo>
                  <a:cubicBezTo>
                    <a:pt x="75" y="121"/>
                    <a:pt x="75" y="119"/>
                    <a:pt x="73" y="119"/>
                  </a:cubicBezTo>
                  <a:cubicBezTo>
                    <a:pt x="66" y="121"/>
                    <a:pt x="54" y="125"/>
                    <a:pt x="46" y="121"/>
                  </a:cubicBezTo>
                  <a:cubicBezTo>
                    <a:pt x="46" y="118"/>
                    <a:pt x="48" y="117"/>
                    <a:pt x="49" y="115"/>
                  </a:cubicBezTo>
                  <a:cubicBezTo>
                    <a:pt x="50" y="111"/>
                    <a:pt x="50" y="106"/>
                    <a:pt x="51" y="102"/>
                  </a:cubicBezTo>
                  <a:cubicBezTo>
                    <a:pt x="51" y="99"/>
                    <a:pt x="53" y="97"/>
                    <a:pt x="54" y="95"/>
                  </a:cubicBezTo>
                  <a:cubicBezTo>
                    <a:pt x="56" y="89"/>
                    <a:pt x="57" y="83"/>
                    <a:pt x="59" y="77"/>
                  </a:cubicBezTo>
                  <a:cubicBezTo>
                    <a:pt x="57" y="77"/>
                    <a:pt x="56" y="80"/>
                    <a:pt x="54" y="81"/>
                  </a:cubicBezTo>
                  <a:cubicBezTo>
                    <a:pt x="53" y="82"/>
                    <a:pt x="51" y="82"/>
                    <a:pt x="50" y="83"/>
                  </a:cubicBezTo>
                  <a:cubicBezTo>
                    <a:pt x="47" y="85"/>
                    <a:pt x="45" y="89"/>
                    <a:pt x="41" y="89"/>
                  </a:cubicBezTo>
                  <a:cubicBezTo>
                    <a:pt x="38" y="88"/>
                    <a:pt x="37" y="84"/>
                    <a:pt x="36" y="82"/>
                  </a:cubicBezTo>
                  <a:cubicBezTo>
                    <a:pt x="35" y="79"/>
                    <a:pt x="33" y="76"/>
                    <a:pt x="32" y="74"/>
                  </a:cubicBezTo>
                  <a:cubicBezTo>
                    <a:pt x="31" y="85"/>
                    <a:pt x="31" y="99"/>
                    <a:pt x="31" y="111"/>
                  </a:cubicBezTo>
                  <a:cubicBezTo>
                    <a:pt x="31" y="115"/>
                    <a:pt x="31" y="120"/>
                    <a:pt x="28" y="123"/>
                  </a:cubicBezTo>
                  <a:cubicBezTo>
                    <a:pt x="21" y="124"/>
                    <a:pt x="15" y="125"/>
                    <a:pt x="8" y="127"/>
                  </a:cubicBezTo>
                  <a:cubicBezTo>
                    <a:pt x="6" y="128"/>
                    <a:pt x="6" y="130"/>
                    <a:pt x="3" y="130"/>
                  </a:cubicBezTo>
                  <a:cubicBezTo>
                    <a:pt x="1" y="130"/>
                    <a:pt x="1" y="129"/>
                    <a:pt x="0" y="128"/>
                  </a:cubicBezTo>
                  <a:cubicBezTo>
                    <a:pt x="0" y="126"/>
                    <a:pt x="1" y="125"/>
                    <a:pt x="2" y="124"/>
                  </a:cubicBezTo>
                  <a:cubicBezTo>
                    <a:pt x="1" y="122"/>
                    <a:pt x="2" y="121"/>
                    <a:pt x="3" y="120"/>
                  </a:cubicBezTo>
                  <a:cubicBezTo>
                    <a:pt x="3" y="108"/>
                    <a:pt x="5" y="96"/>
                    <a:pt x="7" y="84"/>
                  </a:cubicBezTo>
                  <a:cubicBezTo>
                    <a:pt x="9" y="71"/>
                    <a:pt x="10" y="59"/>
                    <a:pt x="11" y="46"/>
                  </a:cubicBezTo>
                  <a:cubicBezTo>
                    <a:pt x="12" y="31"/>
                    <a:pt x="12" y="16"/>
                    <a:pt x="21" y="6"/>
                  </a:cubicBezTo>
                  <a:cubicBezTo>
                    <a:pt x="27" y="5"/>
                    <a:pt x="29" y="10"/>
                    <a:pt x="32" y="13"/>
                  </a:cubicBezTo>
                  <a:cubicBezTo>
                    <a:pt x="35" y="16"/>
                    <a:pt x="38" y="19"/>
                    <a:pt x="41" y="23"/>
                  </a:cubicBezTo>
                  <a:cubicBezTo>
                    <a:pt x="43" y="26"/>
                    <a:pt x="45" y="30"/>
                    <a:pt x="47" y="34"/>
                  </a:cubicBezTo>
                  <a:cubicBezTo>
                    <a:pt x="49" y="38"/>
                    <a:pt x="52" y="41"/>
                    <a:pt x="53" y="45"/>
                  </a:cubicBezTo>
                  <a:cubicBezTo>
                    <a:pt x="57" y="37"/>
                    <a:pt x="63" y="31"/>
                    <a:pt x="68" y="24"/>
                  </a:cubicBezTo>
                  <a:cubicBezTo>
                    <a:pt x="69" y="23"/>
                    <a:pt x="69" y="21"/>
                    <a:pt x="70" y="20"/>
                  </a:cubicBezTo>
                  <a:cubicBezTo>
                    <a:pt x="71" y="19"/>
                    <a:pt x="72" y="19"/>
                    <a:pt x="73" y="17"/>
                  </a:cubicBezTo>
                  <a:cubicBezTo>
                    <a:pt x="74" y="16"/>
                    <a:pt x="75" y="15"/>
                    <a:pt x="76" y="14"/>
                  </a:cubicBezTo>
                  <a:cubicBezTo>
                    <a:pt x="78" y="11"/>
                    <a:pt x="82" y="10"/>
                    <a:pt x="84" y="8"/>
                  </a:cubicBezTo>
                  <a:cubicBezTo>
                    <a:pt x="85" y="6"/>
                    <a:pt x="85" y="3"/>
                    <a:pt x="87" y="2"/>
                  </a:cubicBezTo>
                  <a:cubicBezTo>
                    <a:pt x="92" y="0"/>
                    <a:pt x="89" y="5"/>
                    <a:pt x="93" y="6"/>
                  </a:cubicBezTo>
                  <a:close/>
                  <a:moveTo>
                    <a:pt x="13" y="67"/>
                  </a:moveTo>
                  <a:cubicBezTo>
                    <a:pt x="15" y="49"/>
                    <a:pt x="19" y="33"/>
                    <a:pt x="21" y="15"/>
                  </a:cubicBezTo>
                  <a:cubicBezTo>
                    <a:pt x="20" y="15"/>
                    <a:pt x="21" y="14"/>
                    <a:pt x="20" y="14"/>
                  </a:cubicBezTo>
                  <a:cubicBezTo>
                    <a:pt x="13" y="27"/>
                    <a:pt x="14" y="50"/>
                    <a:pt x="13" y="67"/>
                  </a:cubicBezTo>
                  <a:close/>
                  <a:moveTo>
                    <a:pt x="58" y="46"/>
                  </a:moveTo>
                  <a:cubicBezTo>
                    <a:pt x="57" y="49"/>
                    <a:pt x="57" y="53"/>
                    <a:pt x="52" y="53"/>
                  </a:cubicBezTo>
                  <a:cubicBezTo>
                    <a:pt x="50" y="53"/>
                    <a:pt x="51" y="50"/>
                    <a:pt x="50" y="49"/>
                  </a:cubicBezTo>
                  <a:cubicBezTo>
                    <a:pt x="49" y="47"/>
                    <a:pt x="47" y="45"/>
                    <a:pt x="46" y="44"/>
                  </a:cubicBezTo>
                  <a:cubicBezTo>
                    <a:pt x="40" y="34"/>
                    <a:pt x="33" y="26"/>
                    <a:pt x="25" y="17"/>
                  </a:cubicBezTo>
                  <a:cubicBezTo>
                    <a:pt x="21" y="34"/>
                    <a:pt x="19" y="52"/>
                    <a:pt x="16" y="69"/>
                  </a:cubicBezTo>
                  <a:cubicBezTo>
                    <a:pt x="15" y="75"/>
                    <a:pt x="12" y="80"/>
                    <a:pt x="11" y="85"/>
                  </a:cubicBezTo>
                  <a:cubicBezTo>
                    <a:pt x="11" y="89"/>
                    <a:pt x="11" y="93"/>
                    <a:pt x="10" y="97"/>
                  </a:cubicBezTo>
                  <a:cubicBezTo>
                    <a:pt x="9" y="102"/>
                    <a:pt x="8" y="106"/>
                    <a:pt x="8" y="110"/>
                  </a:cubicBezTo>
                  <a:cubicBezTo>
                    <a:pt x="8" y="112"/>
                    <a:pt x="8" y="113"/>
                    <a:pt x="8" y="115"/>
                  </a:cubicBezTo>
                  <a:cubicBezTo>
                    <a:pt x="8" y="117"/>
                    <a:pt x="6" y="121"/>
                    <a:pt x="8" y="123"/>
                  </a:cubicBezTo>
                  <a:cubicBezTo>
                    <a:pt x="13" y="121"/>
                    <a:pt x="18" y="120"/>
                    <a:pt x="23" y="119"/>
                  </a:cubicBezTo>
                  <a:cubicBezTo>
                    <a:pt x="24" y="117"/>
                    <a:pt x="24" y="115"/>
                    <a:pt x="24" y="113"/>
                  </a:cubicBezTo>
                  <a:cubicBezTo>
                    <a:pt x="25" y="106"/>
                    <a:pt x="24" y="100"/>
                    <a:pt x="24" y="93"/>
                  </a:cubicBezTo>
                  <a:cubicBezTo>
                    <a:pt x="24" y="86"/>
                    <a:pt x="25" y="79"/>
                    <a:pt x="25" y="73"/>
                  </a:cubicBezTo>
                  <a:cubicBezTo>
                    <a:pt x="26" y="71"/>
                    <a:pt x="26" y="68"/>
                    <a:pt x="27" y="66"/>
                  </a:cubicBezTo>
                  <a:cubicBezTo>
                    <a:pt x="28" y="63"/>
                    <a:pt x="27" y="60"/>
                    <a:pt x="32" y="61"/>
                  </a:cubicBezTo>
                  <a:cubicBezTo>
                    <a:pt x="35" y="69"/>
                    <a:pt x="38" y="77"/>
                    <a:pt x="45" y="81"/>
                  </a:cubicBezTo>
                  <a:cubicBezTo>
                    <a:pt x="49" y="80"/>
                    <a:pt x="54" y="74"/>
                    <a:pt x="57" y="71"/>
                  </a:cubicBezTo>
                  <a:cubicBezTo>
                    <a:pt x="59" y="68"/>
                    <a:pt x="62" y="60"/>
                    <a:pt x="68" y="65"/>
                  </a:cubicBezTo>
                  <a:cubicBezTo>
                    <a:pt x="64" y="74"/>
                    <a:pt x="61" y="86"/>
                    <a:pt x="59" y="94"/>
                  </a:cubicBezTo>
                  <a:cubicBezTo>
                    <a:pt x="56" y="102"/>
                    <a:pt x="54" y="110"/>
                    <a:pt x="53" y="117"/>
                  </a:cubicBezTo>
                  <a:cubicBezTo>
                    <a:pt x="61" y="116"/>
                    <a:pt x="68" y="117"/>
                    <a:pt x="76" y="115"/>
                  </a:cubicBezTo>
                  <a:cubicBezTo>
                    <a:pt x="77" y="111"/>
                    <a:pt x="76" y="107"/>
                    <a:pt x="77" y="102"/>
                  </a:cubicBezTo>
                  <a:cubicBezTo>
                    <a:pt x="78" y="94"/>
                    <a:pt x="81" y="86"/>
                    <a:pt x="81" y="78"/>
                  </a:cubicBezTo>
                  <a:cubicBezTo>
                    <a:pt x="82" y="58"/>
                    <a:pt x="81" y="36"/>
                    <a:pt x="84" y="15"/>
                  </a:cubicBezTo>
                  <a:cubicBezTo>
                    <a:pt x="84" y="15"/>
                    <a:pt x="85" y="14"/>
                    <a:pt x="84" y="14"/>
                  </a:cubicBezTo>
                  <a:cubicBezTo>
                    <a:pt x="74" y="24"/>
                    <a:pt x="65" y="34"/>
                    <a:pt x="58" y="46"/>
                  </a:cubicBezTo>
                  <a:close/>
                  <a:moveTo>
                    <a:pt x="81" y="108"/>
                  </a:moveTo>
                  <a:cubicBezTo>
                    <a:pt x="81" y="106"/>
                    <a:pt x="83" y="102"/>
                    <a:pt x="81" y="99"/>
                  </a:cubicBezTo>
                  <a:cubicBezTo>
                    <a:pt x="81" y="102"/>
                    <a:pt x="79" y="107"/>
                    <a:pt x="81" y="10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0" name="Freeform 1558"/>
            <p:cNvSpPr>
              <a:spLocks noEditPoints="1"/>
            </p:cNvSpPr>
            <p:nvPr/>
          </p:nvSpPr>
          <p:spPr bwMode="auto">
            <a:xfrm>
              <a:off x="3963" y="2599"/>
              <a:ext cx="162" cy="232"/>
            </a:xfrm>
            <a:custGeom>
              <a:avLst/>
              <a:gdLst/>
              <a:ahLst/>
              <a:cxnLst>
                <a:cxn ang="0">
                  <a:pos x="55" y="24"/>
                </a:cxn>
                <a:cxn ang="0">
                  <a:pos x="29" y="44"/>
                </a:cxn>
                <a:cxn ang="0">
                  <a:pos x="59" y="44"/>
                </a:cxn>
                <a:cxn ang="0">
                  <a:pos x="64" y="47"/>
                </a:cxn>
                <a:cxn ang="0">
                  <a:pos x="65" y="78"/>
                </a:cxn>
                <a:cxn ang="0">
                  <a:pos x="43" y="96"/>
                </a:cxn>
                <a:cxn ang="0">
                  <a:pos x="8" y="102"/>
                </a:cxn>
                <a:cxn ang="0">
                  <a:pos x="5" y="93"/>
                </a:cxn>
                <a:cxn ang="0">
                  <a:pos x="37" y="69"/>
                </a:cxn>
                <a:cxn ang="0">
                  <a:pos x="20" y="64"/>
                </a:cxn>
                <a:cxn ang="0">
                  <a:pos x="11" y="62"/>
                </a:cxn>
                <a:cxn ang="0">
                  <a:pos x="2" y="52"/>
                </a:cxn>
                <a:cxn ang="0">
                  <a:pos x="13" y="19"/>
                </a:cxn>
                <a:cxn ang="0">
                  <a:pos x="33" y="6"/>
                </a:cxn>
                <a:cxn ang="0">
                  <a:pos x="48" y="1"/>
                </a:cxn>
                <a:cxn ang="0">
                  <a:pos x="58" y="1"/>
                </a:cxn>
                <a:cxn ang="0">
                  <a:pos x="7" y="42"/>
                </a:cxn>
                <a:cxn ang="0">
                  <a:pos x="10" y="51"/>
                </a:cxn>
                <a:cxn ang="0">
                  <a:pos x="18" y="60"/>
                </a:cxn>
                <a:cxn ang="0">
                  <a:pos x="39" y="71"/>
                </a:cxn>
                <a:cxn ang="0">
                  <a:pos x="9" y="76"/>
                </a:cxn>
                <a:cxn ang="0">
                  <a:pos x="27" y="97"/>
                </a:cxn>
                <a:cxn ang="0">
                  <a:pos x="62" y="77"/>
                </a:cxn>
                <a:cxn ang="0">
                  <a:pos x="56" y="46"/>
                </a:cxn>
                <a:cxn ang="0">
                  <a:pos x="22" y="46"/>
                </a:cxn>
                <a:cxn ang="0">
                  <a:pos x="34" y="20"/>
                </a:cxn>
                <a:cxn ang="0">
                  <a:pos x="53" y="16"/>
                </a:cxn>
                <a:cxn ang="0">
                  <a:pos x="11" y="26"/>
                </a:cxn>
                <a:cxn ang="0">
                  <a:pos x="51" y="20"/>
                </a:cxn>
                <a:cxn ang="0">
                  <a:pos x="12" y="59"/>
                </a:cxn>
                <a:cxn ang="0">
                  <a:pos x="5" y="47"/>
                </a:cxn>
                <a:cxn ang="0">
                  <a:pos x="30" y="75"/>
                </a:cxn>
                <a:cxn ang="0">
                  <a:pos x="30" y="75"/>
                </a:cxn>
                <a:cxn ang="0">
                  <a:pos x="30" y="75"/>
                </a:cxn>
                <a:cxn ang="0">
                  <a:pos x="11" y="98"/>
                </a:cxn>
                <a:cxn ang="0">
                  <a:pos x="11" y="98"/>
                </a:cxn>
              </a:cxnLst>
              <a:rect l="0" t="0" r="r" b="b"/>
              <a:pathLst>
                <a:path w="72" h="103">
                  <a:moveTo>
                    <a:pt x="58" y="1"/>
                  </a:moveTo>
                  <a:cubicBezTo>
                    <a:pt x="56" y="9"/>
                    <a:pt x="58" y="18"/>
                    <a:pt x="55" y="24"/>
                  </a:cubicBezTo>
                  <a:cubicBezTo>
                    <a:pt x="50" y="24"/>
                    <a:pt x="47" y="21"/>
                    <a:pt x="41" y="22"/>
                  </a:cubicBezTo>
                  <a:cubicBezTo>
                    <a:pt x="32" y="23"/>
                    <a:pt x="20" y="37"/>
                    <a:pt x="29" y="44"/>
                  </a:cubicBezTo>
                  <a:cubicBezTo>
                    <a:pt x="35" y="42"/>
                    <a:pt x="43" y="42"/>
                    <a:pt x="51" y="43"/>
                  </a:cubicBezTo>
                  <a:cubicBezTo>
                    <a:pt x="54" y="43"/>
                    <a:pt x="58" y="44"/>
                    <a:pt x="59" y="44"/>
                  </a:cubicBezTo>
                  <a:cubicBezTo>
                    <a:pt x="60" y="45"/>
                    <a:pt x="60" y="46"/>
                    <a:pt x="61" y="46"/>
                  </a:cubicBezTo>
                  <a:cubicBezTo>
                    <a:pt x="62" y="47"/>
                    <a:pt x="64" y="47"/>
                    <a:pt x="64" y="47"/>
                  </a:cubicBezTo>
                  <a:cubicBezTo>
                    <a:pt x="66" y="49"/>
                    <a:pt x="70" y="53"/>
                    <a:pt x="70" y="56"/>
                  </a:cubicBezTo>
                  <a:cubicBezTo>
                    <a:pt x="72" y="64"/>
                    <a:pt x="69" y="72"/>
                    <a:pt x="65" y="78"/>
                  </a:cubicBezTo>
                  <a:cubicBezTo>
                    <a:pt x="61" y="84"/>
                    <a:pt x="59" y="87"/>
                    <a:pt x="54" y="90"/>
                  </a:cubicBezTo>
                  <a:cubicBezTo>
                    <a:pt x="51" y="92"/>
                    <a:pt x="47" y="95"/>
                    <a:pt x="43" y="96"/>
                  </a:cubicBezTo>
                  <a:cubicBezTo>
                    <a:pt x="36" y="99"/>
                    <a:pt x="27" y="99"/>
                    <a:pt x="18" y="100"/>
                  </a:cubicBezTo>
                  <a:cubicBezTo>
                    <a:pt x="14" y="101"/>
                    <a:pt x="11" y="103"/>
                    <a:pt x="8" y="102"/>
                  </a:cubicBezTo>
                  <a:cubicBezTo>
                    <a:pt x="7" y="101"/>
                    <a:pt x="7" y="100"/>
                    <a:pt x="5" y="100"/>
                  </a:cubicBezTo>
                  <a:cubicBezTo>
                    <a:pt x="5" y="98"/>
                    <a:pt x="6" y="95"/>
                    <a:pt x="5" y="93"/>
                  </a:cubicBezTo>
                  <a:cubicBezTo>
                    <a:pt x="5" y="85"/>
                    <a:pt x="0" y="77"/>
                    <a:pt x="5" y="71"/>
                  </a:cubicBezTo>
                  <a:cubicBezTo>
                    <a:pt x="15" y="74"/>
                    <a:pt x="29" y="74"/>
                    <a:pt x="37" y="69"/>
                  </a:cubicBezTo>
                  <a:cubicBezTo>
                    <a:pt x="36" y="66"/>
                    <a:pt x="35" y="65"/>
                    <a:pt x="33" y="64"/>
                  </a:cubicBezTo>
                  <a:cubicBezTo>
                    <a:pt x="28" y="64"/>
                    <a:pt x="24" y="65"/>
                    <a:pt x="20" y="64"/>
                  </a:cubicBezTo>
                  <a:cubicBezTo>
                    <a:pt x="19" y="64"/>
                    <a:pt x="18" y="63"/>
                    <a:pt x="17" y="63"/>
                  </a:cubicBezTo>
                  <a:cubicBezTo>
                    <a:pt x="15" y="62"/>
                    <a:pt x="13" y="63"/>
                    <a:pt x="11" y="62"/>
                  </a:cubicBezTo>
                  <a:cubicBezTo>
                    <a:pt x="9" y="62"/>
                    <a:pt x="8" y="61"/>
                    <a:pt x="6" y="60"/>
                  </a:cubicBezTo>
                  <a:cubicBezTo>
                    <a:pt x="5" y="58"/>
                    <a:pt x="3" y="55"/>
                    <a:pt x="2" y="52"/>
                  </a:cubicBezTo>
                  <a:cubicBezTo>
                    <a:pt x="0" y="42"/>
                    <a:pt x="4" y="34"/>
                    <a:pt x="6" y="27"/>
                  </a:cubicBezTo>
                  <a:cubicBezTo>
                    <a:pt x="9" y="25"/>
                    <a:pt x="12" y="22"/>
                    <a:pt x="13" y="19"/>
                  </a:cubicBezTo>
                  <a:cubicBezTo>
                    <a:pt x="18" y="16"/>
                    <a:pt x="21" y="12"/>
                    <a:pt x="26" y="9"/>
                  </a:cubicBezTo>
                  <a:cubicBezTo>
                    <a:pt x="28" y="8"/>
                    <a:pt x="31" y="7"/>
                    <a:pt x="33" y="6"/>
                  </a:cubicBezTo>
                  <a:cubicBezTo>
                    <a:pt x="36" y="4"/>
                    <a:pt x="39" y="3"/>
                    <a:pt x="41" y="2"/>
                  </a:cubicBezTo>
                  <a:cubicBezTo>
                    <a:pt x="43" y="2"/>
                    <a:pt x="46" y="2"/>
                    <a:pt x="48" y="1"/>
                  </a:cubicBezTo>
                  <a:cubicBezTo>
                    <a:pt x="50" y="1"/>
                    <a:pt x="51" y="0"/>
                    <a:pt x="53" y="0"/>
                  </a:cubicBezTo>
                  <a:cubicBezTo>
                    <a:pt x="55" y="0"/>
                    <a:pt x="56" y="1"/>
                    <a:pt x="58" y="1"/>
                  </a:cubicBezTo>
                  <a:close/>
                  <a:moveTo>
                    <a:pt x="11" y="26"/>
                  </a:moveTo>
                  <a:cubicBezTo>
                    <a:pt x="8" y="31"/>
                    <a:pt x="6" y="37"/>
                    <a:pt x="7" y="42"/>
                  </a:cubicBezTo>
                  <a:cubicBezTo>
                    <a:pt x="7" y="43"/>
                    <a:pt x="8" y="45"/>
                    <a:pt x="9" y="46"/>
                  </a:cubicBezTo>
                  <a:cubicBezTo>
                    <a:pt x="9" y="48"/>
                    <a:pt x="9" y="50"/>
                    <a:pt x="10" y="51"/>
                  </a:cubicBezTo>
                  <a:cubicBezTo>
                    <a:pt x="10" y="52"/>
                    <a:pt x="11" y="52"/>
                    <a:pt x="12" y="53"/>
                  </a:cubicBezTo>
                  <a:cubicBezTo>
                    <a:pt x="14" y="56"/>
                    <a:pt x="14" y="59"/>
                    <a:pt x="18" y="60"/>
                  </a:cubicBezTo>
                  <a:cubicBezTo>
                    <a:pt x="24" y="59"/>
                    <a:pt x="39" y="60"/>
                    <a:pt x="41" y="65"/>
                  </a:cubicBezTo>
                  <a:cubicBezTo>
                    <a:pt x="42" y="68"/>
                    <a:pt x="41" y="69"/>
                    <a:pt x="39" y="71"/>
                  </a:cubicBezTo>
                  <a:cubicBezTo>
                    <a:pt x="37" y="74"/>
                    <a:pt x="34" y="77"/>
                    <a:pt x="30" y="78"/>
                  </a:cubicBezTo>
                  <a:cubicBezTo>
                    <a:pt x="22" y="80"/>
                    <a:pt x="15" y="76"/>
                    <a:pt x="9" y="76"/>
                  </a:cubicBezTo>
                  <a:cubicBezTo>
                    <a:pt x="8" y="80"/>
                    <a:pt x="7" y="85"/>
                    <a:pt x="8" y="89"/>
                  </a:cubicBezTo>
                  <a:cubicBezTo>
                    <a:pt x="10" y="97"/>
                    <a:pt x="18" y="98"/>
                    <a:pt x="27" y="97"/>
                  </a:cubicBezTo>
                  <a:cubicBezTo>
                    <a:pt x="37" y="95"/>
                    <a:pt x="47" y="91"/>
                    <a:pt x="53" y="87"/>
                  </a:cubicBezTo>
                  <a:cubicBezTo>
                    <a:pt x="58" y="83"/>
                    <a:pt x="59" y="81"/>
                    <a:pt x="62" y="77"/>
                  </a:cubicBezTo>
                  <a:cubicBezTo>
                    <a:pt x="64" y="73"/>
                    <a:pt x="65" y="71"/>
                    <a:pt x="66" y="67"/>
                  </a:cubicBezTo>
                  <a:cubicBezTo>
                    <a:pt x="67" y="56"/>
                    <a:pt x="64" y="51"/>
                    <a:pt x="56" y="46"/>
                  </a:cubicBezTo>
                  <a:cubicBezTo>
                    <a:pt x="45" y="45"/>
                    <a:pt x="38" y="47"/>
                    <a:pt x="30" y="48"/>
                  </a:cubicBezTo>
                  <a:cubicBezTo>
                    <a:pt x="27" y="47"/>
                    <a:pt x="25" y="48"/>
                    <a:pt x="22" y="46"/>
                  </a:cubicBezTo>
                  <a:cubicBezTo>
                    <a:pt x="20" y="43"/>
                    <a:pt x="21" y="41"/>
                    <a:pt x="21" y="37"/>
                  </a:cubicBezTo>
                  <a:cubicBezTo>
                    <a:pt x="25" y="32"/>
                    <a:pt x="28" y="25"/>
                    <a:pt x="34" y="20"/>
                  </a:cubicBezTo>
                  <a:cubicBezTo>
                    <a:pt x="36" y="19"/>
                    <a:pt x="38" y="18"/>
                    <a:pt x="41" y="17"/>
                  </a:cubicBezTo>
                  <a:cubicBezTo>
                    <a:pt x="45" y="15"/>
                    <a:pt x="49" y="13"/>
                    <a:pt x="53" y="16"/>
                  </a:cubicBezTo>
                  <a:cubicBezTo>
                    <a:pt x="54" y="13"/>
                    <a:pt x="55" y="6"/>
                    <a:pt x="52" y="4"/>
                  </a:cubicBezTo>
                  <a:cubicBezTo>
                    <a:pt x="39" y="7"/>
                    <a:pt x="19" y="15"/>
                    <a:pt x="11" y="26"/>
                  </a:cubicBezTo>
                  <a:close/>
                  <a:moveTo>
                    <a:pt x="44" y="19"/>
                  </a:moveTo>
                  <a:cubicBezTo>
                    <a:pt x="46" y="19"/>
                    <a:pt x="48" y="19"/>
                    <a:pt x="51" y="20"/>
                  </a:cubicBezTo>
                  <a:cubicBezTo>
                    <a:pt x="51" y="16"/>
                    <a:pt x="46" y="17"/>
                    <a:pt x="44" y="19"/>
                  </a:cubicBezTo>
                  <a:close/>
                  <a:moveTo>
                    <a:pt x="12" y="59"/>
                  </a:moveTo>
                  <a:cubicBezTo>
                    <a:pt x="9" y="56"/>
                    <a:pt x="7" y="52"/>
                    <a:pt x="6" y="47"/>
                  </a:cubicBezTo>
                  <a:cubicBezTo>
                    <a:pt x="6" y="47"/>
                    <a:pt x="5" y="47"/>
                    <a:pt x="5" y="47"/>
                  </a:cubicBezTo>
                  <a:cubicBezTo>
                    <a:pt x="6" y="52"/>
                    <a:pt x="7" y="59"/>
                    <a:pt x="12" y="59"/>
                  </a:cubicBezTo>
                  <a:close/>
                  <a:moveTo>
                    <a:pt x="30" y="75"/>
                  </a:moveTo>
                  <a:cubicBezTo>
                    <a:pt x="31" y="75"/>
                    <a:pt x="33" y="74"/>
                    <a:pt x="32" y="74"/>
                  </a:cubicBezTo>
                  <a:cubicBezTo>
                    <a:pt x="32" y="75"/>
                    <a:pt x="30" y="74"/>
                    <a:pt x="30" y="75"/>
                  </a:cubicBezTo>
                  <a:close/>
                  <a:moveTo>
                    <a:pt x="28" y="76"/>
                  </a:moveTo>
                  <a:cubicBezTo>
                    <a:pt x="29" y="76"/>
                    <a:pt x="30" y="76"/>
                    <a:pt x="30" y="75"/>
                  </a:cubicBezTo>
                  <a:cubicBezTo>
                    <a:pt x="29" y="75"/>
                    <a:pt x="28" y="75"/>
                    <a:pt x="28" y="76"/>
                  </a:cubicBezTo>
                  <a:close/>
                  <a:moveTo>
                    <a:pt x="11" y="98"/>
                  </a:moveTo>
                  <a:cubicBezTo>
                    <a:pt x="9" y="98"/>
                    <a:pt x="10" y="96"/>
                    <a:pt x="9" y="96"/>
                  </a:cubicBezTo>
                  <a:cubicBezTo>
                    <a:pt x="9" y="97"/>
                    <a:pt x="10" y="99"/>
                    <a:pt x="11" y="98"/>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1" name="Freeform 1559"/>
            <p:cNvSpPr>
              <a:spLocks noEditPoints="1"/>
            </p:cNvSpPr>
            <p:nvPr/>
          </p:nvSpPr>
          <p:spPr bwMode="auto">
            <a:xfrm>
              <a:off x="3817" y="2590"/>
              <a:ext cx="142" cy="252"/>
            </a:xfrm>
            <a:custGeom>
              <a:avLst/>
              <a:gdLst/>
              <a:ahLst/>
              <a:cxnLst>
                <a:cxn ang="0">
                  <a:pos x="62" y="21"/>
                </a:cxn>
                <a:cxn ang="0">
                  <a:pos x="59" y="29"/>
                </a:cxn>
                <a:cxn ang="0">
                  <a:pos x="34" y="30"/>
                </a:cxn>
                <a:cxn ang="0">
                  <a:pos x="58" y="38"/>
                </a:cxn>
                <a:cxn ang="0">
                  <a:pos x="59" y="60"/>
                </a:cxn>
                <a:cxn ang="0">
                  <a:pos x="36" y="59"/>
                </a:cxn>
                <a:cxn ang="0">
                  <a:pos x="49" y="66"/>
                </a:cxn>
                <a:cxn ang="0">
                  <a:pos x="59" y="82"/>
                </a:cxn>
                <a:cxn ang="0">
                  <a:pos x="14" y="108"/>
                </a:cxn>
                <a:cxn ang="0">
                  <a:pos x="12" y="105"/>
                </a:cxn>
                <a:cxn ang="0">
                  <a:pos x="52" y="98"/>
                </a:cxn>
                <a:cxn ang="0">
                  <a:pos x="55" y="69"/>
                </a:cxn>
                <a:cxn ang="0">
                  <a:pos x="26" y="61"/>
                </a:cxn>
                <a:cxn ang="0">
                  <a:pos x="32" y="55"/>
                </a:cxn>
                <a:cxn ang="0">
                  <a:pos x="53" y="41"/>
                </a:cxn>
                <a:cxn ang="0">
                  <a:pos x="29" y="35"/>
                </a:cxn>
                <a:cxn ang="0">
                  <a:pos x="56" y="22"/>
                </a:cxn>
                <a:cxn ang="0">
                  <a:pos x="28" y="9"/>
                </a:cxn>
                <a:cxn ang="0">
                  <a:pos x="12" y="34"/>
                </a:cxn>
                <a:cxn ang="0">
                  <a:pos x="10" y="80"/>
                </a:cxn>
                <a:cxn ang="0">
                  <a:pos x="7" y="100"/>
                </a:cxn>
                <a:cxn ang="0">
                  <a:pos x="1" y="106"/>
                </a:cxn>
                <a:cxn ang="0">
                  <a:pos x="3" y="90"/>
                </a:cxn>
                <a:cxn ang="0">
                  <a:pos x="7" y="51"/>
                </a:cxn>
                <a:cxn ang="0">
                  <a:pos x="11" y="11"/>
                </a:cxn>
                <a:cxn ang="0">
                  <a:pos x="17" y="6"/>
                </a:cxn>
                <a:cxn ang="0">
                  <a:pos x="54" y="0"/>
                </a:cxn>
                <a:cxn ang="0">
                  <a:pos x="12" y="9"/>
                </a:cxn>
                <a:cxn ang="0">
                  <a:pos x="14" y="9"/>
                </a:cxn>
                <a:cxn ang="0">
                  <a:pos x="12" y="9"/>
                </a:cxn>
                <a:cxn ang="0">
                  <a:pos x="7" y="73"/>
                </a:cxn>
                <a:cxn ang="0">
                  <a:pos x="8" y="58"/>
                </a:cxn>
                <a:cxn ang="0">
                  <a:pos x="30" y="59"/>
                </a:cxn>
                <a:cxn ang="0">
                  <a:pos x="30" y="59"/>
                </a:cxn>
                <a:cxn ang="0">
                  <a:pos x="31" y="65"/>
                </a:cxn>
                <a:cxn ang="0">
                  <a:pos x="31" y="72"/>
                </a:cxn>
                <a:cxn ang="0">
                  <a:pos x="56" y="93"/>
                </a:cxn>
                <a:cxn ang="0">
                  <a:pos x="57" y="99"/>
                </a:cxn>
                <a:cxn ang="0">
                  <a:pos x="57" y="99"/>
                </a:cxn>
                <a:cxn ang="0">
                  <a:pos x="32" y="102"/>
                </a:cxn>
                <a:cxn ang="0">
                  <a:pos x="38" y="100"/>
                </a:cxn>
              </a:cxnLst>
              <a:rect l="0" t="0" r="r" b="b"/>
              <a:pathLst>
                <a:path w="63" h="112">
                  <a:moveTo>
                    <a:pt x="62" y="1"/>
                  </a:moveTo>
                  <a:cubicBezTo>
                    <a:pt x="61" y="7"/>
                    <a:pt x="63" y="15"/>
                    <a:pt x="62" y="21"/>
                  </a:cubicBezTo>
                  <a:cubicBezTo>
                    <a:pt x="62" y="22"/>
                    <a:pt x="61" y="23"/>
                    <a:pt x="60" y="24"/>
                  </a:cubicBezTo>
                  <a:cubicBezTo>
                    <a:pt x="60" y="26"/>
                    <a:pt x="62" y="28"/>
                    <a:pt x="59" y="29"/>
                  </a:cubicBezTo>
                  <a:cubicBezTo>
                    <a:pt x="56" y="29"/>
                    <a:pt x="55" y="26"/>
                    <a:pt x="52" y="26"/>
                  </a:cubicBezTo>
                  <a:cubicBezTo>
                    <a:pt x="46" y="25"/>
                    <a:pt x="38" y="28"/>
                    <a:pt x="34" y="30"/>
                  </a:cubicBezTo>
                  <a:cubicBezTo>
                    <a:pt x="34" y="33"/>
                    <a:pt x="35" y="38"/>
                    <a:pt x="34" y="42"/>
                  </a:cubicBezTo>
                  <a:cubicBezTo>
                    <a:pt x="43" y="42"/>
                    <a:pt x="50" y="32"/>
                    <a:pt x="58" y="38"/>
                  </a:cubicBezTo>
                  <a:cubicBezTo>
                    <a:pt x="59" y="42"/>
                    <a:pt x="59" y="49"/>
                    <a:pt x="59" y="54"/>
                  </a:cubicBezTo>
                  <a:cubicBezTo>
                    <a:pt x="59" y="56"/>
                    <a:pt x="61" y="59"/>
                    <a:pt x="59" y="60"/>
                  </a:cubicBezTo>
                  <a:cubicBezTo>
                    <a:pt x="56" y="60"/>
                    <a:pt x="52" y="58"/>
                    <a:pt x="47" y="58"/>
                  </a:cubicBezTo>
                  <a:cubicBezTo>
                    <a:pt x="43" y="58"/>
                    <a:pt x="40" y="59"/>
                    <a:pt x="36" y="59"/>
                  </a:cubicBezTo>
                  <a:cubicBezTo>
                    <a:pt x="36" y="62"/>
                    <a:pt x="35" y="64"/>
                    <a:pt x="35" y="68"/>
                  </a:cubicBezTo>
                  <a:cubicBezTo>
                    <a:pt x="40" y="67"/>
                    <a:pt x="45" y="67"/>
                    <a:pt x="49" y="66"/>
                  </a:cubicBezTo>
                  <a:cubicBezTo>
                    <a:pt x="53" y="65"/>
                    <a:pt x="56" y="62"/>
                    <a:pt x="60" y="64"/>
                  </a:cubicBezTo>
                  <a:cubicBezTo>
                    <a:pt x="63" y="69"/>
                    <a:pt x="59" y="76"/>
                    <a:pt x="59" y="82"/>
                  </a:cubicBezTo>
                  <a:cubicBezTo>
                    <a:pt x="59" y="89"/>
                    <a:pt x="61" y="96"/>
                    <a:pt x="61" y="103"/>
                  </a:cubicBezTo>
                  <a:cubicBezTo>
                    <a:pt x="47" y="106"/>
                    <a:pt x="29" y="101"/>
                    <a:pt x="14" y="108"/>
                  </a:cubicBezTo>
                  <a:cubicBezTo>
                    <a:pt x="11" y="109"/>
                    <a:pt x="9" y="112"/>
                    <a:pt x="5" y="110"/>
                  </a:cubicBezTo>
                  <a:cubicBezTo>
                    <a:pt x="4" y="107"/>
                    <a:pt x="9" y="106"/>
                    <a:pt x="12" y="105"/>
                  </a:cubicBezTo>
                  <a:cubicBezTo>
                    <a:pt x="17" y="103"/>
                    <a:pt x="23" y="101"/>
                    <a:pt x="29" y="99"/>
                  </a:cubicBezTo>
                  <a:cubicBezTo>
                    <a:pt x="36" y="98"/>
                    <a:pt x="44" y="96"/>
                    <a:pt x="52" y="98"/>
                  </a:cubicBezTo>
                  <a:cubicBezTo>
                    <a:pt x="53" y="95"/>
                    <a:pt x="53" y="91"/>
                    <a:pt x="54" y="86"/>
                  </a:cubicBezTo>
                  <a:cubicBezTo>
                    <a:pt x="55" y="79"/>
                    <a:pt x="59" y="73"/>
                    <a:pt x="55" y="69"/>
                  </a:cubicBezTo>
                  <a:cubicBezTo>
                    <a:pt x="44" y="69"/>
                    <a:pt x="38" y="75"/>
                    <a:pt x="27" y="76"/>
                  </a:cubicBezTo>
                  <a:cubicBezTo>
                    <a:pt x="23" y="73"/>
                    <a:pt x="25" y="66"/>
                    <a:pt x="26" y="61"/>
                  </a:cubicBezTo>
                  <a:cubicBezTo>
                    <a:pt x="27" y="58"/>
                    <a:pt x="25" y="54"/>
                    <a:pt x="28" y="53"/>
                  </a:cubicBezTo>
                  <a:cubicBezTo>
                    <a:pt x="29" y="53"/>
                    <a:pt x="30" y="54"/>
                    <a:pt x="32" y="55"/>
                  </a:cubicBezTo>
                  <a:cubicBezTo>
                    <a:pt x="38" y="55"/>
                    <a:pt x="48" y="54"/>
                    <a:pt x="54" y="54"/>
                  </a:cubicBezTo>
                  <a:cubicBezTo>
                    <a:pt x="55" y="51"/>
                    <a:pt x="55" y="44"/>
                    <a:pt x="53" y="41"/>
                  </a:cubicBezTo>
                  <a:cubicBezTo>
                    <a:pt x="43" y="41"/>
                    <a:pt x="39" y="46"/>
                    <a:pt x="30" y="47"/>
                  </a:cubicBezTo>
                  <a:cubicBezTo>
                    <a:pt x="28" y="44"/>
                    <a:pt x="30" y="39"/>
                    <a:pt x="29" y="35"/>
                  </a:cubicBezTo>
                  <a:cubicBezTo>
                    <a:pt x="28" y="33"/>
                    <a:pt x="26" y="31"/>
                    <a:pt x="27" y="28"/>
                  </a:cubicBezTo>
                  <a:cubicBezTo>
                    <a:pt x="36" y="26"/>
                    <a:pt x="43" y="20"/>
                    <a:pt x="56" y="22"/>
                  </a:cubicBezTo>
                  <a:cubicBezTo>
                    <a:pt x="57" y="16"/>
                    <a:pt x="58" y="10"/>
                    <a:pt x="57" y="4"/>
                  </a:cubicBezTo>
                  <a:cubicBezTo>
                    <a:pt x="46" y="4"/>
                    <a:pt x="39" y="8"/>
                    <a:pt x="28" y="9"/>
                  </a:cubicBezTo>
                  <a:cubicBezTo>
                    <a:pt x="20" y="11"/>
                    <a:pt x="14" y="11"/>
                    <a:pt x="13" y="19"/>
                  </a:cubicBezTo>
                  <a:cubicBezTo>
                    <a:pt x="12" y="23"/>
                    <a:pt x="12" y="29"/>
                    <a:pt x="12" y="34"/>
                  </a:cubicBezTo>
                  <a:cubicBezTo>
                    <a:pt x="11" y="42"/>
                    <a:pt x="12" y="48"/>
                    <a:pt x="12" y="56"/>
                  </a:cubicBezTo>
                  <a:cubicBezTo>
                    <a:pt x="12" y="64"/>
                    <a:pt x="10" y="72"/>
                    <a:pt x="10" y="80"/>
                  </a:cubicBezTo>
                  <a:cubicBezTo>
                    <a:pt x="9" y="84"/>
                    <a:pt x="9" y="87"/>
                    <a:pt x="9" y="90"/>
                  </a:cubicBezTo>
                  <a:cubicBezTo>
                    <a:pt x="8" y="93"/>
                    <a:pt x="7" y="97"/>
                    <a:pt x="7" y="100"/>
                  </a:cubicBezTo>
                  <a:cubicBezTo>
                    <a:pt x="6" y="102"/>
                    <a:pt x="7" y="105"/>
                    <a:pt x="4" y="106"/>
                  </a:cubicBezTo>
                  <a:cubicBezTo>
                    <a:pt x="3" y="107"/>
                    <a:pt x="3" y="106"/>
                    <a:pt x="1" y="106"/>
                  </a:cubicBezTo>
                  <a:cubicBezTo>
                    <a:pt x="0" y="102"/>
                    <a:pt x="1" y="98"/>
                    <a:pt x="1" y="94"/>
                  </a:cubicBezTo>
                  <a:cubicBezTo>
                    <a:pt x="2" y="92"/>
                    <a:pt x="3" y="91"/>
                    <a:pt x="3" y="90"/>
                  </a:cubicBezTo>
                  <a:cubicBezTo>
                    <a:pt x="4" y="85"/>
                    <a:pt x="2" y="79"/>
                    <a:pt x="2" y="74"/>
                  </a:cubicBezTo>
                  <a:cubicBezTo>
                    <a:pt x="3" y="66"/>
                    <a:pt x="6" y="59"/>
                    <a:pt x="7" y="51"/>
                  </a:cubicBezTo>
                  <a:cubicBezTo>
                    <a:pt x="8" y="42"/>
                    <a:pt x="7" y="33"/>
                    <a:pt x="9" y="23"/>
                  </a:cubicBezTo>
                  <a:cubicBezTo>
                    <a:pt x="9" y="20"/>
                    <a:pt x="11" y="15"/>
                    <a:pt x="11" y="11"/>
                  </a:cubicBezTo>
                  <a:cubicBezTo>
                    <a:pt x="10" y="9"/>
                    <a:pt x="7" y="9"/>
                    <a:pt x="9" y="6"/>
                  </a:cubicBezTo>
                  <a:cubicBezTo>
                    <a:pt x="11" y="5"/>
                    <a:pt x="14" y="6"/>
                    <a:pt x="17" y="6"/>
                  </a:cubicBezTo>
                  <a:cubicBezTo>
                    <a:pt x="22" y="6"/>
                    <a:pt x="29" y="5"/>
                    <a:pt x="34" y="4"/>
                  </a:cubicBezTo>
                  <a:cubicBezTo>
                    <a:pt x="42" y="4"/>
                    <a:pt x="49" y="2"/>
                    <a:pt x="54" y="0"/>
                  </a:cubicBezTo>
                  <a:cubicBezTo>
                    <a:pt x="57" y="0"/>
                    <a:pt x="59" y="0"/>
                    <a:pt x="62" y="1"/>
                  </a:cubicBezTo>
                  <a:close/>
                  <a:moveTo>
                    <a:pt x="12" y="9"/>
                  </a:moveTo>
                  <a:cubicBezTo>
                    <a:pt x="11" y="10"/>
                    <a:pt x="12" y="10"/>
                    <a:pt x="12" y="11"/>
                  </a:cubicBezTo>
                  <a:cubicBezTo>
                    <a:pt x="14" y="12"/>
                    <a:pt x="13" y="10"/>
                    <a:pt x="14" y="9"/>
                  </a:cubicBezTo>
                  <a:cubicBezTo>
                    <a:pt x="15" y="9"/>
                    <a:pt x="15" y="9"/>
                    <a:pt x="15" y="9"/>
                  </a:cubicBezTo>
                  <a:cubicBezTo>
                    <a:pt x="13" y="9"/>
                    <a:pt x="13" y="9"/>
                    <a:pt x="12" y="9"/>
                  </a:cubicBezTo>
                  <a:close/>
                  <a:moveTo>
                    <a:pt x="6" y="85"/>
                  </a:moveTo>
                  <a:cubicBezTo>
                    <a:pt x="7" y="81"/>
                    <a:pt x="8" y="77"/>
                    <a:pt x="7" y="73"/>
                  </a:cubicBezTo>
                  <a:cubicBezTo>
                    <a:pt x="9" y="69"/>
                    <a:pt x="8" y="63"/>
                    <a:pt x="9" y="58"/>
                  </a:cubicBezTo>
                  <a:cubicBezTo>
                    <a:pt x="9" y="58"/>
                    <a:pt x="9" y="57"/>
                    <a:pt x="8" y="58"/>
                  </a:cubicBezTo>
                  <a:cubicBezTo>
                    <a:pt x="7" y="66"/>
                    <a:pt x="4" y="75"/>
                    <a:pt x="6" y="85"/>
                  </a:cubicBezTo>
                  <a:close/>
                  <a:moveTo>
                    <a:pt x="30" y="59"/>
                  </a:moveTo>
                  <a:cubicBezTo>
                    <a:pt x="31" y="59"/>
                    <a:pt x="32" y="59"/>
                    <a:pt x="32" y="58"/>
                  </a:cubicBezTo>
                  <a:cubicBezTo>
                    <a:pt x="31" y="58"/>
                    <a:pt x="29" y="57"/>
                    <a:pt x="30" y="59"/>
                  </a:cubicBezTo>
                  <a:close/>
                  <a:moveTo>
                    <a:pt x="31" y="72"/>
                  </a:moveTo>
                  <a:cubicBezTo>
                    <a:pt x="29" y="70"/>
                    <a:pt x="31" y="67"/>
                    <a:pt x="31" y="65"/>
                  </a:cubicBezTo>
                  <a:cubicBezTo>
                    <a:pt x="30" y="64"/>
                    <a:pt x="30" y="63"/>
                    <a:pt x="28" y="63"/>
                  </a:cubicBezTo>
                  <a:cubicBezTo>
                    <a:pt x="28" y="66"/>
                    <a:pt x="27" y="73"/>
                    <a:pt x="31" y="72"/>
                  </a:cubicBezTo>
                  <a:close/>
                  <a:moveTo>
                    <a:pt x="57" y="96"/>
                  </a:moveTo>
                  <a:cubicBezTo>
                    <a:pt x="57" y="96"/>
                    <a:pt x="58" y="93"/>
                    <a:pt x="56" y="93"/>
                  </a:cubicBezTo>
                  <a:cubicBezTo>
                    <a:pt x="57" y="94"/>
                    <a:pt x="56" y="96"/>
                    <a:pt x="57" y="96"/>
                  </a:cubicBezTo>
                  <a:close/>
                  <a:moveTo>
                    <a:pt x="57" y="99"/>
                  </a:moveTo>
                  <a:cubicBezTo>
                    <a:pt x="57" y="99"/>
                    <a:pt x="58" y="97"/>
                    <a:pt x="56" y="97"/>
                  </a:cubicBezTo>
                  <a:cubicBezTo>
                    <a:pt x="57" y="98"/>
                    <a:pt x="56" y="99"/>
                    <a:pt x="57" y="99"/>
                  </a:cubicBezTo>
                  <a:close/>
                  <a:moveTo>
                    <a:pt x="38" y="100"/>
                  </a:moveTo>
                  <a:cubicBezTo>
                    <a:pt x="36" y="100"/>
                    <a:pt x="33" y="100"/>
                    <a:pt x="32" y="102"/>
                  </a:cubicBezTo>
                  <a:cubicBezTo>
                    <a:pt x="38" y="100"/>
                    <a:pt x="45" y="102"/>
                    <a:pt x="49" y="100"/>
                  </a:cubicBezTo>
                  <a:cubicBezTo>
                    <a:pt x="46" y="99"/>
                    <a:pt x="42" y="99"/>
                    <a:pt x="38" y="10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2" name="Freeform 1560"/>
            <p:cNvSpPr>
              <a:spLocks noEditPoints="1"/>
            </p:cNvSpPr>
            <p:nvPr/>
          </p:nvSpPr>
          <p:spPr bwMode="auto">
            <a:xfrm>
              <a:off x="4658" y="2570"/>
              <a:ext cx="117" cy="200"/>
            </a:xfrm>
            <a:custGeom>
              <a:avLst/>
              <a:gdLst/>
              <a:ahLst/>
              <a:cxnLst>
                <a:cxn ang="0">
                  <a:pos x="47" y="5"/>
                </a:cxn>
                <a:cxn ang="0">
                  <a:pos x="47" y="17"/>
                </a:cxn>
                <a:cxn ang="0">
                  <a:pos x="35" y="20"/>
                </a:cxn>
                <a:cxn ang="0">
                  <a:pos x="28" y="35"/>
                </a:cxn>
                <a:cxn ang="0">
                  <a:pos x="48" y="33"/>
                </a:cxn>
                <a:cxn ang="0">
                  <a:pos x="34" y="51"/>
                </a:cxn>
                <a:cxn ang="0">
                  <a:pos x="42" y="61"/>
                </a:cxn>
                <a:cxn ang="0">
                  <a:pos x="50" y="76"/>
                </a:cxn>
                <a:cxn ang="0">
                  <a:pos x="47" y="85"/>
                </a:cxn>
                <a:cxn ang="0">
                  <a:pos x="14" y="86"/>
                </a:cxn>
                <a:cxn ang="0">
                  <a:pos x="2" y="83"/>
                </a:cxn>
                <a:cxn ang="0">
                  <a:pos x="1" y="70"/>
                </a:cxn>
                <a:cxn ang="0">
                  <a:pos x="3" y="16"/>
                </a:cxn>
                <a:cxn ang="0">
                  <a:pos x="39" y="0"/>
                </a:cxn>
                <a:cxn ang="0">
                  <a:pos x="30" y="3"/>
                </a:cxn>
                <a:cxn ang="0">
                  <a:pos x="30" y="3"/>
                </a:cxn>
                <a:cxn ang="0">
                  <a:pos x="14" y="4"/>
                </a:cxn>
                <a:cxn ang="0">
                  <a:pos x="10" y="72"/>
                </a:cxn>
                <a:cxn ang="0">
                  <a:pos x="8" y="76"/>
                </a:cxn>
                <a:cxn ang="0">
                  <a:pos x="8" y="45"/>
                </a:cxn>
                <a:cxn ang="0">
                  <a:pos x="8" y="6"/>
                </a:cxn>
                <a:cxn ang="0">
                  <a:pos x="5" y="52"/>
                </a:cxn>
                <a:cxn ang="0">
                  <a:pos x="7" y="83"/>
                </a:cxn>
                <a:cxn ang="0">
                  <a:pos x="46" y="79"/>
                </a:cxn>
                <a:cxn ang="0">
                  <a:pos x="32" y="66"/>
                </a:cxn>
                <a:cxn ang="0">
                  <a:pos x="24" y="52"/>
                </a:cxn>
                <a:cxn ang="0">
                  <a:pos x="29" y="48"/>
                </a:cxn>
                <a:cxn ang="0">
                  <a:pos x="45" y="46"/>
                </a:cxn>
                <a:cxn ang="0">
                  <a:pos x="26" y="40"/>
                </a:cxn>
                <a:cxn ang="0">
                  <a:pos x="22" y="22"/>
                </a:cxn>
                <a:cxn ang="0">
                  <a:pos x="24" y="16"/>
                </a:cxn>
                <a:cxn ang="0">
                  <a:pos x="44" y="15"/>
                </a:cxn>
                <a:cxn ang="0">
                  <a:pos x="10" y="8"/>
                </a:cxn>
                <a:cxn ang="0">
                  <a:pos x="27" y="61"/>
                </a:cxn>
                <a:cxn ang="0">
                  <a:pos x="30" y="59"/>
                </a:cxn>
                <a:cxn ang="0">
                  <a:pos x="28" y="52"/>
                </a:cxn>
              </a:cxnLst>
              <a:rect l="0" t="0" r="r" b="b"/>
              <a:pathLst>
                <a:path w="52" h="89">
                  <a:moveTo>
                    <a:pt x="46" y="1"/>
                  </a:moveTo>
                  <a:cubicBezTo>
                    <a:pt x="48" y="2"/>
                    <a:pt x="47" y="3"/>
                    <a:pt x="47" y="5"/>
                  </a:cubicBezTo>
                  <a:cubicBezTo>
                    <a:pt x="48" y="6"/>
                    <a:pt x="49" y="7"/>
                    <a:pt x="50" y="9"/>
                  </a:cubicBezTo>
                  <a:cubicBezTo>
                    <a:pt x="50" y="12"/>
                    <a:pt x="50" y="15"/>
                    <a:pt x="47" y="17"/>
                  </a:cubicBezTo>
                  <a:cubicBezTo>
                    <a:pt x="48" y="18"/>
                    <a:pt x="50" y="22"/>
                    <a:pt x="48" y="23"/>
                  </a:cubicBezTo>
                  <a:cubicBezTo>
                    <a:pt x="44" y="23"/>
                    <a:pt x="41" y="20"/>
                    <a:pt x="35" y="20"/>
                  </a:cubicBezTo>
                  <a:cubicBezTo>
                    <a:pt x="32" y="20"/>
                    <a:pt x="30" y="22"/>
                    <a:pt x="27" y="23"/>
                  </a:cubicBezTo>
                  <a:cubicBezTo>
                    <a:pt x="28" y="26"/>
                    <a:pt x="28" y="30"/>
                    <a:pt x="28" y="35"/>
                  </a:cubicBezTo>
                  <a:cubicBezTo>
                    <a:pt x="34" y="34"/>
                    <a:pt x="39" y="33"/>
                    <a:pt x="42" y="31"/>
                  </a:cubicBezTo>
                  <a:cubicBezTo>
                    <a:pt x="44" y="32"/>
                    <a:pt x="46" y="32"/>
                    <a:pt x="48" y="33"/>
                  </a:cubicBezTo>
                  <a:cubicBezTo>
                    <a:pt x="47" y="39"/>
                    <a:pt x="52" y="43"/>
                    <a:pt x="50" y="49"/>
                  </a:cubicBezTo>
                  <a:cubicBezTo>
                    <a:pt x="47" y="50"/>
                    <a:pt x="39" y="51"/>
                    <a:pt x="34" y="51"/>
                  </a:cubicBezTo>
                  <a:cubicBezTo>
                    <a:pt x="34" y="55"/>
                    <a:pt x="32" y="59"/>
                    <a:pt x="33" y="62"/>
                  </a:cubicBezTo>
                  <a:cubicBezTo>
                    <a:pt x="36" y="62"/>
                    <a:pt x="39" y="62"/>
                    <a:pt x="42" y="61"/>
                  </a:cubicBezTo>
                  <a:cubicBezTo>
                    <a:pt x="46" y="60"/>
                    <a:pt x="47" y="58"/>
                    <a:pt x="50" y="61"/>
                  </a:cubicBezTo>
                  <a:cubicBezTo>
                    <a:pt x="50" y="66"/>
                    <a:pt x="49" y="71"/>
                    <a:pt x="50" y="76"/>
                  </a:cubicBezTo>
                  <a:cubicBezTo>
                    <a:pt x="50" y="78"/>
                    <a:pt x="51" y="79"/>
                    <a:pt x="51" y="81"/>
                  </a:cubicBezTo>
                  <a:cubicBezTo>
                    <a:pt x="51" y="82"/>
                    <a:pt x="49" y="84"/>
                    <a:pt x="47" y="85"/>
                  </a:cubicBezTo>
                  <a:cubicBezTo>
                    <a:pt x="46" y="85"/>
                    <a:pt x="46" y="83"/>
                    <a:pt x="44" y="83"/>
                  </a:cubicBezTo>
                  <a:cubicBezTo>
                    <a:pt x="33" y="83"/>
                    <a:pt x="24" y="84"/>
                    <a:pt x="14" y="86"/>
                  </a:cubicBezTo>
                  <a:cubicBezTo>
                    <a:pt x="9" y="87"/>
                    <a:pt x="5" y="89"/>
                    <a:pt x="0" y="87"/>
                  </a:cubicBezTo>
                  <a:cubicBezTo>
                    <a:pt x="0" y="85"/>
                    <a:pt x="1" y="84"/>
                    <a:pt x="2" y="83"/>
                  </a:cubicBezTo>
                  <a:cubicBezTo>
                    <a:pt x="2" y="82"/>
                    <a:pt x="2" y="81"/>
                    <a:pt x="1" y="80"/>
                  </a:cubicBezTo>
                  <a:cubicBezTo>
                    <a:pt x="2" y="77"/>
                    <a:pt x="1" y="74"/>
                    <a:pt x="1" y="70"/>
                  </a:cubicBezTo>
                  <a:cubicBezTo>
                    <a:pt x="1" y="65"/>
                    <a:pt x="2" y="59"/>
                    <a:pt x="3" y="53"/>
                  </a:cubicBezTo>
                  <a:cubicBezTo>
                    <a:pt x="3" y="41"/>
                    <a:pt x="2" y="28"/>
                    <a:pt x="3" y="16"/>
                  </a:cubicBezTo>
                  <a:cubicBezTo>
                    <a:pt x="4" y="10"/>
                    <a:pt x="5" y="4"/>
                    <a:pt x="9" y="0"/>
                  </a:cubicBezTo>
                  <a:cubicBezTo>
                    <a:pt x="19" y="3"/>
                    <a:pt x="28" y="0"/>
                    <a:pt x="39" y="0"/>
                  </a:cubicBezTo>
                  <a:cubicBezTo>
                    <a:pt x="41" y="1"/>
                    <a:pt x="44" y="1"/>
                    <a:pt x="46" y="1"/>
                  </a:cubicBezTo>
                  <a:close/>
                  <a:moveTo>
                    <a:pt x="30" y="3"/>
                  </a:moveTo>
                  <a:cubicBezTo>
                    <a:pt x="29" y="3"/>
                    <a:pt x="27" y="3"/>
                    <a:pt x="26" y="4"/>
                  </a:cubicBezTo>
                  <a:cubicBezTo>
                    <a:pt x="27" y="4"/>
                    <a:pt x="32" y="3"/>
                    <a:pt x="30" y="3"/>
                  </a:cubicBezTo>
                  <a:close/>
                  <a:moveTo>
                    <a:pt x="14" y="4"/>
                  </a:moveTo>
                  <a:cubicBezTo>
                    <a:pt x="12" y="3"/>
                    <a:pt x="13" y="5"/>
                    <a:pt x="14" y="4"/>
                  </a:cubicBezTo>
                  <a:close/>
                  <a:moveTo>
                    <a:pt x="10" y="8"/>
                  </a:moveTo>
                  <a:cubicBezTo>
                    <a:pt x="11" y="27"/>
                    <a:pt x="9" y="53"/>
                    <a:pt x="10" y="72"/>
                  </a:cubicBezTo>
                  <a:cubicBezTo>
                    <a:pt x="11" y="75"/>
                    <a:pt x="12" y="82"/>
                    <a:pt x="8" y="82"/>
                  </a:cubicBezTo>
                  <a:cubicBezTo>
                    <a:pt x="5" y="81"/>
                    <a:pt x="8" y="78"/>
                    <a:pt x="8" y="76"/>
                  </a:cubicBezTo>
                  <a:cubicBezTo>
                    <a:pt x="8" y="73"/>
                    <a:pt x="7" y="69"/>
                    <a:pt x="7" y="66"/>
                  </a:cubicBezTo>
                  <a:cubicBezTo>
                    <a:pt x="7" y="58"/>
                    <a:pt x="8" y="51"/>
                    <a:pt x="8" y="45"/>
                  </a:cubicBezTo>
                  <a:cubicBezTo>
                    <a:pt x="9" y="36"/>
                    <a:pt x="7" y="25"/>
                    <a:pt x="8" y="12"/>
                  </a:cubicBezTo>
                  <a:cubicBezTo>
                    <a:pt x="8" y="11"/>
                    <a:pt x="10" y="8"/>
                    <a:pt x="8" y="6"/>
                  </a:cubicBezTo>
                  <a:cubicBezTo>
                    <a:pt x="7" y="10"/>
                    <a:pt x="6" y="14"/>
                    <a:pt x="6" y="18"/>
                  </a:cubicBezTo>
                  <a:cubicBezTo>
                    <a:pt x="5" y="28"/>
                    <a:pt x="5" y="40"/>
                    <a:pt x="5" y="52"/>
                  </a:cubicBezTo>
                  <a:cubicBezTo>
                    <a:pt x="5" y="62"/>
                    <a:pt x="2" y="72"/>
                    <a:pt x="6" y="78"/>
                  </a:cubicBezTo>
                  <a:cubicBezTo>
                    <a:pt x="7" y="81"/>
                    <a:pt x="5" y="82"/>
                    <a:pt x="7" y="83"/>
                  </a:cubicBezTo>
                  <a:cubicBezTo>
                    <a:pt x="14" y="83"/>
                    <a:pt x="20" y="80"/>
                    <a:pt x="28" y="79"/>
                  </a:cubicBezTo>
                  <a:cubicBezTo>
                    <a:pt x="35" y="79"/>
                    <a:pt x="40" y="81"/>
                    <a:pt x="46" y="79"/>
                  </a:cubicBezTo>
                  <a:cubicBezTo>
                    <a:pt x="47" y="75"/>
                    <a:pt x="47" y="69"/>
                    <a:pt x="45" y="65"/>
                  </a:cubicBezTo>
                  <a:cubicBezTo>
                    <a:pt x="40" y="66"/>
                    <a:pt x="37" y="67"/>
                    <a:pt x="32" y="66"/>
                  </a:cubicBezTo>
                  <a:cubicBezTo>
                    <a:pt x="30" y="66"/>
                    <a:pt x="26" y="67"/>
                    <a:pt x="24" y="66"/>
                  </a:cubicBezTo>
                  <a:cubicBezTo>
                    <a:pt x="24" y="62"/>
                    <a:pt x="23" y="57"/>
                    <a:pt x="24" y="52"/>
                  </a:cubicBezTo>
                  <a:cubicBezTo>
                    <a:pt x="24" y="51"/>
                    <a:pt x="24" y="48"/>
                    <a:pt x="25" y="48"/>
                  </a:cubicBezTo>
                  <a:cubicBezTo>
                    <a:pt x="27" y="48"/>
                    <a:pt x="27" y="48"/>
                    <a:pt x="29" y="48"/>
                  </a:cubicBezTo>
                  <a:cubicBezTo>
                    <a:pt x="29" y="47"/>
                    <a:pt x="29" y="46"/>
                    <a:pt x="31" y="46"/>
                  </a:cubicBezTo>
                  <a:cubicBezTo>
                    <a:pt x="35" y="49"/>
                    <a:pt x="39" y="46"/>
                    <a:pt x="45" y="46"/>
                  </a:cubicBezTo>
                  <a:cubicBezTo>
                    <a:pt x="45" y="42"/>
                    <a:pt x="45" y="38"/>
                    <a:pt x="43" y="36"/>
                  </a:cubicBezTo>
                  <a:cubicBezTo>
                    <a:pt x="36" y="37"/>
                    <a:pt x="32" y="39"/>
                    <a:pt x="26" y="40"/>
                  </a:cubicBezTo>
                  <a:cubicBezTo>
                    <a:pt x="23" y="36"/>
                    <a:pt x="22" y="31"/>
                    <a:pt x="23" y="24"/>
                  </a:cubicBezTo>
                  <a:cubicBezTo>
                    <a:pt x="23" y="23"/>
                    <a:pt x="22" y="23"/>
                    <a:pt x="22" y="22"/>
                  </a:cubicBezTo>
                  <a:cubicBezTo>
                    <a:pt x="22" y="21"/>
                    <a:pt x="22" y="21"/>
                    <a:pt x="22" y="20"/>
                  </a:cubicBezTo>
                  <a:cubicBezTo>
                    <a:pt x="24" y="19"/>
                    <a:pt x="21" y="18"/>
                    <a:pt x="24" y="16"/>
                  </a:cubicBezTo>
                  <a:cubicBezTo>
                    <a:pt x="26" y="14"/>
                    <a:pt x="27" y="16"/>
                    <a:pt x="29" y="17"/>
                  </a:cubicBezTo>
                  <a:cubicBezTo>
                    <a:pt x="34" y="18"/>
                    <a:pt x="40" y="17"/>
                    <a:pt x="44" y="15"/>
                  </a:cubicBezTo>
                  <a:cubicBezTo>
                    <a:pt x="44" y="11"/>
                    <a:pt x="44" y="9"/>
                    <a:pt x="44" y="5"/>
                  </a:cubicBezTo>
                  <a:cubicBezTo>
                    <a:pt x="33" y="5"/>
                    <a:pt x="21" y="8"/>
                    <a:pt x="10" y="8"/>
                  </a:cubicBezTo>
                  <a:close/>
                  <a:moveTo>
                    <a:pt x="28" y="52"/>
                  </a:moveTo>
                  <a:cubicBezTo>
                    <a:pt x="26" y="54"/>
                    <a:pt x="27" y="58"/>
                    <a:pt x="27" y="61"/>
                  </a:cubicBezTo>
                  <a:cubicBezTo>
                    <a:pt x="27" y="62"/>
                    <a:pt x="26" y="64"/>
                    <a:pt x="28" y="63"/>
                  </a:cubicBezTo>
                  <a:cubicBezTo>
                    <a:pt x="29" y="62"/>
                    <a:pt x="29" y="60"/>
                    <a:pt x="30" y="59"/>
                  </a:cubicBezTo>
                  <a:cubicBezTo>
                    <a:pt x="30" y="57"/>
                    <a:pt x="31" y="53"/>
                    <a:pt x="28" y="52"/>
                  </a:cubicBezTo>
                  <a:cubicBezTo>
                    <a:pt x="28" y="52"/>
                    <a:pt x="28" y="52"/>
                    <a:pt x="28" y="5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203" name="Freeform 1561"/>
            <p:cNvSpPr>
              <a:spLocks noEditPoints="1"/>
            </p:cNvSpPr>
            <p:nvPr/>
          </p:nvSpPr>
          <p:spPr bwMode="auto">
            <a:xfrm>
              <a:off x="4458" y="2584"/>
              <a:ext cx="191" cy="211"/>
            </a:xfrm>
            <a:custGeom>
              <a:avLst/>
              <a:gdLst/>
              <a:ahLst/>
              <a:cxnLst>
                <a:cxn ang="0">
                  <a:pos x="38" y="30"/>
                </a:cxn>
                <a:cxn ang="0">
                  <a:pos x="48" y="68"/>
                </a:cxn>
                <a:cxn ang="0">
                  <a:pos x="68" y="58"/>
                </a:cxn>
                <a:cxn ang="0">
                  <a:pos x="41" y="59"/>
                </a:cxn>
                <a:cxn ang="0">
                  <a:pos x="37" y="38"/>
                </a:cxn>
                <a:cxn ang="0">
                  <a:pos x="45" y="36"/>
                </a:cxn>
                <a:cxn ang="0">
                  <a:pos x="82" y="51"/>
                </a:cxn>
                <a:cxn ang="0">
                  <a:pos x="56" y="93"/>
                </a:cxn>
                <a:cxn ang="0">
                  <a:pos x="20" y="82"/>
                </a:cxn>
                <a:cxn ang="0">
                  <a:pos x="11" y="19"/>
                </a:cxn>
                <a:cxn ang="0">
                  <a:pos x="32" y="4"/>
                </a:cxn>
                <a:cxn ang="0">
                  <a:pos x="64" y="27"/>
                </a:cxn>
                <a:cxn ang="0">
                  <a:pos x="50" y="75"/>
                </a:cxn>
                <a:cxn ang="0">
                  <a:pos x="29" y="63"/>
                </a:cxn>
                <a:cxn ang="0">
                  <a:pos x="29" y="32"/>
                </a:cxn>
                <a:cxn ang="0">
                  <a:pos x="54" y="16"/>
                </a:cxn>
                <a:cxn ang="0">
                  <a:pos x="56" y="6"/>
                </a:cxn>
                <a:cxn ang="0">
                  <a:pos x="25" y="15"/>
                </a:cxn>
                <a:cxn ang="0">
                  <a:pos x="9" y="45"/>
                </a:cxn>
                <a:cxn ang="0">
                  <a:pos x="22" y="77"/>
                </a:cxn>
                <a:cxn ang="0">
                  <a:pos x="42" y="88"/>
                </a:cxn>
                <a:cxn ang="0">
                  <a:pos x="70" y="82"/>
                </a:cxn>
                <a:cxn ang="0">
                  <a:pos x="60" y="39"/>
                </a:cxn>
                <a:cxn ang="0">
                  <a:pos x="44" y="53"/>
                </a:cxn>
                <a:cxn ang="0">
                  <a:pos x="72" y="54"/>
                </a:cxn>
                <a:cxn ang="0">
                  <a:pos x="62" y="71"/>
                </a:cxn>
                <a:cxn ang="0">
                  <a:pos x="58" y="18"/>
                </a:cxn>
                <a:cxn ang="0">
                  <a:pos x="38" y="27"/>
                </a:cxn>
                <a:cxn ang="0">
                  <a:pos x="63" y="15"/>
                </a:cxn>
                <a:cxn ang="0">
                  <a:pos x="6" y="45"/>
                </a:cxn>
                <a:cxn ang="0">
                  <a:pos x="6" y="45"/>
                </a:cxn>
                <a:cxn ang="0">
                  <a:pos x="70" y="39"/>
                </a:cxn>
                <a:cxn ang="0">
                  <a:pos x="41" y="47"/>
                </a:cxn>
                <a:cxn ang="0">
                  <a:pos x="41" y="47"/>
                </a:cxn>
                <a:cxn ang="0">
                  <a:pos x="6" y="46"/>
                </a:cxn>
                <a:cxn ang="0">
                  <a:pos x="17" y="77"/>
                </a:cxn>
                <a:cxn ang="0">
                  <a:pos x="79" y="53"/>
                </a:cxn>
              </a:cxnLst>
              <a:rect l="0" t="0" r="r" b="b"/>
              <a:pathLst>
                <a:path w="85" h="94">
                  <a:moveTo>
                    <a:pt x="64" y="27"/>
                  </a:moveTo>
                  <a:cubicBezTo>
                    <a:pt x="52" y="25"/>
                    <a:pt x="43" y="26"/>
                    <a:pt x="38" y="30"/>
                  </a:cubicBezTo>
                  <a:cubicBezTo>
                    <a:pt x="32" y="34"/>
                    <a:pt x="28" y="42"/>
                    <a:pt x="28" y="48"/>
                  </a:cubicBezTo>
                  <a:cubicBezTo>
                    <a:pt x="29" y="57"/>
                    <a:pt x="37" y="67"/>
                    <a:pt x="48" y="68"/>
                  </a:cubicBezTo>
                  <a:cubicBezTo>
                    <a:pt x="54" y="69"/>
                    <a:pt x="61" y="67"/>
                    <a:pt x="64" y="63"/>
                  </a:cubicBezTo>
                  <a:cubicBezTo>
                    <a:pt x="65" y="63"/>
                    <a:pt x="68" y="59"/>
                    <a:pt x="68" y="58"/>
                  </a:cubicBezTo>
                  <a:cubicBezTo>
                    <a:pt x="67" y="52"/>
                    <a:pt x="53" y="55"/>
                    <a:pt x="49" y="56"/>
                  </a:cubicBezTo>
                  <a:cubicBezTo>
                    <a:pt x="46" y="57"/>
                    <a:pt x="43" y="60"/>
                    <a:pt x="41" y="59"/>
                  </a:cubicBezTo>
                  <a:cubicBezTo>
                    <a:pt x="40" y="58"/>
                    <a:pt x="40" y="57"/>
                    <a:pt x="40" y="55"/>
                  </a:cubicBezTo>
                  <a:cubicBezTo>
                    <a:pt x="35" y="52"/>
                    <a:pt x="39" y="45"/>
                    <a:pt x="37" y="38"/>
                  </a:cubicBezTo>
                  <a:cubicBezTo>
                    <a:pt x="39" y="36"/>
                    <a:pt x="43" y="38"/>
                    <a:pt x="44" y="35"/>
                  </a:cubicBezTo>
                  <a:cubicBezTo>
                    <a:pt x="45" y="34"/>
                    <a:pt x="44" y="36"/>
                    <a:pt x="45" y="36"/>
                  </a:cubicBezTo>
                  <a:cubicBezTo>
                    <a:pt x="53" y="35"/>
                    <a:pt x="71" y="34"/>
                    <a:pt x="78" y="37"/>
                  </a:cubicBezTo>
                  <a:cubicBezTo>
                    <a:pt x="74" y="44"/>
                    <a:pt x="81" y="47"/>
                    <a:pt x="82" y="51"/>
                  </a:cubicBezTo>
                  <a:cubicBezTo>
                    <a:pt x="85" y="59"/>
                    <a:pt x="83" y="74"/>
                    <a:pt x="78" y="80"/>
                  </a:cubicBezTo>
                  <a:cubicBezTo>
                    <a:pt x="75" y="85"/>
                    <a:pt x="64" y="92"/>
                    <a:pt x="56" y="93"/>
                  </a:cubicBezTo>
                  <a:cubicBezTo>
                    <a:pt x="52" y="94"/>
                    <a:pt x="46" y="93"/>
                    <a:pt x="42" y="92"/>
                  </a:cubicBezTo>
                  <a:cubicBezTo>
                    <a:pt x="32" y="91"/>
                    <a:pt x="28" y="88"/>
                    <a:pt x="20" y="82"/>
                  </a:cubicBezTo>
                  <a:cubicBezTo>
                    <a:pt x="6" y="78"/>
                    <a:pt x="0" y="64"/>
                    <a:pt x="2" y="47"/>
                  </a:cubicBezTo>
                  <a:cubicBezTo>
                    <a:pt x="3" y="37"/>
                    <a:pt x="8" y="27"/>
                    <a:pt x="11" y="19"/>
                  </a:cubicBezTo>
                  <a:cubicBezTo>
                    <a:pt x="16" y="15"/>
                    <a:pt x="21" y="11"/>
                    <a:pt x="26" y="7"/>
                  </a:cubicBezTo>
                  <a:cubicBezTo>
                    <a:pt x="28" y="8"/>
                    <a:pt x="29" y="5"/>
                    <a:pt x="32" y="4"/>
                  </a:cubicBezTo>
                  <a:cubicBezTo>
                    <a:pt x="41" y="0"/>
                    <a:pt x="55" y="1"/>
                    <a:pt x="63" y="6"/>
                  </a:cubicBezTo>
                  <a:cubicBezTo>
                    <a:pt x="66" y="12"/>
                    <a:pt x="70" y="23"/>
                    <a:pt x="64" y="27"/>
                  </a:cubicBezTo>
                  <a:close/>
                  <a:moveTo>
                    <a:pt x="62" y="71"/>
                  </a:moveTo>
                  <a:cubicBezTo>
                    <a:pt x="58" y="72"/>
                    <a:pt x="54" y="74"/>
                    <a:pt x="50" y="75"/>
                  </a:cubicBezTo>
                  <a:cubicBezTo>
                    <a:pt x="43" y="75"/>
                    <a:pt x="41" y="72"/>
                    <a:pt x="36" y="69"/>
                  </a:cubicBezTo>
                  <a:cubicBezTo>
                    <a:pt x="34" y="67"/>
                    <a:pt x="31" y="65"/>
                    <a:pt x="29" y="63"/>
                  </a:cubicBezTo>
                  <a:cubicBezTo>
                    <a:pt x="25" y="58"/>
                    <a:pt x="24" y="49"/>
                    <a:pt x="24" y="42"/>
                  </a:cubicBezTo>
                  <a:cubicBezTo>
                    <a:pt x="25" y="37"/>
                    <a:pt x="27" y="35"/>
                    <a:pt x="29" y="32"/>
                  </a:cubicBezTo>
                  <a:cubicBezTo>
                    <a:pt x="30" y="30"/>
                    <a:pt x="32" y="28"/>
                    <a:pt x="33" y="26"/>
                  </a:cubicBezTo>
                  <a:cubicBezTo>
                    <a:pt x="39" y="20"/>
                    <a:pt x="46" y="19"/>
                    <a:pt x="54" y="16"/>
                  </a:cubicBezTo>
                  <a:cubicBezTo>
                    <a:pt x="56" y="15"/>
                    <a:pt x="60" y="14"/>
                    <a:pt x="60" y="11"/>
                  </a:cubicBezTo>
                  <a:cubicBezTo>
                    <a:pt x="60" y="9"/>
                    <a:pt x="57" y="8"/>
                    <a:pt x="56" y="6"/>
                  </a:cubicBezTo>
                  <a:cubicBezTo>
                    <a:pt x="47" y="4"/>
                    <a:pt x="40" y="5"/>
                    <a:pt x="35" y="8"/>
                  </a:cubicBezTo>
                  <a:cubicBezTo>
                    <a:pt x="31" y="11"/>
                    <a:pt x="28" y="12"/>
                    <a:pt x="25" y="15"/>
                  </a:cubicBezTo>
                  <a:cubicBezTo>
                    <a:pt x="21" y="18"/>
                    <a:pt x="16" y="21"/>
                    <a:pt x="14" y="25"/>
                  </a:cubicBezTo>
                  <a:cubicBezTo>
                    <a:pt x="11" y="30"/>
                    <a:pt x="9" y="39"/>
                    <a:pt x="9" y="45"/>
                  </a:cubicBezTo>
                  <a:cubicBezTo>
                    <a:pt x="8" y="55"/>
                    <a:pt x="11" y="61"/>
                    <a:pt x="14" y="67"/>
                  </a:cubicBezTo>
                  <a:cubicBezTo>
                    <a:pt x="16" y="71"/>
                    <a:pt x="19" y="74"/>
                    <a:pt x="22" y="77"/>
                  </a:cubicBezTo>
                  <a:cubicBezTo>
                    <a:pt x="25" y="81"/>
                    <a:pt x="26" y="81"/>
                    <a:pt x="30" y="83"/>
                  </a:cubicBezTo>
                  <a:cubicBezTo>
                    <a:pt x="34" y="85"/>
                    <a:pt x="38" y="88"/>
                    <a:pt x="42" y="88"/>
                  </a:cubicBezTo>
                  <a:cubicBezTo>
                    <a:pt x="50" y="89"/>
                    <a:pt x="59" y="86"/>
                    <a:pt x="66" y="85"/>
                  </a:cubicBezTo>
                  <a:cubicBezTo>
                    <a:pt x="67" y="84"/>
                    <a:pt x="68" y="83"/>
                    <a:pt x="70" y="82"/>
                  </a:cubicBezTo>
                  <a:cubicBezTo>
                    <a:pt x="74" y="73"/>
                    <a:pt x="77" y="59"/>
                    <a:pt x="74" y="47"/>
                  </a:cubicBezTo>
                  <a:cubicBezTo>
                    <a:pt x="71" y="44"/>
                    <a:pt x="66" y="40"/>
                    <a:pt x="60" y="39"/>
                  </a:cubicBezTo>
                  <a:cubicBezTo>
                    <a:pt x="55" y="38"/>
                    <a:pt x="50" y="40"/>
                    <a:pt x="45" y="40"/>
                  </a:cubicBezTo>
                  <a:cubicBezTo>
                    <a:pt x="45" y="46"/>
                    <a:pt x="45" y="49"/>
                    <a:pt x="44" y="53"/>
                  </a:cubicBezTo>
                  <a:cubicBezTo>
                    <a:pt x="47" y="51"/>
                    <a:pt x="53" y="49"/>
                    <a:pt x="58" y="49"/>
                  </a:cubicBezTo>
                  <a:cubicBezTo>
                    <a:pt x="65" y="49"/>
                    <a:pt x="69" y="51"/>
                    <a:pt x="72" y="54"/>
                  </a:cubicBezTo>
                  <a:cubicBezTo>
                    <a:pt x="75" y="58"/>
                    <a:pt x="72" y="62"/>
                    <a:pt x="71" y="66"/>
                  </a:cubicBezTo>
                  <a:cubicBezTo>
                    <a:pt x="69" y="69"/>
                    <a:pt x="65" y="70"/>
                    <a:pt x="62" y="71"/>
                  </a:cubicBezTo>
                  <a:close/>
                  <a:moveTo>
                    <a:pt x="61" y="16"/>
                  </a:moveTo>
                  <a:cubicBezTo>
                    <a:pt x="60" y="17"/>
                    <a:pt x="59" y="17"/>
                    <a:pt x="58" y="18"/>
                  </a:cubicBezTo>
                  <a:cubicBezTo>
                    <a:pt x="55" y="20"/>
                    <a:pt x="51" y="20"/>
                    <a:pt x="48" y="21"/>
                  </a:cubicBezTo>
                  <a:cubicBezTo>
                    <a:pt x="43" y="22"/>
                    <a:pt x="40" y="25"/>
                    <a:pt x="38" y="27"/>
                  </a:cubicBezTo>
                  <a:cubicBezTo>
                    <a:pt x="43" y="22"/>
                    <a:pt x="54" y="23"/>
                    <a:pt x="63" y="23"/>
                  </a:cubicBezTo>
                  <a:cubicBezTo>
                    <a:pt x="64" y="20"/>
                    <a:pt x="63" y="18"/>
                    <a:pt x="63" y="15"/>
                  </a:cubicBezTo>
                  <a:cubicBezTo>
                    <a:pt x="62" y="14"/>
                    <a:pt x="61" y="15"/>
                    <a:pt x="61" y="16"/>
                  </a:cubicBezTo>
                  <a:close/>
                  <a:moveTo>
                    <a:pt x="6" y="45"/>
                  </a:moveTo>
                  <a:cubicBezTo>
                    <a:pt x="6" y="43"/>
                    <a:pt x="7" y="40"/>
                    <a:pt x="6" y="39"/>
                  </a:cubicBezTo>
                  <a:cubicBezTo>
                    <a:pt x="6" y="41"/>
                    <a:pt x="4" y="43"/>
                    <a:pt x="6" y="45"/>
                  </a:cubicBezTo>
                  <a:close/>
                  <a:moveTo>
                    <a:pt x="73" y="41"/>
                  </a:moveTo>
                  <a:cubicBezTo>
                    <a:pt x="73" y="40"/>
                    <a:pt x="70" y="38"/>
                    <a:pt x="70" y="39"/>
                  </a:cubicBezTo>
                  <a:cubicBezTo>
                    <a:pt x="71" y="40"/>
                    <a:pt x="72" y="41"/>
                    <a:pt x="73" y="41"/>
                  </a:cubicBezTo>
                  <a:close/>
                  <a:moveTo>
                    <a:pt x="41" y="47"/>
                  </a:moveTo>
                  <a:cubicBezTo>
                    <a:pt x="42" y="47"/>
                    <a:pt x="42" y="45"/>
                    <a:pt x="42" y="44"/>
                  </a:cubicBezTo>
                  <a:cubicBezTo>
                    <a:pt x="41" y="44"/>
                    <a:pt x="41" y="46"/>
                    <a:pt x="41" y="47"/>
                  </a:cubicBezTo>
                  <a:close/>
                  <a:moveTo>
                    <a:pt x="17" y="77"/>
                  </a:moveTo>
                  <a:cubicBezTo>
                    <a:pt x="11" y="69"/>
                    <a:pt x="4" y="60"/>
                    <a:pt x="6" y="46"/>
                  </a:cubicBezTo>
                  <a:cubicBezTo>
                    <a:pt x="5" y="46"/>
                    <a:pt x="5" y="46"/>
                    <a:pt x="5" y="45"/>
                  </a:cubicBezTo>
                  <a:cubicBezTo>
                    <a:pt x="4" y="57"/>
                    <a:pt x="6" y="71"/>
                    <a:pt x="17" y="77"/>
                  </a:cubicBezTo>
                  <a:close/>
                  <a:moveTo>
                    <a:pt x="76" y="76"/>
                  </a:moveTo>
                  <a:cubicBezTo>
                    <a:pt x="79" y="70"/>
                    <a:pt x="83" y="60"/>
                    <a:pt x="79" y="53"/>
                  </a:cubicBezTo>
                  <a:cubicBezTo>
                    <a:pt x="79" y="62"/>
                    <a:pt x="77" y="70"/>
                    <a:pt x="76" y="76"/>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809" name="Group 23"/>
          <p:cNvGrpSpPr>
            <a:grpSpLocks noChangeAspect="1"/>
          </p:cNvGrpSpPr>
          <p:nvPr/>
        </p:nvGrpSpPr>
        <p:grpSpPr bwMode="auto">
          <a:xfrm rot="20638448">
            <a:off x="522288" y="1684338"/>
            <a:ext cx="3340100" cy="2413000"/>
            <a:chOff x="329" y="1061"/>
            <a:chExt cx="2104" cy="1520"/>
          </a:xfrm>
        </p:grpSpPr>
        <p:sp>
          <p:nvSpPr>
            <p:cNvPr id="810" name="AutoShape 22"/>
            <p:cNvSpPr>
              <a:spLocks noChangeAspect="1" noChangeArrowheads="1" noTextEdit="1"/>
            </p:cNvSpPr>
            <p:nvPr/>
          </p:nvSpPr>
          <p:spPr bwMode="auto">
            <a:xfrm>
              <a:off x="329" y="1061"/>
              <a:ext cx="2104" cy="1520"/>
            </a:xfrm>
            <a:prstGeom prst="rect">
              <a:avLst/>
            </a:prstGeom>
          </p:spPr>
          <p:txBody>
            <a:bodyPr vert="horz" wrap="square" lIns="91440" tIns="45720" rIns="91440" bIns="45720" numCol="1" anchor="t" anchorCtr="0" compatLnSpc="1">
              <a:prstTxWarp prst="textNoShape">
                <a:avLst/>
              </a:prstTxWarp>
            </a:bodyPr>
            <a:lstStyle/>
            <a:p>
              <a:endParaRPr lang="en-US"/>
            </a:p>
          </p:txBody>
        </p:sp>
        <p:sp>
          <p:nvSpPr>
            <p:cNvPr id="811" name="Freeform 24"/>
            <p:cNvSpPr>
              <a:spLocks noEditPoints="1"/>
            </p:cNvSpPr>
            <p:nvPr/>
          </p:nvSpPr>
          <p:spPr bwMode="auto">
            <a:xfrm>
              <a:off x="333" y="1053"/>
              <a:ext cx="2116" cy="1548"/>
            </a:xfrm>
            <a:custGeom>
              <a:avLst/>
              <a:gdLst/>
              <a:ahLst/>
              <a:cxnLst>
                <a:cxn ang="0">
                  <a:pos x="495" y="275"/>
                </a:cxn>
                <a:cxn ang="0">
                  <a:pos x="281" y="387"/>
                </a:cxn>
                <a:cxn ang="0">
                  <a:pos x="63" y="361"/>
                </a:cxn>
                <a:cxn ang="0">
                  <a:pos x="114" y="61"/>
                </a:cxn>
                <a:cxn ang="0">
                  <a:pos x="398" y="34"/>
                </a:cxn>
                <a:cxn ang="0">
                  <a:pos x="243" y="29"/>
                </a:cxn>
                <a:cxn ang="0">
                  <a:pos x="324" y="26"/>
                </a:cxn>
                <a:cxn ang="0">
                  <a:pos x="224" y="35"/>
                </a:cxn>
                <a:cxn ang="0">
                  <a:pos x="185" y="79"/>
                </a:cxn>
                <a:cxn ang="0">
                  <a:pos x="208" y="63"/>
                </a:cxn>
                <a:cxn ang="0">
                  <a:pos x="144" y="55"/>
                </a:cxn>
                <a:cxn ang="0">
                  <a:pos x="271" y="52"/>
                </a:cxn>
                <a:cxn ang="0">
                  <a:pos x="208" y="83"/>
                </a:cxn>
                <a:cxn ang="0">
                  <a:pos x="175" y="196"/>
                </a:cxn>
                <a:cxn ang="0">
                  <a:pos x="209" y="142"/>
                </a:cxn>
                <a:cxn ang="0">
                  <a:pos x="227" y="106"/>
                </a:cxn>
                <a:cxn ang="0">
                  <a:pos x="317" y="159"/>
                </a:cxn>
                <a:cxn ang="0">
                  <a:pos x="242" y="256"/>
                </a:cxn>
                <a:cxn ang="0">
                  <a:pos x="336" y="182"/>
                </a:cxn>
                <a:cxn ang="0">
                  <a:pos x="309" y="83"/>
                </a:cxn>
                <a:cxn ang="0">
                  <a:pos x="231" y="144"/>
                </a:cxn>
                <a:cxn ang="0">
                  <a:pos x="197" y="54"/>
                </a:cxn>
                <a:cxn ang="0">
                  <a:pos x="461" y="87"/>
                </a:cxn>
                <a:cxn ang="0">
                  <a:pos x="126" y="63"/>
                </a:cxn>
                <a:cxn ang="0">
                  <a:pos x="382" y="160"/>
                </a:cxn>
                <a:cxn ang="0">
                  <a:pos x="401" y="133"/>
                </a:cxn>
                <a:cxn ang="0">
                  <a:pos x="422" y="121"/>
                </a:cxn>
                <a:cxn ang="0">
                  <a:pos x="69" y="120"/>
                </a:cxn>
                <a:cxn ang="0">
                  <a:pos x="152" y="77"/>
                </a:cxn>
                <a:cxn ang="0">
                  <a:pos x="168" y="129"/>
                </a:cxn>
                <a:cxn ang="0">
                  <a:pos x="113" y="178"/>
                </a:cxn>
                <a:cxn ang="0">
                  <a:pos x="21" y="207"/>
                </a:cxn>
                <a:cxn ang="0">
                  <a:pos x="55" y="135"/>
                </a:cxn>
                <a:cxn ang="0">
                  <a:pos x="434" y="142"/>
                </a:cxn>
                <a:cxn ang="0">
                  <a:pos x="507" y="151"/>
                </a:cxn>
                <a:cxn ang="0">
                  <a:pos x="93" y="257"/>
                </a:cxn>
                <a:cxn ang="0">
                  <a:pos x="40" y="284"/>
                </a:cxn>
                <a:cxn ang="0">
                  <a:pos x="99" y="302"/>
                </a:cxn>
                <a:cxn ang="0">
                  <a:pos x="129" y="274"/>
                </a:cxn>
                <a:cxn ang="0">
                  <a:pos x="159" y="266"/>
                </a:cxn>
                <a:cxn ang="0">
                  <a:pos x="89" y="278"/>
                </a:cxn>
                <a:cxn ang="0">
                  <a:pos x="506" y="167"/>
                </a:cxn>
                <a:cxn ang="0">
                  <a:pos x="36" y="249"/>
                </a:cxn>
                <a:cxn ang="0">
                  <a:pos x="445" y="228"/>
                </a:cxn>
                <a:cxn ang="0">
                  <a:pos x="519" y="238"/>
                </a:cxn>
                <a:cxn ang="0">
                  <a:pos x="446" y="226"/>
                </a:cxn>
                <a:cxn ang="0">
                  <a:pos x="460" y="206"/>
                </a:cxn>
                <a:cxn ang="0">
                  <a:pos x="367" y="269"/>
                </a:cxn>
                <a:cxn ang="0">
                  <a:pos x="329" y="270"/>
                </a:cxn>
                <a:cxn ang="0">
                  <a:pos x="400" y="253"/>
                </a:cxn>
                <a:cxn ang="0">
                  <a:pos x="382" y="320"/>
                </a:cxn>
                <a:cxn ang="0">
                  <a:pos x="262" y="323"/>
                </a:cxn>
                <a:cxn ang="0">
                  <a:pos x="311" y="339"/>
                </a:cxn>
                <a:cxn ang="0">
                  <a:pos x="169" y="365"/>
                </a:cxn>
                <a:cxn ang="0">
                  <a:pos x="238" y="361"/>
                </a:cxn>
                <a:cxn ang="0">
                  <a:pos x="344" y="288"/>
                </a:cxn>
                <a:cxn ang="0">
                  <a:pos x="365" y="294"/>
                </a:cxn>
                <a:cxn ang="0">
                  <a:pos x="20" y="279"/>
                </a:cxn>
                <a:cxn ang="0">
                  <a:pos x="455" y="336"/>
                </a:cxn>
                <a:cxn ang="0">
                  <a:pos x="477" y="325"/>
                </a:cxn>
                <a:cxn ang="0">
                  <a:pos x="501" y="287"/>
                </a:cxn>
              </a:cxnLst>
              <a:rect l="0" t="0" r="r" b="b"/>
              <a:pathLst>
                <a:path w="534" h="397">
                  <a:moveTo>
                    <a:pt x="431" y="47"/>
                  </a:moveTo>
                  <a:cubicBezTo>
                    <a:pt x="431" y="51"/>
                    <a:pt x="431" y="55"/>
                    <a:pt x="429" y="58"/>
                  </a:cubicBezTo>
                  <a:cubicBezTo>
                    <a:pt x="448" y="58"/>
                    <a:pt x="452" y="73"/>
                    <a:pt x="469" y="76"/>
                  </a:cubicBezTo>
                  <a:cubicBezTo>
                    <a:pt x="479" y="86"/>
                    <a:pt x="485" y="100"/>
                    <a:pt x="495" y="111"/>
                  </a:cubicBezTo>
                  <a:cubicBezTo>
                    <a:pt x="492" y="127"/>
                    <a:pt x="506" y="127"/>
                    <a:pt x="506" y="139"/>
                  </a:cubicBezTo>
                  <a:cubicBezTo>
                    <a:pt x="509" y="140"/>
                    <a:pt x="512" y="141"/>
                    <a:pt x="514" y="143"/>
                  </a:cubicBezTo>
                  <a:cubicBezTo>
                    <a:pt x="516" y="150"/>
                    <a:pt x="521" y="154"/>
                    <a:pt x="520" y="163"/>
                  </a:cubicBezTo>
                  <a:cubicBezTo>
                    <a:pt x="528" y="176"/>
                    <a:pt x="534" y="201"/>
                    <a:pt x="526" y="216"/>
                  </a:cubicBezTo>
                  <a:cubicBezTo>
                    <a:pt x="526" y="219"/>
                    <a:pt x="528" y="222"/>
                    <a:pt x="529" y="225"/>
                  </a:cubicBezTo>
                  <a:cubicBezTo>
                    <a:pt x="529" y="227"/>
                    <a:pt x="526" y="230"/>
                    <a:pt x="526" y="232"/>
                  </a:cubicBezTo>
                  <a:cubicBezTo>
                    <a:pt x="526" y="236"/>
                    <a:pt x="528" y="238"/>
                    <a:pt x="528" y="241"/>
                  </a:cubicBezTo>
                  <a:cubicBezTo>
                    <a:pt x="526" y="258"/>
                    <a:pt x="506" y="266"/>
                    <a:pt x="495" y="275"/>
                  </a:cubicBezTo>
                  <a:cubicBezTo>
                    <a:pt x="498" y="277"/>
                    <a:pt x="502" y="279"/>
                    <a:pt x="505" y="280"/>
                  </a:cubicBezTo>
                  <a:cubicBezTo>
                    <a:pt x="507" y="285"/>
                    <a:pt x="510" y="290"/>
                    <a:pt x="512" y="294"/>
                  </a:cubicBezTo>
                  <a:cubicBezTo>
                    <a:pt x="511" y="308"/>
                    <a:pt x="505" y="320"/>
                    <a:pt x="499" y="331"/>
                  </a:cubicBezTo>
                  <a:cubicBezTo>
                    <a:pt x="494" y="340"/>
                    <a:pt x="490" y="346"/>
                    <a:pt x="482" y="353"/>
                  </a:cubicBezTo>
                  <a:cubicBezTo>
                    <a:pt x="480" y="356"/>
                    <a:pt x="475" y="358"/>
                    <a:pt x="471" y="362"/>
                  </a:cubicBezTo>
                  <a:cubicBezTo>
                    <a:pt x="455" y="374"/>
                    <a:pt x="434" y="384"/>
                    <a:pt x="407" y="384"/>
                  </a:cubicBezTo>
                  <a:cubicBezTo>
                    <a:pt x="395" y="384"/>
                    <a:pt x="382" y="386"/>
                    <a:pt x="370" y="385"/>
                  </a:cubicBezTo>
                  <a:cubicBezTo>
                    <a:pt x="359" y="384"/>
                    <a:pt x="353" y="378"/>
                    <a:pt x="343" y="373"/>
                  </a:cubicBezTo>
                  <a:cubicBezTo>
                    <a:pt x="341" y="372"/>
                    <a:pt x="342" y="367"/>
                    <a:pt x="340" y="365"/>
                  </a:cubicBezTo>
                  <a:cubicBezTo>
                    <a:pt x="334" y="365"/>
                    <a:pt x="328" y="368"/>
                    <a:pt x="321" y="372"/>
                  </a:cubicBezTo>
                  <a:cubicBezTo>
                    <a:pt x="316" y="376"/>
                    <a:pt x="312" y="379"/>
                    <a:pt x="306" y="382"/>
                  </a:cubicBezTo>
                  <a:cubicBezTo>
                    <a:pt x="300" y="385"/>
                    <a:pt x="290" y="385"/>
                    <a:pt x="281" y="387"/>
                  </a:cubicBezTo>
                  <a:cubicBezTo>
                    <a:pt x="271" y="389"/>
                    <a:pt x="259" y="397"/>
                    <a:pt x="245" y="389"/>
                  </a:cubicBezTo>
                  <a:cubicBezTo>
                    <a:pt x="244" y="386"/>
                    <a:pt x="241" y="385"/>
                    <a:pt x="241" y="381"/>
                  </a:cubicBezTo>
                  <a:cubicBezTo>
                    <a:pt x="239" y="383"/>
                    <a:pt x="237" y="388"/>
                    <a:pt x="233" y="389"/>
                  </a:cubicBezTo>
                  <a:cubicBezTo>
                    <a:pt x="226" y="390"/>
                    <a:pt x="225" y="384"/>
                    <a:pt x="218" y="382"/>
                  </a:cubicBezTo>
                  <a:cubicBezTo>
                    <a:pt x="214" y="381"/>
                    <a:pt x="209" y="384"/>
                    <a:pt x="204" y="384"/>
                  </a:cubicBezTo>
                  <a:cubicBezTo>
                    <a:pt x="188" y="384"/>
                    <a:pt x="166" y="376"/>
                    <a:pt x="160" y="365"/>
                  </a:cubicBezTo>
                  <a:cubicBezTo>
                    <a:pt x="161" y="359"/>
                    <a:pt x="159" y="355"/>
                    <a:pt x="159" y="349"/>
                  </a:cubicBezTo>
                  <a:cubicBezTo>
                    <a:pt x="149" y="360"/>
                    <a:pt x="131" y="357"/>
                    <a:pt x="116" y="353"/>
                  </a:cubicBezTo>
                  <a:cubicBezTo>
                    <a:pt x="111" y="350"/>
                    <a:pt x="108" y="344"/>
                    <a:pt x="103" y="342"/>
                  </a:cubicBezTo>
                  <a:cubicBezTo>
                    <a:pt x="98" y="345"/>
                    <a:pt x="94" y="351"/>
                    <a:pt x="86" y="354"/>
                  </a:cubicBezTo>
                  <a:cubicBezTo>
                    <a:pt x="82" y="356"/>
                    <a:pt x="78" y="355"/>
                    <a:pt x="73" y="356"/>
                  </a:cubicBezTo>
                  <a:cubicBezTo>
                    <a:pt x="70" y="357"/>
                    <a:pt x="67" y="360"/>
                    <a:pt x="63" y="361"/>
                  </a:cubicBezTo>
                  <a:cubicBezTo>
                    <a:pt x="46" y="364"/>
                    <a:pt x="36" y="355"/>
                    <a:pt x="27" y="347"/>
                  </a:cubicBezTo>
                  <a:cubicBezTo>
                    <a:pt x="26" y="334"/>
                    <a:pt x="24" y="327"/>
                    <a:pt x="22" y="316"/>
                  </a:cubicBezTo>
                  <a:cubicBezTo>
                    <a:pt x="12" y="314"/>
                    <a:pt x="3" y="302"/>
                    <a:pt x="4" y="291"/>
                  </a:cubicBezTo>
                  <a:cubicBezTo>
                    <a:pt x="5" y="286"/>
                    <a:pt x="8" y="282"/>
                    <a:pt x="11" y="279"/>
                  </a:cubicBezTo>
                  <a:cubicBezTo>
                    <a:pt x="8" y="276"/>
                    <a:pt x="4" y="273"/>
                    <a:pt x="1" y="269"/>
                  </a:cubicBezTo>
                  <a:cubicBezTo>
                    <a:pt x="1" y="260"/>
                    <a:pt x="2" y="256"/>
                    <a:pt x="0" y="251"/>
                  </a:cubicBezTo>
                  <a:cubicBezTo>
                    <a:pt x="3" y="241"/>
                    <a:pt x="14" y="228"/>
                    <a:pt x="6" y="215"/>
                  </a:cubicBezTo>
                  <a:cubicBezTo>
                    <a:pt x="8" y="209"/>
                    <a:pt x="8" y="200"/>
                    <a:pt x="15" y="200"/>
                  </a:cubicBezTo>
                  <a:cubicBezTo>
                    <a:pt x="15" y="185"/>
                    <a:pt x="23" y="173"/>
                    <a:pt x="26" y="160"/>
                  </a:cubicBezTo>
                  <a:cubicBezTo>
                    <a:pt x="31" y="145"/>
                    <a:pt x="44" y="133"/>
                    <a:pt x="59" y="127"/>
                  </a:cubicBezTo>
                  <a:cubicBezTo>
                    <a:pt x="68" y="102"/>
                    <a:pt x="81" y="82"/>
                    <a:pt x="106" y="73"/>
                  </a:cubicBezTo>
                  <a:cubicBezTo>
                    <a:pt x="109" y="69"/>
                    <a:pt x="112" y="66"/>
                    <a:pt x="114" y="61"/>
                  </a:cubicBezTo>
                  <a:cubicBezTo>
                    <a:pt x="122" y="60"/>
                    <a:pt x="125" y="56"/>
                    <a:pt x="133" y="55"/>
                  </a:cubicBezTo>
                  <a:cubicBezTo>
                    <a:pt x="141" y="39"/>
                    <a:pt x="160" y="34"/>
                    <a:pt x="179" y="29"/>
                  </a:cubicBezTo>
                  <a:cubicBezTo>
                    <a:pt x="185" y="22"/>
                    <a:pt x="196" y="19"/>
                    <a:pt x="205" y="15"/>
                  </a:cubicBezTo>
                  <a:cubicBezTo>
                    <a:pt x="209" y="17"/>
                    <a:pt x="215" y="17"/>
                    <a:pt x="218" y="18"/>
                  </a:cubicBezTo>
                  <a:cubicBezTo>
                    <a:pt x="225" y="15"/>
                    <a:pt x="230" y="11"/>
                    <a:pt x="234" y="6"/>
                  </a:cubicBezTo>
                  <a:cubicBezTo>
                    <a:pt x="244" y="3"/>
                    <a:pt x="258" y="0"/>
                    <a:pt x="274" y="2"/>
                  </a:cubicBezTo>
                  <a:cubicBezTo>
                    <a:pt x="277" y="2"/>
                    <a:pt x="278" y="3"/>
                    <a:pt x="281" y="4"/>
                  </a:cubicBezTo>
                  <a:cubicBezTo>
                    <a:pt x="288" y="5"/>
                    <a:pt x="295" y="3"/>
                    <a:pt x="302" y="4"/>
                  </a:cubicBezTo>
                  <a:cubicBezTo>
                    <a:pt x="304" y="4"/>
                    <a:pt x="306" y="5"/>
                    <a:pt x="309" y="6"/>
                  </a:cubicBezTo>
                  <a:cubicBezTo>
                    <a:pt x="326" y="8"/>
                    <a:pt x="344" y="1"/>
                    <a:pt x="351" y="14"/>
                  </a:cubicBezTo>
                  <a:cubicBezTo>
                    <a:pt x="361" y="15"/>
                    <a:pt x="368" y="11"/>
                    <a:pt x="377" y="15"/>
                  </a:cubicBezTo>
                  <a:cubicBezTo>
                    <a:pt x="386" y="19"/>
                    <a:pt x="391" y="31"/>
                    <a:pt x="398" y="34"/>
                  </a:cubicBezTo>
                  <a:cubicBezTo>
                    <a:pt x="402" y="35"/>
                    <a:pt x="407" y="33"/>
                    <a:pt x="410" y="34"/>
                  </a:cubicBezTo>
                  <a:cubicBezTo>
                    <a:pt x="415" y="34"/>
                    <a:pt x="418" y="38"/>
                    <a:pt x="421" y="40"/>
                  </a:cubicBezTo>
                  <a:cubicBezTo>
                    <a:pt x="425" y="43"/>
                    <a:pt x="429" y="43"/>
                    <a:pt x="431" y="47"/>
                  </a:cubicBezTo>
                  <a:close/>
                  <a:moveTo>
                    <a:pt x="339" y="14"/>
                  </a:moveTo>
                  <a:cubicBezTo>
                    <a:pt x="306" y="12"/>
                    <a:pt x="274" y="6"/>
                    <a:pt x="241" y="10"/>
                  </a:cubicBezTo>
                  <a:cubicBezTo>
                    <a:pt x="236" y="15"/>
                    <a:pt x="229" y="19"/>
                    <a:pt x="222" y="23"/>
                  </a:cubicBezTo>
                  <a:cubicBezTo>
                    <a:pt x="225" y="24"/>
                    <a:pt x="227" y="26"/>
                    <a:pt x="230" y="27"/>
                  </a:cubicBezTo>
                  <a:cubicBezTo>
                    <a:pt x="246" y="20"/>
                    <a:pt x="267" y="5"/>
                    <a:pt x="285" y="17"/>
                  </a:cubicBezTo>
                  <a:cubicBezTo>
                    <a:pt x="297" y="12"/>
                    <a:pt x="313" y="17"/>
                    <a:pt x="329" y="15"/>
                  </a:cubicBezTo>
                  <a:cubicBezTo>
                    <a:pt x="334" y="21"/>
                    <a:pt x="340" y="25"/>
                    <a:pt x="348" y="27"/>
                  </a:cubicBezTo>
                  <a:cubicBezTo>
                    <a:pt x="347" y="21"/>
                    <a:pt x="342" y="19"/>
                    <a:pt x="339" y="14"/>
                  </a:cubicBezTo>
                  <a:close/>
                  <a:moveTo>
                    <a:pt x="243" y="29"/>
                  </a:moveTo>
                  <a:cubicBezTo>
                    <a:pt x="238" y="30"/>
                    <a:pt x="233" y="30"/>
                    <a:pt x="234" y="37"/>
                  </a:cubicBezTo>
                  <a:cubicBezTo>
                    <a:pt x="244" y="35"/>
                    <a:pt x="255" y="35"/>
                    <a:pt x="262" y="40"/>
                  </a:cubicBezTo>
                  <a:cubicBezTo>
                    <a:pt x="266" y="34"/>
                    <a:pt x="280" y="29"/>
                    <a:pt x="271" y="19"/>
                  </a:cubicBezTo>
                  <a:cubicBezTo>
                    <a:pt x="258" y="18"/>
                    <a:pt x="252" y="25"/>
                    <a:pt x="243" y="29"/>
                  </a:cubicBezTo>
                  <a:close/>
                  <a:moveTo>
                    <a:pt x="359" y="21"/>
                  </a:moveTo>
                  <a:cubicBezTo>
                    <a:pt x="359" y="26"/>
                    <a:pt x="356" y="27"/>
                    <a:pt x="357" y="33"/>
                  </a:cubicBezTo>
                  <a:cubicBezTo>
                    <a:pt x="366" y="39"/>
                    <a:pt x="374" y="29"/>
                    <a:pt x="382" y="31"/>
                  </a:cubicBezTo>
                  <a:cubicBezTo>
                    <a:pt x="378" y="24"/>
                    <a:pt x="369" y="19"/>
                    <a:pt x="359" y="21"/>
                  </a:cubicBezTo>
                  <a:close/>
                  <a:moveTo>
                    <a:pt x="283" y="26"/>
                  </a:moveTo>
                  <a:cubicBezTo>
                    <a:pt x="283" y="28"/>
                    <a:pt x="283" y="31"/>
                    <a:pt x="282" y="32"/>
                  </a:cubicBezTo>
                  <a:cubicBezTo>
                    <a:pt x="286" y="31"/>
                    <a:pt x="294" y="33"/>
                    <a:pt x="299" y="35"/>
                  </a:cubicBezTo>
                  <a:cubicBezTo>
                    <a:pt x="304" y="26"/>
                    <a:pt x="316" y="29"/>
                    <a:pt x="324" y="26"/>
                  </a:cubicBezTo>
                  <a:cubicBezTo>
                    <a:pt x="317" y="17"/>
                    <a:pt x="290" y="21"/>
                    <a:pt x="283" y="26"/>
                  </a:cubicBezTo>
                  <a:close/>
                  <a:moveTo>
                    <a:pt x="202" y="22"/>
                  </a:moveTo>
                  <a:cubicBezTo>
                    <a:pt x="199" y="26"/>
                    <a:pt x="188" y="26"/>
                    <a:pt x="190" y="32"/>
                  </a:cubicBezTo>
                  <a:cubicBezTo>
                    <a:pt x="192" y="34"/>
                    <a:pt x="198" y="32"/>
                    <a:pt x="201" y="33"/>
                  </a:cubicBezTo>
                  <a:cubicBezTo>
                    <a:pt x="202" y="26"/>
                    <a:pt x="209" y="26"/>
                    <a:pt x="214" y="23"/>
                  </a:cubicBezTo>
                  <a:cubicBezTo>
                    <a:pt x="209" y="24"/>
                    <a:pt x="206" y="22"/>
                    <a:pt x="202" y="22"/>
                  </a:cubicBezTo>
                  <a:close/>
                  <a:moveTo>
                    <a:pt x="324" y="32"/>
                  </a:moveTo>
                  <a:cubicBezTo>
                    <a:pt x="329" y="41"/>
                    <a:pt x="343" y="41"/>
                    <a:pt x="354" y="44"/>
                  </a:cubicBezTo>
                  <a:cubicBezTo>
                    <a:pt x="357" y="47"/>
                    <a:pt x="360" y="50"/>
                    <a:pt x="364" y="51"/>
                  </a:cubicBezTo>
                  <a:cubicBezTo>
                    <a:pt x="364" y="49"/>
                    <a:pt x="364" y="48"/>
                    <a:pt x="364" y="46"/>
                  </a:cubicBezTo>
                  <a:cubicBezTo>
                    <a:pt x="347" y="48"/>
                    <a:pt x="343" y="21"/>
                    <a:pt x="324" y="32"/>
                  </a:cubicBezTo>
                  <a:close/>
                  <a:moveTo>
                    <a:pt x="224" y="35"/>
                  </a:moveTo>
                  <a:cubicBezTo>
                    <a:pt x="221" y="33"/>
                    <a:pt x="219" y="30"/>
                    <a:pt x="216" y="30"/>
                  </a:cubicBezTo>
                  <a:cubicBezTo>
                    <a:pt x="210" y="30"/>
                    <a:pt x="207" y="38"/>
                    <a:pt x="203" y="39"/>
                  </a:cubicBezTo>
                  <a:cubicBezTo>
                    <a:pt x="199" y="41"/>
                    <a:pt x="192" y="39"/>
                    <a:pt x="188" y="40"/>
                  </a:cubicBezTo>
                  <a:cubicBezTo>
                    <a:pt x="188" y="40"/>
                    <a:pt x="185" y="42"/>
                    <a:pt x="184" y="43"/>
                  </a:cubicBezTo>
                  <a:cubicBezTo>
                    <a:pt x="178" y="46"/>
                    <a:pt x="176" y="48"/>
                    <a:pt x="171" y="52"/>
                  </a:cubicBezTo>
                  <a:cubicBezTo>
                    <a:pt x="163" y="59"/>
                    <a:pt x="161" y="62"/>
                    <a:pt x="158" y="72"/>
                  </a:cubicBezTo>
                  <a:cubicBezTo>
                    <a:pt x="166" y="70"/>
                    <a:pt x="165" y="59"/>
                    <a:pt x="175" y="59"/>
                  </a:cubicBezTo>
                  <a:cubicBezTo>
                    <a:pt x="175" y="61"/>
                    <a:pt x="176" y="62"/>
                    <a:pt x="176" y="62"/>
                  </a:cubicBezTo>
                  <a:cubicBezTo>
                    <a:pt x="173" y="75"/>
                    <a:pt x="158" y="75"/>
                    <a:pt x="155" y="87"/>
                  </a:cubicBezTo>
                  <a:cubicBezTo>
                    <a:pt x="159" y="84"/>
                    <a:pt x="166" y="86"/>
                    <a:pt x="169" y="89"/>
                  </a:cubicBezTo>
                  <a:cubicBezTo>
                    <a:pt x="172" y="88"/>
                    <a:pt x="175" y="87"/>
                    <a:pt x="178" y="86"/>
                  </a:cubicBezTo>
                  <a:cubicBezTo>
                    <a:pt x="179" y="83"/>
                    <a:pt x="182" y="81"/>
                    <a:pt x="185" y="79"/>
                  </a:cubicBezTo>
                  <a:cubicBezTo>
                    <a:pt x="186" y="74"/>
                    <a:pt x="187" y="69"/>
                    <a:pt x="193" y="70"/>
                  </a:cubicBezTo>
                  <a:cubicBezTo>
                    <a:pt x="193" y="71"/>
                    <a:pt x="194" y="71"/>
                    <a:pt x="194" y="72"/>
                  </a:cubicBezTo>
                  <a:cubicBezTo>
                    <a:pt x="191" y="87"/>
                    <a:pt x="175" y="101"/>
                    <a:pt x="157" y="93"/>
                  </a:cubicBezTo>
                  <a:cubicBezTo>
                    <a:pt x="155" y="95"/>
                    <a:pt x="152" y="95"/>
                    <a:pt x="151" y="98"/>
                  </a:cubicBezTo>
                  <a:cubicBezTo>
                    <a:pt x="152" y="105"/>
                    <a:pt x="160" y="107"/>
                    <a:pt x="163" y="112"/>
                  </a:cubicBezTo>
                  <a:cubicBezTo>
                    <a:pt x="165" y="116"/>
                    <a:pt x="164" y="121"/>
                    <a:pt x="168" y="126"/>
                  </a:cubicBezTo>
                  <a:cubicBezTo>
                    <a:pt x="168" y="123"/>
                    <a:pt x="166" y="123"/>
                    <a:pt x="167" y="120"/>
                  </a:cubicBezTo>
                  <a:cubicBezTo>
                    <a:pt x="172" y="112"/>
                    <a:pt x="182" y="107"/>
                    <a:pt x="189" y="100"/>
                  </a:cubicBezTo>
                  <a:cubicBezTo>
                    <a:pt x="188" y="96"/>
                    <a:pt x="184" y="95"/>
                    <a:pt x="184" y="90"/>
                  </a:cubicBezTo>
                  <a:cubicBezTo>
                    <a:pt x="186" y="89"/>
                    <a:pt x="187" y="87"/>
                    <a:pt x="190" y="87"/>
                  </a:cubicBezTo>
                  <a:cubicBezTo>
                    <a:pt x="194" y="86"/>
                    <a:pt x="193" y="90"/>
                    <a:pt x="196" y="90"/>
                  </a:cubicBezTo>
                  <a:cubicBezTo>
                    <a:pt x="201" y="82"/>
                    <a:pt x="208" y="77"/>
                    <a:pt x="208" y="63"/>
                  </a:cubicBezTo>
                  <a:cubicBezTo>
                    <a:pt x="203" y="55"/>
                    <a:pt x="177" y="70"/>
                    <a:pt x="179" y="51"/>
                  </a:cubicBezTo>
                  <a:cubicBezTo>
                    <a:pt x="192" y="45"/>
                    <a:pt x="205" y="48"/>
                    <a:pt x="218" y="49"/>
                  </a:cubicBezTo>
                  <a:cubicBezTo>
                    <a:pt x="223" y="46"/>
                    <a:pt x="226" y="41"/>
                    <a:pt x="224" y="35"/>
                  </a:cubicBezTo>
                  <a:close/>
                  <a:moveTo>
                    <a:pt x="305" y="38"/>
                  </a:moveTo>
                  <a:cubicBezTo>
                    <a:pt x="308" y="48"/>
                    <a:pt x="310" y="57"/>
                    <a:pt x="319" y="59"/>
                  </a:cubicBezTo>
                  <a:cubicBezTo>
                    <a:pt x="329" y="60"/>
                    <a:pt x="341" y="51"/>
                    <a:pt x="352" y="57"/>
                  </a:cubicBezTo>
                  <a:cubicBezTo>
                    <a:pt x="358" y="62"/>
                    <a:pt x="359" y="75"/>
                    <a:pt x="373" y="73"/>
                  </a:cubicBezTo>
                  <a:cubicBezTo>
                    <a:pt x="371" y="53"/>
                    <a:pt x="339" y="48"/>
                    <a:pt x="318" y="40"/>
                  </a:cubicBezTo>
                  <a:cubicBezTo>
                    <a:pt x="318" y="37"/>
                    <a:pt x="317" y="33"/>
                    <a:pt x="314" y="32"/>
                  </a:cubicBezTo>
                  <a:cubicBezTo>
                    <a:pt x="311" y="34"/>
                    <a:pt x="307" y="35"/>
                    <a:pt x="305" y="38"/>
                  </a:cubicBezTo>
                  <a:close/>
                  <a:moveTo>
                    <a:pt x="166" y="40"/>
                  </a:moveTo>
                  <a:cubicBezTo>
                    <a:pt x="159" y="42"/>
                    <a:pt x="145" y="45"/>
                    <a:pt x="144" y="55"/>
                  </a:cubicBezTo>
                  <a:cubicBezTo>
                    <a:pt x="149" y="60"/>
                    <a:pt x="152" y="55"/>
                    <a:pt x="158" y="52"/>
                  </a:cubicBezTo>
                  <a:cubicBezTo>
                    <a:pt x="165" y="48"/>
                    <a:pt x="172" y="42"/>
                    <a:pt x="176" y="39"/>
                  </a:cubicBezTo>
                  <a:cubicBezTo>
                    <a:pt x="179" y="38"/>
                    <a:pt x="182" y="40"/>
                    <a:pt x="181" y="35"/>
                  </a:cubicBezTo>
                  <a:cubicBezTo>
                    <a:pt x="175" y="37"/>
                    <a:pt x="170" y="39"/>
                    <a:pt x="166" y="40"/>
                  </a:cubicBezTo>
                  <a:close/>
                  <a:moveTo>
                    <a:pt x="394" y="48"/>
                  </a:moveTo>
                  <a:cubicBezTo>
                    <a:pt x="390" y="45"/>
                    <a:pt x="390" y="39"/>
                    <a:pt x="385" y="36"/>
                  </a:cubicBezTo>
                  <a:cubicBezTo>
                    <a:pt x="378" y="36"/>
                    <a:pt x="373" y="37"/>
                    <a:pt x="369" y="40"/>
                  </a:cubicBezTo>
                  <a:cubicBezTo>
                    <a:pt x="374" y="41"/>
                    <a:pt x="370" y="47"/>
                    <a:pt x="372" y="50"/>
                  </a:cubicBezTo>
                  <a:cubicBezTo>
                    <a:pt x="376" y="57"/>
                    <a:pt x="387" y="62"/>
                    <a:pt x="394" y="56"/>
                  </a:cubicBezTo>
                  <a:cubicBezTo>
                    <a:pt x="393" y="52"/>
                    <a:pt x="393" y="52"/>
                    <a:pt x="394" y="48"/>
                  </a:cubicBezTo>
                  <a:close/>
                  <a:moveTo>
                    <a:pt x="269" y="48"/>
                  </a:moveTo>
                  <a:cubicBezTo>
                    <a:pt x="269" y="50"/>
                    <a:pt x="272" y="49"/>
                    <a:pt x="271" y="52"/>
                  </a:cubicBezTo>
                  <a:cubicBezTo>
                    <a:pt x="276" y="54"/>
                    <a:pt x="281" y="56"/>
                    <a:pt x="283" y="59"/>
                  </a:cubicBezTo>
                  <a:cubicBezTo>
                    <a:pt x="288" y="54"/>
                    <a:pt x="293" y="49"/>
                    <a:pt x="296" y="42"/>
                  </a:cubicBezTo>
                  <a:cubicBezTo>
                    <a:pt x="289" y="35"/>
                    <a:pt x="272" y="37"/>
                    <a:pt x="269" y="48"/>
                  </a:cubicBezTo>
                  <a:close/>
                  <a:moveTo>
                    <a:pt x="423" y="56"/>
                  </a:moveTo>
                  <a:cubicBezTo>
                    <a:pt x="419" y="47"/>
                    <a:pt x="410" y="40"/>
                    <a:pt x="399" y="41"/>
                  </a:cubicBezTo>
                  <a:cubicBezTo>
                    <a:pt x="400" y="45"/>
                    <a:pt x="405" y="50"/>
                    <a:pt x="402" y="56"/>
                  </a:cubicBezTo>
                  <a:cubicBezTo>
                    <a:pt x="412" y="55"/>
                    <a:pt x="418" y="57"/>
                    <a:pt x="423" y="56"/>
                  </a:cubicBezTo>
                  <a:close/>
                  <a:moveTo>
                    <a:pt x="231" y="44"/>
                  </a:moveTo>
                  <a:cubicBezTo>
                    <a:pt x="229" y="52"/>
                    <a:pt x="223" y="56"/>
                    <a:pt x="213" y="56"/>
                  </a:cubicBezTo>
                  <a:cubicBezTo>
                    <a:pt x="214" y="60"/>
                    <a:pt x="216" y="63"/>
                    <a:pt x="216" y="66"/>
                  </a:cubicBezTo>
                  <a:cubicBezTo>
                    <a:pt x="216" y="69"/>
                    <a:pt x="213" y="77"/>
                    <a:pt x="211" y="82"/>
                  </a:cubicBezTo>
                  <a:cubicBezTo>
                    <a:pt x="211" y="82"/>
                    <a:pt x="208" y="82"/>
                    <a:pt x="208" y="83"/>
                  </a:cubicBezTo>
                  <a:cubicBezTo>
                    <a:pt x="207" y="84"/>
                    <a:pt x="207" y="88"/>
                    <a:pt x="206" y="89"/>
                  </a:cubicBezTo>
                  <a:cubicBezTo>
                    <a:pt x="204" y="93"/>
                    <a:pt x="199" y="96"/>
                    <a:pt x="198" y="99"/>
                  </a:cubicBezTo>
                  <a:cubicBezTo>
                    <a:pt x="198" y="98"/>
                    <a:pt x="201" y="103"/>
                    <a:pt x="201" y="104"/>
                  </a:cubicBezTo>
                  <a:cubicBezTo>
                    <a:pt x="206" y="123"/>
                    <a:pt x="188" y="134"/>
                    <a:pt x="181" y="144"/>
                  </a:cubicBezTo>
                  <a:cubicBezTo>
                    <a:pt x="177" y="149"/>
                    <a:pt x="174" y="162"/>
                    <a:pt x="174" y="170"/>
                  </a:cubicBezTo>
                  <a:cubicBezTo>
                    <a:pt x="174" y="185"/>
                    <a:pt x="181" y="191"/>
                    <a:pt x="190" y="198"/>
                  </a:cubicBezTo>
                  <a:cubicBezTo>
                    <a:pt x="198" y="205"/>
                    <a:pt x="205" y="209"/>
                    <a:pt x="212" y="218"/>
                  </a:cubicBezTo>
                  <a:cubicBezTo>
                    <a:pt x="214" y="220"/>
                    <a:pt x="217" y="225"/>
                    <a:pt x="217" y="227"/>
                  </a:cubicBezTo>
                  <a:cubicBezTo>
                    <a:pt x="219" y="234"/>
                    <a:pt x="212" y="246"/>
                    <a:pt x="205" y="247"/>
                  </a:cubicBezTo>
                  <a:cubicBezTo>
                    <a:pt x="206" y="239"/>
                    <a:pt x="210" y="235"/>
                    <a:pt x="209" y="228"/>
                  </a:cubicBezTo>
                  <a:cubicBezTo>
                    <a:pt x="207" y="223"/>
                    <a:pt x="199" y="216"/>
                    <a:pt x="193" y="211"/>
                  </a:cubicBezTo>
                  <a:cubicBezTo>
                    <a:pt x="187" y="205"/>
                    <a:pt x="180" y="200"/>
                    <a:pt x="175" y="196"/>
                  </a:cubicBezTo>
                  <a:cubicBezTo>
                    <a:pt x="181" y="201"/>
                    <a:pt x="181" y="210"/>
                    <a:pt x="176" y="216"/>
                  </a:cubicBezTo>
                  <a:cubicBezTo>
                    <a:pt x="186" y="217"/>
                    <a:pt x="187" y="226"/>
                    <a:pt x="191" y="233"/>
                  </a:cubicBezTo>
                  <a:cubicBezTo>
                    <a:pt x="186" y="243"/>
                    <a:pt x="194" y="254"/>
                    <a:pt x="198" y="261"/>
                  </a:cubicBezTo>
                  <a:cubicBezTo>
                    <a:pt x="207" y="254"/>
                    <a:pt x="221" y="263"/>
                    <a:pt x="232" y="260"/>
                  </a:cubicBezTo>
                  <a:cubicBezTo>
                    <a:pt x="234" y="250"/>
                    <a:pt x="238" y="241"/>
                    <a:pt x="241" y="232"/>
                  </a:cubicBezTo>
                  <a:cubicBezTo>
                    <a:pt x="239" y="232"/>
                    <a:pt x="239" y="235"/>
                    <a:pt x="235" y="234"/>
                  </a:cubicBezTo>
                  <a:cubicBezTo>
                    <a:pt x="233" y="233"/>
                    <a:pt x="231" y="232"/>
                    <a:pt x="230" y="229"/>
                  </a:cubicBezTo>
                  <a:cubicBezTo>
                    <a:pt x="228" y="226"/>
                    <a:pt x="226" y="217"/>
                    <a:pt x="226" y="215"/>
                  </a:cubicBezTo>
                  <a:cubicBezTo>
                    <a:pt x="226" y="212"/>
                    <a:pt x="227" y="209"/>
                    <a:pt x="227" y="205"/>
                  </a:cubicBezTo>
                  <a:cubicBezTo>
                    <a:pt x="226" y="199"/>
                    <a:pt x="222" y="194"/>
                    <a:pt x="221" y="188"/>
                  </a:cubicBezTo>
                  <a:cubicBezTo>
                    <a:pt x="211" y="181"/>
                    <a:pt x="209" y="167"/>
                    <a:pt x="205" y="155"/>
                  </a:cubicBezTo>
                  <a:cubicBezTo>
                    <a:pt x="206" y="150"/>
                    <a:pt x="208" y="146"/>
                    <a:pt x="209" y="142"/>
                  </a:cubicBezTo>
                  <a:cubicBezTo>
                    <a:pt x="214" y="141"/>
                    <a:pt x="215" y="136"/>
                    <a:pt x="218" y="133"/>
                  </a:cubicBezTo>
                  <a:cubicBezTo>
                    <a:pt x="225" y="128"/>
                    <a:pt x="237" y="127"/>
                    <a:pt x="239" y="116"/>
                  </a:cubicBezTo>
                  <a:cubicBezTo>
                    <a:pt x="225" y="111"/>
                    <a:pt x="212" y="109"/>
                    <a:pt x="212" y="94"/>
                  </a:cubicBezTo>
                  <a:cubicBezTo>
                    <a:pt x="212" y="92"/>
                    <a:pt x="212" y="88"/>
                    <a:pt x="213" y="86"/>
                  </a:cubicBezTo>
                  <a:cubicBezTo>
                    <a:pt x="219" y="70"/>
                    <a:pt x="246" y="58"/>
                    <a:pt x="265" y="59"/>
                  </a:cubicBezTo>
                  <a:cubicBezTo>
                    <a:pt x="267" y="57"/>
                    <a:pt x="261" y="53"/>
                    <a:pt x="262" y="48"/>
                  </a:cubicBezTo>
                  <a:cubicBezTo>
                    <a:pt x="252" y="45"/>
                    <a:pt x="243" y="40"/>
                    <a:pt x="231" y="44"/>
                  </a:cubicBezTo>
                  <a:close/>
                  <a:moveTo>
                    <a:pt x="276" y="67"/>
                  </a:moveTo>
                  <a:cubicBezTo>
                    <a:pt x="269" y="68"/>
                    <a:pt x="262" y="64"/>
                    <a:pt x="255" y="65"/>
                  </a:cubicBezTo>
                  <a:cubicBezTo>
                    <a:pt x="252" y="66"/>
                    <a:pt x="246" y="68"/>
                    <a:pt x="242" y="69"/>
                  </a:cubicBezTo>
                  <a:cubicBezTo>
                    <a:pt x="228" y="74"/>
                    <a:pt x="221" y="81"/>
                    <a:pt x="219" y="96"/>
                  </a:cubicBezTo>
                  <a:cubicBezTo>
                    <a:pt x="222" y="99"/>
                    <a:pt x="225" y="102"/>
                    <a:pt x="227" y="106"/>
                  </a:cubicBezTo>
                  <a:cubicBezTo>
                    <a:pt x="235" y="108"/>
                    <a:pt x="246" y="107"/>
                    <a:pt x="249" y="114"/>
                  </a:cubicBezTo>
                  <a:cubicBezTo>
                    <a:pt x="247" y="132"/>
                    <a:pt x="217" y="135"/>
                    <a:pt x="214" y="150"/>
                  </a:cubicBezTo>
                  <a:cubicBezTo>
                    <a:pt x="212" y="158"/>
                    <a:pt x="215" y="168"/>
                    <a:pt x="218" y="174"/>
                  </a:cubicBezTo>
                  <a:cubicBezTo>
                    <a:pt x="222" y="180"/>
                    <a:pt x="227" y="185"/>
                    <a:pt x="231" y="190"/>
                  </a:cubicBezTo>
                  <a:cubicBezTo>
                    <a:pt x="235" y="203"/>
                    <a:pt x="233" y="223"/>
                    <a:pt x="243" y="230"/>
                  </a:cubicBezTo>
                  <a:cubicBezTo>
                    <a:pt x="251" y="223"/>
                    <a:pt x="262" y="219"/>
                    <a:pt x="265" y="207"/>
                  </a:cubicBezTo>
                  <a:cubicBezTo>
                    <a:pt x="265" y="202"/>
                    <a:pt x="265" y="202"/>
                    <a:pt x="265" y="198"/>
                  </a:cubicBezTo>
                  <a:cubicBezTo>
                    <a:pt x="268" y="194"/>
                    <a:pt x="272" y="191"/>
                    <a:pt x="274" y="187"/>
                  </a:cubicBezTo>
                  <a:cubicBezTo>
                    <a:pt x="271" y="180"/>
                    <a:pt x="264" y="177"/>
                    <a:pt x="262" y="168"/>
                  </a:cubicBezTo>
                  <a:cubicBezTo>
                    <a:pt x="263" y="168"/>
                    <a:pt x="262" y="164"/>
                    <a:pt x="265" y="165"/>
                  </a:cubicBezTo>
                  <a:cubicBezTo>
                    <a:pt x="273" y="169"/>
                    <a:pt x="277" y="177"/>
                    <a:pt x="282" y="184"/>
                  </a:cubicBezTo>
                  <a:cubicBezTo>
                    <a:pt x="295" y="178"/>
                    <a:pt x="309" y="171"/>
                    <a:pt x="317" y="159"/>
                  </a:cubicBezTo>
                  <a:cubicBezTo>
                    <a:pt x="321" y="141"/>
                    <a:pt x="324" y="128"/>
                    <a:pt x="321" y="107"/>
                  </a:cubicBezTo>
                  <a:cubicBezTo>
                    <a:pt x="323" y="106"/>
                    <a:pt x="325" y="105"/>
                    <a:pt x="329" y="106"/>
                  </a:cubicBezTo>
                  <a:cubicBezTo>
                    <a:pt x="328" y="118"/>
                    <a:pt x="328" y="132"/>
                    <a:pt x="329" y="144"/>
                  </a:cubicBezTo>
                  <a:cubicBezTo>
                    <a:pt x="341" y="136"/>
                    <a:pt x="355" y="144"/>
                    <a:pt x="367" y="148"/>
                  </a:cubicBezTo>
                  <a:cubicBezTo>
                    <a:pt x="366" y="148"/>
                    <a:pt x="368" y="153"/>
                    <a:pt x="364" y="154"/>
                  </a:cubicBezTo>
                  <a:cubicBezTo>
                    <a:pt x="353" y="150"/>
                    <a:pt x="338" y="143"/>
                    <a:pt x="328" y="152"/>
                  </a:cubicBezTo>
                  <a:cubicBezTo>
                    <a:pt x="322" y="176"/>
                    <a:pt x="297" y="181"/>
                    <a:pt x="280" y="195"/>
                  </a:cubicBezTo>
                  <a:cubicBezTo>
                    <a:pt x="276" y="194"/>
                    <a:pt x="277" y="197"/>
                    <a:pt x="274" y="197"/>
                  </a:cubicBezTo>
                  <a:cubicBezTo>
                    <a:pt x="271" y="207"/>
                    <a:pt x="272" y="213"/>
                    <a:pt x="267" y="220"/>
                  </a:cubicBezTo>
                  <a:cubicBezTo>
                    <a:pt x="263" y="226"/>
                    <a:pt x="255" y="227"/>
                    <a:pt x="250" y="232"/>
                  </a:cubicBezTo>
                  <a:cubicBezTo>
                    <a:pt x="247" y="235"/>
                    <a:pt x="247" y="238"/>
                    <a:pt x="245" y="242"/>
                  </a:cubicBezTo>
                  <a:cubicBezTo>
                    <a:pt x="243" y="247"/>
                    <a:pt x="241" y="251"/>
                    <a:pt x="242" y="256"/>
                  </a:cubicBezTo>
                  <a:cubicBezTo>
                    <a:pt x="247" y="255"/>
                    <a:pt x="250" y="253"/>
                    <a:pt x="253" y="252"/>
                  </a:cubicBezTo>
                  <a:cubicBezTo>
                    <a:pt x="262" y="252"/>
                    <a:pt x="269" y="258"/>
                    <a:pt x="277" y="257"/>
                  </a:cubicBezTo>
                  <a:cubicBezTo>
                    <a:pt x="283" y="256"/>
                    <a:pt x="284" y="250"/>
                    <a:pt x="290" y="252"/>
                  </a:cubicBezTo>
                  <a:cubicBezTo>
                    <a:pt x="290" y="249"/>
                    <a:pt x="292" y="248"/>
                    <a:pt x="294" y="247"/>
                  </a:cubicBezTo>
                  <a:cubicBezTo>
                    <a:pt x="316" y="238"/>
                    <a:pt x="331" y="222"/>
                    <a:pt x="344" y="205"/>
                  </a:cubicBezTo>
                  <a:cubicBezTo>
                    <a:pt x="347" y="205"/>
                    <a:pt x="348" y="204"/>
                    <a:pt x="351" y="203"/>
                  </a:cubicBezTo>
                  <a:cubicBezTo>
                    <a:pt x="351" y="201"/>
                    <a:pt x="351" y="198"/>
                    <a:pt x="353" y="195"/>
                  </a:cubicBezTo>
                  <a:cubicBezTo>
                    <a:pt x="342" y="194"/>
                    <a:pt x="334" y="190"/>
                    <a:pt x="325" y="191"/>
                  </a:cubicBezTo>
                  <a:cubicBezTo>
                    <a:pt x="319" y="192"/>
                    <a:pt x="314" y="196"/>
                    <a:pt x="311" y="198"/>
                  </a:cubicBezTo>
                  <a:cubicBezTo>
                    <a:pt x="306" y="201"/>
                    <a:pt x="299" y="206"/>
                    <a:pt x="293" y="203"/>
                  </a:cubicBezTo>
                  <a:cubicBezTo>
                    <a:pt x="293" y="197"/>
                    <a:pt x="298" y="197"/>
                    <a:pt x="302" y="196"/>
                  </a:cubicBezTo>
                  <a:cubicBezTo>
                    <a:pt x="312" y="188"/>
                    <a:pt x="322" y="181"/>
                    <a:pt x="336" y="182"/>
                  </a:cubicBezTo>
                  <a:cubicBezTo>
                    <a:pt x="341" y="183"/>
                    <a:pt x="345" y="187"/>
                    <a:pt x="350" y="186"/>
                  </a:cubicBezTo>
                  <a:cubicBezTo>
                    <a:pt x="362" y="185"/>
                    <a:pt x="368" y="174"/>
                    <a:pt x="376" y="166"/>
                  </a:cubicBezTo>
                  <a:cubicBezTo>
                    <a:pt x="373" y="156"/>
                    <a:pt x="376" y="150"/>
                    <a:pt x="375" y="142"/>
                  </a:cubicBezTo>
                  <a:cubicBezTo>
                    <a:pt x="373" y="130"/>
                    <a:pt x="362" y="123"/>
                    <a:pt x="359" y="113"/>
                  </a:cubicBezTo>
                  <a:cubicBezTo>
                    <a:pt x="357" y="107"/>
                    <a:pt x="359" y="104"/>
                    <a:pt x="360" y="99"/>
                  </a:cubicBezTo>
                  <a:cubicBezTo>
                    <a:pt x="360" y="93"/>
                    <a:pt x="357" y="86"/>
                    <a:pt x="361" y="80"/>
                  </a:cubicBezTo>
                  <a:cubicBezTo>
                    <a:pt x="355" y="75"/>
                    <a:pt x="351" y="68"/>
                    <a:pt x="346" y="61"/>
                  </a:cubicBezTo>
                  <a:cubicBezTo>
                    <a:pt x="343" y="61"/>
                    <a:pt x="340" y="61"/>
                    <a:pt x="337" y="61"/>
                  </a:cubicBezTo>
                  <a:cubicBezTo>
                    <a:pt x="337" y="67"/>
                    <a:pt x="341" y="71"/>
                    <a:pt x="340" y="76"/>
                  </a:cubicBezTo>
                  <a:cubicBezTo>
                    <a:pt x="338" y="87"/>
                    <a:pt x="322" y="85"/>
                    <a:pt x="312" y="88"/>
                  </a:cubicBezTo>
                  <a:cubicBezTo>
                    <a:pt x="305" y="93"/>
                    <a:pt x="306" y="105"/>
                    <a:pt x="297" y="107"/>
                  </a:cubicBezTo>
                  <a:cubicBezTo>
                    <a:pt x="294" y="98"/>
                    <a:pt x="301" y="87"/>
                    <a:pt x="309" y="83"/>
                  </a:cubicBezTo>
                  <a:cubicBezTo>
                    <a:pt x="314" y="79"/>
                    <a:pt x="322" y="78"/>
                    <a:pt x="330" y="79"/>
                  </a:cubicBezTo>
                  <a:cubicBezTo>
                    <a:pt x="333" y="71"/>
                    <a:pt x="325" y="72"/>
                    <a:pt x="326" y="64"/>
                  </a:cubicBezTo>
                  <a:cubicBezTo>
                    <a:pt x="313" y="69"/>
                    <a:pt x="300" y="73"/>
                    <a:pt x="290" y="82"/>
                  </a:cubicBezTo>
                  <a:cubicBezTo>
                    <a:pt x="288" y="84"/>
                    <a:pt x="277" y="96"/>
                    <a:pt x="276" y="101"/>
                  </a:cubicBezTo>
                  <a:cubicBezTo>
                    <a:pt x="275" y="105"/>
                    <a:pt x="269" y="110"/>
                    <a:pt x="271" y="117"/>
                  </a:cubicBezTo>
                  <a:cubicBezTo>
                    <a:pt x="271" y="120"/>
                    <a:pt x="275" y="120"/>
                    <a:pt x="275" y="123"/>
                  </a:cubicBezTo>
                  <a:cubicBezTo>
                    <a:pt x="275" y="127"/>
                    <a:pt x="274" y="128"/>
                    <a:pt x="275" y="132"/>
                  </a:cubicBezTo>
                  <a:cubicBezTo>
                    <a:pt x="285" y="143"/>
                    <a:pt x="298" y="150"/>
                    <a:pt x="301" y="167"/>
                  </a:cubicBezTo>
                  <a:cubicBezTo>
                    <a:pt x="298" y="167"/>
                    <a:pt x="298" y="170"/>
                    <a:pt x="294" y="170"/>
                  </a:cubicBezTo>
                  <a:cubicBezTo>
                    <a:pt x="292" y="168"/>
                    <a:pt x="290" y="165"/>
                    <a:pt x="290" y="159"/>
                  </a:cubicBezTo>
                  <a:cubicBezTo>
                    <a:pt x="286" y="148"/>
                    <a:pt x="270" y="144"/>
                    <a:pt x="268" y="133"/>
                  </a:cubicBezTo>
                  <a:cubicBezTo>
                    <a:pt x="260" y="141"/>
                    <a:pt x="246" y="143"/>
                    <a:pt x="231" y="144"/>
                  </a:cubicBezTo>
                  <a:cubicBezTo>
                    <a:pt x="231" y="141"/>
                    <a:pt x="228" y="141"/>
                    <a:pt x="229" y="136"/>
                  </a:cubicBezTo>
                  <a:cubicBezTo>
                    <a:pt x="241" y="136"/>
                    <a:pt x="258" y="136"/>
                    <a:pt x="265" y="128"/>
                  </a:cubicBezTo>
                  <a:cubicBezTo>
                    <a:pt x="262" y="112"/>
                    <a:pt x="265" y="99"/>
                    <a:pt x="273" y="92"/>
                  </a:cubicBezTo>
                  <a:cubicBezTo>
                    <a:pt x="272" y="88"/>
                    <a:pt x="272" y="81"/>
                    <a:pt x="269" y="78"/>
                  </a:cubicBezTo>
                  <a:cubicBezTo>
                    <a:pt x="264" y="75"/>
                    <a:pt x="254" y="83"/>
                    <a:pt x="249" y="78"/>
                  </a:cubicBezTo>
                  <a:cubicBezTo>
                    <a:pt x="251" y="69"/>
                    <a:pt x="266" y="71"/>
                    <a:pt x="274" y="72"/>
                  </a:cubicBezTo>
                  <a:cubicBezTo>
                    <a:pt x="278" y="74"/>
                    <a:pt x="278" y="80"/>
                    <a:pt x="281" y="83"/>
                  </a:cubicBezTo>
                  <a:cubicBezTo>
                    <a:pt x="288" y="73"/>
                    <a:pt x="300" y="68"/>
                    <a:pt x="312" y="62"/>
                  </a:cubicBezTo>
                  <a:cubicBezTo>
                    <a:pt x="304" y="60"/>
                    <a:pt x="306" y="54"/>
                    <a:pt x="299" y="52"/>
                  </a:cubicBezTo>
                  <a:cubicBezTo>
                    <a:pt x="294" y="58"/>
                    <a:pt x="287" y="66"/>
                    <a:pt x="276" y="67"/>
                  </a:cubicBezTo>
                  <a:close/>
                  <a:moveTo>
                    <a:pt x="191" y="56"/>
                  </a:moveTo>
                  <a:cubicBezTo>
                    <a:pt x="193" y="55"/>
                    <a:pt x="196" y="55"/>
                    <a:pt x="197" y="54"/>
                  </a:cubicBezTo>
                  <a:cubicBezTo>
                    <a:pt x="195" y="52"/>
                    <a:pt x="191" y="53"/>
                    <a:pt x="191" y="56"/>
                  </a:cubicBezTo>
                  <a:close/>
                  <a:moveTo>
                    <a:pt x="491" y="159"/>
                  </a:moveTo>
                  <a:cubicBezTo>
                    <a:pt x="495" y="154"/>
                    <a:pt x="502" y="148"/>
                    <a:pt x="502" y="141"/>
                  </a:cubicBezTo>
                  <a:cubicBezTo>
                    <a:pt x="501" y="133"/>
                    <a:pt x="492" y="129"/>
                    <a:pt x="488" y="123"/>
                  </a:cubicBezTo>
                  <a:cubicBezTo>
                    <a:pt x="482" y="97"/>
                    <a:pt x="466" y="81"/>
                    <a:pt x="443" y="72"/>
                  </a:cubicBezTo>
                  <a:cubicBezTo>
                    <a:pt x="442" y="69"/>
                    <a:pt x="440" y="68"/>
                    <a:pt x="438" y="65"/>
                  </a:cubicBezTo>
                  <a:cubicBezTo>
                    <a:pt x="427" y="63"/>
                    <a:pt x="406" y="58"/>
                    <a:pt x="394" y="62"/>
                  </a:cubicBezTo>
                  <a:cubicBezTo>
                    <a:pt x="391" y="63"/>
                    <a:pt x="384" y="67"/>
                    <a:pt x="386" y="72"/>
                  </a:cubicBezTo>
                  <a:cubicBezTo>
                    <a:pt x="401" y="80"/>
                    <a:pt x="411" y="63"/>
                    <a:pt x="423" y="65"/>
                  </a:cubicBezTo>
                  <a:cubicBezTo>
                    <a:pt x="431" y="67"/>
                    <a:pt x="432" y="77"/>
                    <a:pt x="442" y="80"/>
                  </a:cubicBezTo>
                  <a:cubicBezTo>
                    <a:pt x="444" y="81"/>
                    <a:pt x="442" y="86"/>
                    <a:pt x="444" y="87"/>
                  </a:cubicBezTo>
                  <a:cubicBezTo>
                    <a:pt x="450" y="90"/>
                    <a:pt x="455" y="84"/>
                    <a:pt x="461" y="87"/>
                  </a:cubicBezTo>
                  <a:cubicBezTo>
                    <a:pt x="466" y="96"/>
                    <a:pt x="470" y="104"/>
                    <a:pt x="472" y="116"/>
                  </a:cubicBezTo>
                  <a:cubicBezTo>
                    <a:pt x="478" y="123"/>
                    <a:pt x="485" y="129"/>
                    <a:pt x="483" y="140"/>
                  </a:cubicBezTo>
                  <a:cubicBezTo>
                    <a:pt x="483" y="142"/>
                    <a:pt x="481" y="145"/>
                    <a:pt x="481" y="148"/>
                  </a:cubicBezTo>
                  <a:cubicBezTo>
                    <a:pt x="480" y="155"/>
                    <a:pt x="482" y="162"/>
                    <a:pt x="480" y="168"/>
                  </a:cubicBezTo>
                  <a:cubicBezTo>
                    <a:pt x="484" y="167"/>
                    <a:pt x="487" y="169"/>
                    <a:pt x="492" y="166"/>
                  </a:cubicBezTo>
                  <a:cubicBezTo>
                    <a:pt x="490" y="166"/>
                    <a:pt x="492" y="161"/>
                    <a:pt x="491" y="159"/>
                  </a:cubicBezTo>
                  <a:close/>
                  <a:moveTo>
                    <a:pt x="126" y="76"/>
                  </a:moveTo>
                  <a:cubicBezTo>
                    <a:pt x="135" y="75"/>
                    <a:pt x="140" y="70"/>
                    <a:pt x="150" y="71"/>
                  </a:cubicBezTo>
                  <a:cubicBezTo>
                    <a:pt x="150" y="67"/>
                    <a:pt x="152" y="65"/>
                    <a:pt x="153" y="62"/>
                  </a:cubicBezTo>
                  <a:cubicBezTo>
                    <a:pt x="145" y="64"/>
                    <a:pt x="133" y="69"/>
                    <a:pt x="126" y="76"/>
                  </a:cubicBezTo>
                  <a:close/>
                  <a:moveTo>
                    <a:pt x="118" y="69"/>
                  </a:moveTo>
                  <a:cubicBezTo>
                    <a:pt x="120" y="67"/>
                    <a:pt x="128" y="66"/>
                    <a:pt x="126" y="63"/>
                  </a:cubicBezTo>
                  <a:cubicBezTo>
                    <a:pt x="123" y="65"/>
                    <a:pt x="119" y="65"/>
                    <a:pt x="118" y="69"/>
                  </a:cubicBezTo>
                  <a:close/>
                  <a:moveTo>
                    <a:pt x="440" y="94"/>
                  </a:moveTo>
                  <a:cubicBezTo>
                    <a:pt x="439" y="91"/>
                    <a:pt x="436" y="91"/>
                    <a:pt x="434" y="87"/>
                  </a:cubicBezTo>
                  <a:cubicBezTo>
                    <a:pt x="434" y="86"/>
                    <a:pt x="434" y="83"/>
                    <a:pt x="433" y="82"/>
                  </a:cubicBezTo>
                  <a:cubicBezTo>
                    <a:pt x="431" y="78"/>
                    <a:pt x="424" y="71"/>
                    <a:pt x="420" y="70"/>
                  </a:cubicBezTo>
                  <a:cubicBezTo>
                    <a:pt x="414" y="69"/>
                    <a:pt x="408" y="77"/>
                    <a:pt x="399" y="79"/>
                  </a:cubicBezTo>
                  <a:cubicBezTo>
                    <a:pt x="396" y="79"/>
                    <a:pt x="392" y="79"/>
                    <a:pt x="388" y="79"/>
                  </a:cubicBezTo>
                  <a:cubicBezTo>
                    <a:pt x="386" y="78"/>
                    <a:pt x="382" y="75"/>
                    <a:pt x="381" y="75"/>
                  </a:cubicBezTo>
                  <a:cubicBezTo>
                    <a:pt x="380" y="75"/>
                    <a:pt x="377" y="79"/>
                    <a:pt x="374" y="80"/>
                  </a:cubicBezTo>
                  <a:cubicBezTo>
                    <a:pt x="370" y="81"/>
                    <a:pt x="369" y="80"/>
                    <a:pt x="366" y="81"/>
                  </a:cubicBezTo>
                  <a:cubicBezTo>
                    <a:pt x="365" y="90"/>
                    <a:pt x="362" y="104"/>
                    <a:pt x="363" y="111"/>
                  </a:cubicBezTo>
                  <a:cubicBezTo>
                    <a:pt x="366" y="128"/>
                    <a:pt x="389" y="136"/>
                    <a:pt x="382" y="160"/>
                  </a:cubicBezTo>
                  <a:cubicBezTo>
                    <a:pt x="394" y="171"/>
                    <a:pt x="431" y="164"/>
                    <a:pt x="427" y="144"/>
                  </a:cubicBezTo>
                  <a:cubicBezTo>
                    <a:pt x="429" y="142"/>
                    <a:pt x="429" y="138"/>
                    <a:pt x="432" y="136"/>
                  </a:cubicBezTo>
                  <a:cubicBezTo>
                    <a:pt x="437" y="131"/>
                    <a:pt x="448" y="137"/>
                    <a:pt x="452" y="136"/>
                  </a:cubicBezTo>
                  <a:cubicBezTo>
                    <a:pt x="437" y="131"/>
                    <a:pt x="441" y="107"/>
                    <a:pt x="430" y="99"/>
                  </a:cubicBezTo>
                  <a:cubicBezTo>
                    <a:pt x="426" y="99"/>
                    <a:pt x="425" y="102"/>
                    <a:pt x="423" y="104"/>
                  </a:cubicBezTo>
                  <a:cubicBezTo>
                    <a:pt x="426" y="113"/>
                    <a:pt x="433" y="125"/>
                    <a:pt x="424" y="133"/>
                  </a:cubicBezTo>
                  <a:cubicBezTo>
                    <a:pt x="428" y="138"/>
                    <a:pt x="425" y="148"/>
                    <a:pt x="418" y="148"/>
                  </a:cubicBezTo>
                  <a:cubicBezTo>
                    <a:pt x="413" y="145"/>
                    <a:pt x="418" y="142"/>
                    <a:pt x="416" y="138"/>
                  </a:cubicBezTo>
                  <a:cubicBezTo>
                    <a:pt x="413" y="139"/>
                    <a:pt x="411" y="139"/>
                    <a:pt x="409" y="137"/>
                  </a:cubicBezTo>
                  <a:cubicBezTo>
                    <a:pt x="408" y="142"/>
                    <a:pt x="406" y="148"/>
                    <a:pt x="401" y="150"/>
                  </a:cubicBezTo>
                  <a:cubicBezTo>
                    <a:pt x="402" y="147"/>
                    <a:pt x="396" y="150"/>
                    <a:pt x="397" y="148"/>
                  </a:cubicBezTo>
                  <a:cubicBezTo>
                    <a:pt x="395" y="143"/>
                    <a:pt x="403" y="141"/>
                    <a:pt x="401" y="133"/>
                  </a:cubicBezTo>
                  <a:cubicBezTo>
                    <a:pt x="397" y="130"/>
                    <a:pt x="394" y="127"/>
                    <a:pt x="392" y="123"/>
                  </a:cubicBezTo>
                  <a:cubicBezTo>
                    <a:pt x="386" y="122"/>
                    <a:pt x="379" y="122"/>
                    <a:pt x="380" y="114"/>
                  </a:cubicBezTo>
                  <a:cubicBezTo>
                    <a:pt x="384" y="111"/>
                    <a:pt x="388" y="115"/>
                    <a:pt x="392" y="116"/>
                  </a:cubicBezTo>
                  <a:cubicBezTo>
                    <a:pt x="392" y="112"/>
                    <a:pt x="394" y="111"/>
                    <a:pt x="393" y="107"/>
                  </a:cubicBezTo>
                  <a:cubicBezTo>
                    <a:pt x="384" y="106"/>
                    <a:pt x="376" y="104"/>
                    <a:pt x="376" y="94"/>
                  </a:cubicBezTo>
                  <a:cubicBezTo>
                    <a:pt x="378" y="94"/>
                    <a:pt x="378" y="92"/>
                    <a:pt x="381" y="92"/>
                  </a:cubicBezTo>
                  <a:cubicBezTo>
                    <a:pt x="385" y="95"/>
                    <a:pt x="387" y="101"/>
                    <a:pt x="395" y="101"/>
                  </a:cubicBezTo>
                  <a:cubicBezTo>
                    <a:pt x="399" y="97"/>
                    <a:pt x="406" y="87"/>
                    <a:pt x="412" y="92"/>
                  </a:cubicBezTo>
                  <a:cubicBezTo>
                    <a:pt x="410" y="101"/>
                    <a:pt x="400" y="101"/>
                    <a:pt x="400" y="112"/>
                  </a:cubicBezTo>
                  <a:cubicBezTo>
                    <a:pt x="403" y="116"/>
                    <a:pt x="404" y="118"/>
                    <a:pt x="402" y="123"/>
                  </a:cubicBezTo>
                  <a:cubicBezTo>
                    <a:pt x="405" y="127"/>
                    <a:pt x="409" y="131"/>
                    <a:pt x="415" y="131"/>
                  </a:cubicBezTo>
                  <a:cubicBezTo>
                    <a:pt x="417" y="129"/>
                    <a:pt x="422" y="126"/>
                    <a:pt x="422" y="121"/>
                  </a:cubicBezTo>
                  <a:cubicBezTo>
                    <a:pt x="422" y="116"/>
                    <a:pt x="415" y="112"/>
                    <a:pt x="415" y="106"/>
                  </a:cubicBezTo>
                  <a:cubicBezTo>
                    <a:pt x="416" y="95"/>
                    <a:pt x="430" y="89"/>
                    <a:pt x="439" y="95"/>
                  </a:cubicBezTo>
                  <a:cubicBezTo>
                    <a:pt x="442" y="105"/>
                    <a:pt x="448" y="113"/>
                    <a:pt x="449" y="125"/>
                  </a:cubicBezTo>
                  <a:cubicBezTo>
                    <a:pt x="454" y="128"/>
                    <a:pt x="458" y="132"/>
                    <a:pt x="463" y="135"/>
                  </a:cubicBezTo>
                  <a:cubicBezTo>
                    <a:pt x="461" y="138"/>
                    <a:pt x="457" y="142"/>
                    <a:pt x="453" y="138"/>
                  </a:cubicBezTo>
                  <a:cubicBezTo>
                    <a:pt x="459" y="144"/>
                    <a:pt x="450" y="152"/>
                    <a:pt x="451" y="158"/>
                  </a:cubicBezTo>
                  <a:cubicBezTo>
                    <a:pt x="452" y="172"/>
                    <a:pt x="468" y="174"/>
                    <a:pt x="474" y="164"/>
                  </a:cubicBezTo>
                  <a:cubicBezTo>
                    <a:pt x="473" y="152"/>
                    <a:pt x="473" y="145"/>
                    <a:pt x="477" y="136"/>
                  </a:cubicBezTo>
                  <a:cubicBezTo>
                    <a:pt x="474" y="128"/>
                    <a:pt x="467" y="124"/>
                    <a:pt x="464" y="116"/>
                  </a:cubicBezTo>
                  <a:cubicBezTo>
                    <a:pt x="461" y="109"/>
                    <a:pt x="463" y="98"/>
                    <a:pt x="455" y="94"/>
                  </a:cubicBezTo>
                  <a:cubicBezTo>
                    <a:pt x="449" y="95"/>
                    <a:pt x="445" y="95"/>
                    <a:pt x="440" y="94"/>
                  </a:cubicBezTo>
                  <a:close/>
                  <a:moveTo>
                    <a:pt x="69" y="120"/>
                  </a:moveTo>
                  <a:cubicBezTo>
                    <a:pt x="70" y="124"/>
                    <a:pt x="73" y="115"/>
                    <a:pt x="75" y="113"/>
                  </a:cubicBezTo>
                  <a:cubicBezTo>
                    <a:pt x="91" y="104"/>
                    <a:pt x="103" y="91"/>
                    <a:pt x="114" y="77"/>
                  </a:cubicBezTo>
                  <a:cubicBezTo>
                    <a:pt x="90" y="83"/>
                    <a:pt x="78" y="100"/>
                    <a:pt x="69" y="120"/>
                  </a:cubicBezTo>
                  <a:close/>
                  <a:moveTo>
                    <a:pt x="116" y="83"/>
                  </a:moveTo>
                  <a:cubicBezTo>
                    <a:pt x="105" y="98"/>
                    <a:pt x="92" y="109"/>
                    <a:pt x="77" y="120"/>
                  </a:cubicBezTo>
                  <a:cubicBezTo>
                    <a:pt x="77" y="124"/>
                    <a:pt x="76" y="128"/>
                    <a:pt x="76" y="132"/>
                  </a:cubicBezTo>
                  <a:cubicBezTo>
                    <a:pt x="75" y="137"/>
                    <a:pt x="67" y="141"/>
                    <a:pt x="70" y="146"/>
                  </a:cubicBezTo>
                  <a:cubicBezTo>
                    <a:pt x="73" y="140"/>
                    <a:pt x="81" y="146"/>
                    <a:pt x="85" y="148"/>
                  </a:cubicBezTo>
                  <a:cubicBezTo>
                    <a:pt x="85" y="143"/>
                    <a:pt x="86" y="144"/>
                    <a:pt x="85" y="140"/>
                  </a:cubicBezTo>
                  <a:cubicBezTo>
                    <a:pt x="95" y="126"/>
                    <a:pt x="107" y="115"/>
                    <a:pt x="123" y="107"/>
                  </a:cubicBezTo>
                  <a:cubicBezTo>
                    <a:pt x="125" y="103"/>
                    <a:pt x="129" y="101"/>
                    <a:pt x="130" y="96"/>
                  </a:cubicBezTo>
                  <a:cubicBezTo>
                    <a:pt x="139" y="91"/>
                    <a:pt x="148" y="87"/>
                    <a:pt x="152" y="77"/>
                  </a:cubicBezTo>
                  <a:cubicBezTo>
                    <a:pt x="140" y="77"/>
                    <a:pt x="132" y="85"/>
                    <a:pt x="116" y="83"/>
                  </a:cubicBezTo>
                  <a:close/>
                  <a:moveTo>
                    <a:pt x="131" y="109"/>
                  </a:moveTo>
                  <a:cubicBezTo>
                    <a:pt x="131" y="118"/>
                    <a:pt x="137" y="124"/>
                    <a:pt x="138" y="133"/>
                  </a:cubicBezTo>
                  <a:cubicBezTo>
                    <a:pt x="139" y="146"/>
                    <a:pt x="133" y="156"/>
                    <a:pt x="141" y="163"/>
                  </a:cubicBezTo>
                  <a:cubicBezTo>
                    <a:pt x="141" y="163"/>
                    <a:pt x="145" y="165"/>
                    <a:pt x="146" y="166"/>
                  </a:cubicBezTo>
                  <a:cubicBezTo>
                    <a:pt x="154" y="169"/>
                    <a:pt x="161" y="169"/>
                    <a:pt x="168" y="174"/>
                  </a:cubicBezTo>
                  <a:cubicBezTo>
                    <a:pt x="168" y="162"/>
                    <a:pt x="168" y="154"/>
                    <a:pt x="170" y="146"/>
                  </a:cubicBezTo>
                  <a:cubicBezTo>
                    <a:pt x="160" y="141"/>
                    <a:pt x="160" y="125"/>
                    <a:pt x="154" y="114"/>
                  </a:cubicBezTo>
                  <a:cubicBezTo>
                    <a:pt x="149" y="111"/>
                    <a:pt x="147" y="105"/>
                    <a:pt x="144" y="101"/>
                  </a:cubicBezTo>
                  <a:cubicBezTo>
                    <a:pt x="144" y="100"/>
                    <a:pt x="145" y="98"/>
                    <a:pt x="145" y="96"/>
                  </a:cubicBezTo>
                  <a:cubicBezTo>
                    <a:pt x="137" y="97"/>
                    <a:pt x="135" y="104"/>
                    <a:pt x="131" y="109"/>
                  </a:cubicBezTo>
                  <a:close/>
                  <a:moveTo>
                    <a:pt x="168" y="129"/>
                  </a:moveTo>
                  <a:cubicBezTo>
                    <a:pt x="170" y="131"/>
                    <a:pt x="170" y="135"/>
                    <a:pt x="172" y="137"/>
                  </a:cubicBezTo>
                  <a:cubicBezTo>
                    <a:pt x="176" y="137"/>
                    <a:pt x="182" y="134"/>
                    <a:pt x="185" y="131"/>
                  </a:cubicBezTo>
                  <a:cubicBezTo>
                    <a:pt x="186" y="129"/>
                    <a:pt x="186" y="127"/>
                    <a:pt x="187" y="125"/>
                  </a:cubicBezTo>
                  <a:cubicBezTo>
                    <a:pt x="188" y="124"/>
                    <a:pt x="190" y="123"/>
                    <a:pt x="191" y="122"/>
                  </a:cubicBezTo>
                  <a:cubicBezTo>
                    <a:pt x="194" y="118"/>
                    <a:pt x="194" y="107"/>
                    <a:pt x="193" y="106"/>
                  </a:cubicBezTo>
                  <a:cubicBezTo>
                    <a:pt x="183" y="112"/>
                    <a:pt x="180" y="125"/>
                    <a:pt x="168" y="129"/>
                  </a:cubicBezTo>
                  <a:close/>
                  <a:moveTo>
                    <a:pt x="94" y="153"/>
                  </a:moveTo>
                  <a:cubicBezTo>
                    <a:pt x="100" y="147"/>
                    <a:pt x="107" y="143"/>
                    <a:pt x="117" y="140"/>
                  </a:cubicBezTo>
                  <a:cubicBezTo>
                    <a:pt x="120" y="141"/>
                    <a:pt x="120" y="147"/>
                    <a:pt x="118" y="149"/>
                  </a:cubicBezTo>
                  <a:cubicBezTo>
                    <a:pt x="95" y="152"/>
                    <a:pt x="75" y="173"/>
                    <a:pt x="86" y="199"/>
                  </a:cubicBezTo>
                  <a:cubicBezTo>
                    <a:pt x="90" y="191"/>
                    <a:pt x="102" y="188"/>
                    <a:pt x="113" y="191"/>
                  </a:cubicBezTo>
                  <a:cubicBezTo>
                    <a:pt x="114" y="188"/>
                    <a:pt x="114" y="180"/>
                    <a:pt x="113" y="178"/>
                  </a:cubicBezTo>
                  <a:cubicBezTo>
                    <a:pt x="107" y="180"/>
                    <a:pt x="105" y="185"/>
                    <a:pt x="97" y="185"/>
                  </a:cubicBezTo>
                  <a:cubicBezTo>
                    <a:pt x="96" y="184"/>
                    <a:pt x="95" y="183"/>
                    <a:pt x="94" y="181"/>
                  </a:cubicBezTo>
                  <a:cubicBezTo>
                    <a:pt x="95" y="177"/>
                    <a:pt x="99" y="173"/>
                    <a:pt x="103" y="178"/>
                  </a:cubicBezTo>
                  <a:cubicBezTo>
                    <a:pt x="104" y="174"/>
                    <a:pt x="106" y="174"/>
                    <a:pt x="108" y="172"/>
                  </a:cubicBezTo>
                  <a:cubicBezTo>
                    <a:pt x="123" y="168"/>
                    <a:pt x="132" y="152"/>
                    <a:pt x="130" y="134"/>
                  </a:cubicBezTo>
                  <a:cubicBezTo>
                    <a:pt x="129" y="127"/>
                    <a:pt x="122" y="122"/>
                    <a:pt x="124" y="115"/>
                  </a:cubicBezTo>
                  <a:cubicBezTo>
                    <a:pt x="109" y="122"/>
                    <a:pt x="90" y="133"/>
                    <a:pt x="94" y="153"/>
                  </a:cubicBezTo>
                  <a:close/>
                  <a:moveTo>
                    <a:pt x="68" y="135"/>
                  </a:moveTo>
                  <a:cubicBezTo>
                    <a:pt x="68" y="135"/>
                    <a:pt x="70" y="130"/>
                    <a:pt x="68" y="130"/>
                  </a:cubicBezTo>
                  <a:cubicBezTo>
                    <a:pt x="67" y="130"/>
                    <a:pt x="66" y="135"/>
                    <a:pt x="68" y="135"/>
                  </a:cubicBezTo>
                  <a:close/>
                  <a:moveTo>
                    <a:pt x="55" y="135"/>
                  </a:moveTo>
                  <a:cubicBezTo>
                    <a:pt x="32" y="148"/>
                    <a:pt x="28" y="181"/>
                    <a:pt x="21" y="207"/>
                  </a:cubicBezTo>
                  <a:cubicBezTo>
                    <a:pt x="19" y="209"/>
                    <a:pt x="16" y="208"/>
                    <a:pt x="15" y="209"/>
                  </a:cubicBezTo>
                  <a:cubicBezTo>
                    <a:pt x="15" y="213"/>
                    <a:pt x="13" y="215"/>
                    <a:pt x="15" y="218"/>
                  </a:cubicBezTo>
                  <a:cubicBezTo>
                    <a:pt x="19" y="218"/>
                    <a:pt x="23" y="218"/>
                    <a:pt x="26" y="218"/>
                  </a:cubicBezTo>
                  <a:cubicBezTo>
                    <a:pt x="30" y="214"/>
                    <a:pt x="32" y="208"/>
                    <a:pt x="32" y="201"/>
                  </a:cubicBezTo>
                  <a:cubicBezTo>
                    <a:pt x="39" y="194"/>
                    <a:pt x="42" y="184"/>
                    <a:pt x="51" y="180"/>
                  </a:cubicBezTo>
                  <a:cubicBezTo>
                    <a:pt x="51" y="178"/>
                    <a:pt x="53" y="178"/>
                    <a:pt x="52" y="175"/>
                  </a:cubicBezTo>
                  <a:cubicBezTo>
                    <a:pt x="54" y="173"/>
                    <a:pt x="58" y="174"/>
                    <a:pt x="55" y="172"/>
                  </a:cubicBezTo>
                  <a:cubicBezTo>
                    <a:pt x="53" y="168"/>
                    <a:pt x="52" y="164"/>
                    <a:pt x="52" y="159"/>
                  </a:cubicBezTo>
                  <a:cubicBezTo>
                    <a:pt x="53" y="153"/>
                    <a:pt x="59" y="148"/>
                    <a:pt x="60" y="143"/>
                  </a:cubicBezTo>
                  <a:cubicBezTo>
                    <a:pt x="60" y="143"/>
                    <a:pt x="58" y="141"/>
                    <a:pt x="58" y="140"/>
                  </a:cubicBezTo>
                  <a:cubicBezTo>
                    <a:pt x="58" y="139"/>
                    <a:pt x="60" y="136"/>
                    <a:pt x="59" y="135"/>
                  </a:cubicBezTo>
                  <a:cubicBezTo>
                    <a:pt x="58" y="135"/>
                    <a:pt x="57" y="135"/>
                    <a:pt x="55" y="135"/>
                  </a:cubicBezTo>
                  <a:close/>
                  <a:moveTo>
                    <a:pt x="389" y="172"/>
                  </a:moveTo>
                  <a:cubicBezTo>
                    <a:pt x="390" y="182"/>
                    <a:pt x="384" y="193"/>
                    <a:pt x="381" y="203"/>
                  </a:cubicBezTo>
                  <a:cubicBezTo>
                    <a:pt x="386" y="206"/>
                    <a:pt x="391" y="210"/>
                    <a:pt x="392" y="218"/>
                  </a:cubicBezTo>
                  <a:cubicBezTo>
                    <a:pt x="402" y="209"/>
                    <a:pt x="416" y="206"/>
                    <a:pt x="433" y="211"/>
                  </a:cubicBezTo>
                  <a:cubicBezTo>
                    <a:pt x="433" y="198"/>
                    <a:pt x="438" y="188"/>
                    <a:pt x="447" y="183"/>
                  </a:cubicBezTo>
                  <a:cubicBezTo>
                    <a:pt x="454" y="184"/>
                    <a:pt x="459" y="190"/>
                    <a:pt x="457" y="198"/>
                  </a:cubicBezTo>
                  <a:cubicBezTo>
                    <a:pt x="461" y="197"/>
                    <a:pt x="457" y="188"/>
                    <a:pt x="458" y="184"/>
                  </a:cubicBezTo>
                  <a:cubicBezTo>
                    <a:pt x="460" y="181"/>
                    <a:pt x="464" y="179"/>
                    <a:pt x="466" y="176"/>
                  </a:cubicBezTo>
                  <a:cubicBezTo>
                    <a:pt x="462" y="176"/>
                    <a:pt x="457" y="178"/>
                    <a:pt x="454" y="177"/>
                  </a:cubicBezTo>
                  <a:cubicBezTo>
                    <a:pt x="452" y="176"/>
                    <a:pt x="444" y="163"/>
                    <a:pt x="444" y="162"/>
                  </a:cubicBezTo>
                  <a:cubicBezTo>
                    <a:pt x="443" y="155"/>
                    <a:pt x="450" y="149"/>
                    <a:pt x="447" y="142"/>
                  </a:cubicBezTo>
                  <a:cubicBezTo>
                    <a:pt x="444" y="139"/>
                    <a:pt x="437" y="139"/>
                    <a:pt x="434" y="142"/>
                  </a:cubicBezTo>
                  <a:cubicBezTo>
                    <a:pt x="433" y="147"/>
                    <a:pt x="433" y="149"/>
                    <a:pt x="433" y="155"/>
                  </a:cubicBezTo>
                  <a:cubicBezTo>
                    <a:pt x="424" y="166"/>
                    <a:pt x="409" y="171"/>
                    <a:pt x="389" y="172"/>
                  </a:cubicBezTo>
                  <a:close/>
                  <a:moveTo>
                    <a:pt x="61" y="165"/>
                  </a:moveTo>
                  <a:cubicBezTo>
                    <a:pt x="69" y="164"/>
                    <a:pt x="74" y="167"/>
                    <a:pt x="79" y="169"/>
                  </a:cubicBezTo>
                  <a:cubicBezTo>
                    <a:pt x="78" y="163"/>
                    <a:pt x="83" y="164"/>
                    <a:pt x="83" y="160"/>
                  </a:cubicBezTo>
                  <a:cubicBezTo>
                    <a:pt x="81" y="159"/>
                    <a:pt x="82" y="156"/>
                    <a:pt x="80" y="155"/>
                  </a:cubicBezTo>
                  <a:cubicBezTo>
                    <a:pt x="73" y="156"/>
                    <a:pt x="71" y="151"/>
                    <a:pt x="68" y="148"/>
                  </a:cubicBezTo>
                  <a:cubicBezTo>
                    <a:pt x="61" y="151"/>
                    <a:pt x="59" y="159"/>
                    <a:pt x="61" y="165"/>
                  </a:cubicBezTo>
                  <a:close/>
                  <a:moveTo>
                    <a:pt x="498" y="165"/>
                  </a:moveTo>
                  <a:cubicBezTo>
                    <a:pt x="501" y="164"/>
                    <a:pt x="501" y="161"/>
                    <a:pt x="505" y="160"/>
                  </a:cubicBezTo>
                  <a:cubicBezTo>
                    <a:pt x="507" y="160"/>
                    <a:pt x="509" y="163"/>
                    <a:pt x="511" y="160"/>
                  </a:cubicBezTo>
                  <a:cubicBezTo>
                    <a:pt x="511" y="156"/>
                    <a:pt x="508" y="155"/>
                    <a:pt x="507" y="151"/>
                  </a:cubicBezTo>
                  <a:cubicBezTo>
                    <a:pt x="501" y="152"/>
                    <a:pt x="497" y="160"/>
                    <a:pt x="498" y="165"/>
                  </a:cubicBezTo>
                  <a:close/>
                  <a:moveTo>
                    <a:pt x="123" y="195"/>
                  </a:moveTo>
                  <a:cubicBezTo>
                    <a:pt x="123" y="197"/>
                    <a:pt x="119" y="197"/>
                    <a:pt x="120" y="200"/>
                  </a:cubicBezTo>
                  <a:cubicBezTo>
                    <a:pt x="124" y="204"/>
                    <a:pt x="129" y="208"/>
                    <a:pt x="136" y="209"/>
                  </a:cubicBezTo>
                  <a:cubicBezTo>
                    <a:pt x="132" y="206"/>
                    <a:pt x="123" y="196"/>
                    <a:pt x="126" y="188"/>
                  </a:cubicBezTo>
                  <a:cubicBezTo>
                    <a:pt x="127" y="186"/>
                    <a:pt x="130" y="183"/>
                    <a:pt x="134" y="183"/>
                  </a:cubicBezTo>
                  <a:cubicBezTo>
                    <a:pt x="137" y="186"/>
                    <a:pt x="133" y="190"/>
                    <a:pt x="134" y="194"/>
                  </a:cubicBezTo>
                  <a:cubicBezTo>
                    <a:pt x="137" y="200"/>
                    <a:pt x="146" y="200"/>
                    <a:pt x="148" y="207"/>
                  </a:cubicBezTo>
                  <a:cubicBezTo>
                    <a:pt x="139" y="223"/>
                    <a:pt x="113" y="213"/>
                    <a:pt x="109" y="199"/>
                  </a:cubicBezTo>
                  <a:cubicBezTo>
                    <a:pt x="99" y="191"/>
                    <a:pt x="86" y="203"/>
                    <a:pt x="88" y="214"/>
                  </a:cubicBezTo>
                  <a:cubicBezTo>
                    <a:pt x="89" y="219"/>
                    <a:pt x="94" y="218"/>
                    <a:pt x="96" y="223"/>
                  </a:cubicBezTo>
                  <a:cubicBezTo>
                    <a:pt x="99" y="234"/>
                    <a:pt x="100" y="250"/>
                    <a:pt x="93" y="257"/>
                  </a:cubicBezTo>
                  <a:cubicBezTo>
                    <a:pt x="87" y="256"/>
                    <a:pt x="82" y="257"/>
                    <a:pt x="75" y="258"/>
                  </a:cubicBezTo>
                  <a:cubicBezTo>
                    <a:pt x="72" y="263"/>
                    <a:pt x="64" y="268"/>
                    <a:pt x="63" y="275"/>
                  </a:cubicBezTo>
                  <a:cubicBezTo>
                    <a:pt x="62" y="283"/>
                    <a:pt x="66" y="287"/>
                    <a:pt x="69" y="294"/>
                  </a:cubicBezTo>
                  <a:cubicBezTo>
                    <a:pt x="59" y="297"/>
                    <a:pt x="55" y="289"/>
                    <a:pt x="54" y="283"/>
                  </a:cubicBezTo>
                  <a:cubicBezTo>
                    <a:pt x="53" y="272"/>
                    <a:pt x="63" y="260"/>
                    <a:pt x="68" y="255"/>
                  </a:cubicBezTo>
                  <a:cubicBezTo>
                    <a:pt x="64" y="255"/>
                    <a:pt x="60" y="247"/>
                    <a:pt x="64" y="244"/>
                  </a:cubicBezTo>
                  <a:cubicBezTo>
                    <a:pt x="70" y="244"/>
                    <a:pt x="71" y="249"/>
                    <a:pt x="75" y="251"/>
                  </a:cubicBezTo>
                  <a:cubicBezTo>
                    <a:pt x="79" y="252"/>
                    <a:pt x="83" y="250"/>
                    <a:pt x="89" y="251"/>
                  </a:cubicBezTo>
                  <a:cubicBezTo>
                    <a:pt x="95" y="237"/>
                    <a:pt x="88" y="225"/>
                    <a:pt x="79" y="219"/>
                  </a:cubicBezTo>
                  <a:cubicBezTo>
                    <a:pt x="65" y="218"/>
                    <a:pt x="53" y="223"/>
                    <a:pt x="52" y="234"/>
                  </a:cubicBezTo>
                  <a:cubicBezTo>
                    <a:pt x="52" y="240"/>
                    <a:pt x="57" y="246"/>
                    <a:pt x="56" y="253"/>
                  </a:cubicBezTo>
                  <a:cubicBezTo>
                    <a:pt x="51" y="266"/>
                    <a:pt x="38" y="269"/>
                    <a:pt x="40" y="284"/>
                  </a:cubicBezTo>
                  <a:cubicBezTo>
                    <a:pt x="42" y="297"/>
                    <a:pt x="61" y="300"/>
                    <a:pt x="72" y="299"/>
                  </a:cubicBezTo>
                  <a:cubicBezTo>
                    <a:pt x="82" y="299"/>
                    <a:pt x="92" y="292"/>
                    <a:pt x="99" y="294"/>
                  </a:cubicBezTo>
                  <a:cubicBezTo>
                    <a:pt x="107" y="295"/>
                    <a:pt x="111" y="306"/>
                    <a:pt x="116" y="309"/>
                  </a:cubicBezTo>
                  <a:cubicBezTo>
                    <a:pt x="117" y="310"/>
                    <a:pt x="122" y="311"/>
                    <a:pt x="125" y="313"/>
                  </a:cubicBezTo>
                  <a:cubicBezTo>
                    <a:pt x="129" y="315"/>
                    <a:pt x="133" y="315"/>
                    <a:pt x="136" y="317"/>
                  </a:cubicBezTo>
                  <a:cubicBezTo>
                    <a:pt x="138" y="318"/>
                    <a:pt x="137" y="319"/>
                    <a:pt x="139" y="320"/>
                  </a:cubicBezTo>
                  <a:cubicBezTo>
                    <a:pt x="143" y="321"/>
                    <a:pt x="148" y="321"/>
                    <a:pt x="152" y="322"/>
                  </a:cubicBezTo>
                  <a:cubicBezTo>
                    <a:pt x="155" y="319"/>
                    <a:pt x="156" y="316"/>
                    <a:pt x="161" y="316"/>
                  </a:cubicBezTo>
                  <a:cubicBezTo>
                    <a:pt x="169" y="319"/>
                    <a:pt x="163" y="328"/>
                    <a:pt x="157" y="329"/>
                  </a:cubicBezTo>
                  <a:cubicBezTo>
                    <a:pt x="154" y="330"/>
                    <a:pt x="144" y="330"/>
                    <a:pt x="142" y="329"/>
                  </a:cubicBezTo>
                  <a:cubicBezTo>
                    <a:pt x="135" y="328"/>
                    <a:pt x="120" y="320"/>
                    <a:pt x="116" y="317"/>
                  </a:cubicBezTo>
                  <a:cubicBezTo>
                    <a:pt x="108" y="312"/>
                    <a:pt x="102" y="309"/>
                    <a:pt x="99" y="302"/>
                  </a:cubicBezTo>
                  <a:cubicBezTo>
                    <a:pt x="93" y="301"/>
                    <a:pt x="83" y="303"/>
                    <a:pt x="73" y="305"/>
                  </a:cubicBezTo>
                  <a:cubicBezTo>
                    <a:pt x="59" y="308"/>
                    <a:pt x="51" y="305"/>
                    <a:pt x="41" y="300"/>
                  </a:cubicBezTo>
                  <a:cubicBezTo>
                    <a:pt x="32" y="313"/>
                    <a:pt x="39" y="332"/>
                    <a:pt x="52" y="335"/>
                  </a:cubicBezTo>
                  <a:cubicBezTo>
                    <a:pt x="55" y="327"/>
                    <a:pt x="70" y="330"/>
                    <a:pt x="79" y="328"/>
                  </a:cubicBezTo>
                  <a:cubicBezTo>
                    <a:pt x="84" y="331"/>
                    <a:pt x="90" y="339"/>
                    <a:pt x="97" y="336"/>
                  </a:cubicBezTo>
                  <a:cubicBezTo>
                    <a:pt x="97" y="331"/>
                    <a:pt x="86" y="327"/>
                    <a:pt x="85" y="319"/>
                  </a:cubicBezTo>
                  <a:cubicBezTo>
                    <a:pt x="87" y="317"/>
                    <a:pt x="88" y="315"/>
                    <a:pt x="91" y="315"/>
                  </a:cubicBezTo>
                  <a:cubicBezTo>
                    <a:pt x="98" y="327"/>
                    <a:pt x="110" y="334"/>
                    <a:pt x="118" y="346"/>
                  </a:cubicBezTo>
                  <a:cubicBezTo>
                    <a:pt x="127" y="349"/>
                    <a:pt x="138" y="352"/>
                    <a:pt x="148" y="349"/>
                  </a:cubicBezTo>
                  <a:cubicBezTo>
                    <a:pt x="167" y="333"/>
                    <a:pt x="181" y="312"/>
                    <a:pt x="190" y="286"/>
                  </a:cubicBezTo>
                  <a:cubicBezTo>
                    <a:pt x="185" y="284"/>
                    <a:pt x="180" y="291"/>
                    <a:pt x="175" y="286"/>
                  </a:cubicBezTo>
                  <a:cubicBezTo>
                    <a:pt x="158" y="297"/>
                    <a:pt x="139" y="284"/>
                    <a:pt x="129" y="274"/>
                  </a:cubicBezTo>
                  <a:cubicBezTo>
                    <a:pt x="139" y="262"/>
                    <a:pt x="143" y="279"/>
                    <a:pt x="154" y="283"/>
                  </a:cubicBezTo>
                  <a:cubicBezTo>
                    <a:pt x="162" y="286"/>
                    <a:pt x="175" y="283"/>
                    <a:pt x="177" y="275"/>
                  </a:cubicBezTo>
                  <a:cubicBezTo>
                    <a:pt x="180" y="266"/>
                    <a:pt x="173" y="265"/>
                    <a:pt x="172" y="256"/>
                  </a:cubicBezTo>
                  <a:cubicBezTo>
                    <a:pt x="174" y="254"/>
                    <a:pt x="176" y="251"/>
                    <a:pt x="181" y="252"/>
                  </a:cubicBezTo>
                  <a:cubicBezTo>
                    <a:pt x="180" y="261"/>
                    <a:pt x="187" y="267"/>
                    <a:pt x="186" y="278"/>
                  </a:cubicBezTo>
                  <a:cubicBezTo>
                    <a:pt x="199" y="270"/>
                    <a:pt x="187" y="255"/>
                    <a:pt x="182" y="246"/>
                  </a:cubicBezTo>
                  <a:cubicBezTo>
                    <a:pt x="184" y="238"/>
                    <a:pt x="184" y="228"/>
                    <a:pt x="180" y="224"/>
                  </a:cubicBezTo>
                  <a:cubicBezTo>
                    <a:pt x="179" y="223"/>
                    <a:pt x="173" y="220"/>
                    <a:pt x="171" y="220"/>
                  </a:cubicBezTo>
                  <a:cubicBezTo>
                    <a:pt x="171" y="220"/>
                    <a:pt x="166" y="223"/>
                    <a:pt x="166" y="224"/>
                  </a:cubicBezTo>
                  <a:cubicBezTo>
                    <a:pt x="156" y="227"/>
                    <a:pt x="132" y="233"/>
                    <a:pt x="136" y="245"/>
                  </a:cubicBezTo>
                  <a:cubicBezTo>
                    <a:pt x="149" y="242"/>
                    <a:pt x="163" y="250"/>
                    <a:pt x="168" y="261"/>
                  </a:cubicBezTo>
                  <a:cubicBezTo>
                    <a:pt x="167" y="265"/>
                    <a:pt x="164" y="266"/>
                    <a:pt x="159" y="266"/>
                  </a:cubicBezTo>
                  <a:cubicBezTo>
                    <a:pt x="154" y="263"/>
                    <a:pt x="156" y="257"/>
                    <a:pt x="150" y="253"/>
                  </a:cubicBezTo>
                  <a:cubicBezTo>
                    <a:pt x="142" y="249"/>
                    <a:pt x="122" y="254"/>
                    <a:pt x="119" y="257"/>
                  </a:cubicBezTo>
                  <a:cubicBezTo>
                    <a:pt x="118" y="258"/>
                    <a:pt x="115" y="264"/>
                    <a:pt x="115" y="263"/>
                  </a:cubicBezTo>
                  <a:cubicBezTo>
                    <a:pt x="114" y="266"/>
                    <a:pt x="115" y="272"/>
                    <a:pt x="116" y="275"/>
                  </a:cubicBezTo>
                  <a:cubicBezTo>
                    <a:pt x="117" y="273"/>
                    <a:pt x="121" y="275"/>
                    <a:pt x="122" y="275"/>
                  </a:cubicBezTo>
                  <a:cubicBezTo>
                    <a:pt x="122" y="282"/>
                    <a:pt x="133" y="288"/>
                    <a:pt x="134" y="295"/>
                  </a:cubicBezTo>
                  <a:cubicBezTo>
                    <a:pt x="135" y="301"/>
                    <a:pt x="132" y="311"/>
                    <a:pt x="123" y="305"/>
                  </a:cubicBezTo>
                  <a:cubicBezTo>
                    <a:pt x="123" y="301"/>
                    <a:pt x="126" y="300"/>
                    <a:pt x="127" y="297"/>
                  </a:cubicBezTo>
                  <a:cubicBezTo>
                    <a:pt x="122" y="294"/>
                    <a:pt x="121" y="288"/>
                    <a:pt x="118" y="284"/>
                  </a:cubicBezTo>
                  <a:cubicBezTo>
                    <a:pt x="104" y="293"/>
                    <a:pt x="81" y="288"/>
                    <a:pt x="76" y="274"/>
                  </a:cubicBezTo>
                  <a:cubicBezTo>
                    <a:pt x="78" y="272"/>
                    <a:pt x="78" y="269"/>
                    <a:pt x="80" y="269"/>
                  </a:cubicBezTo>
                  <a:cubicBezTo>
                    <a:pt x="84" y="271"/>
                    <a:pt x="87" y="274"/>
                    <a:pt x="89" y="278"/>
                  </a:cubicBezTo>
                  <a:cubicBezTo>
                    <a:pt x="95" y="280"/>
                    <a:pt x="101" y="283"/>
                    <a:pt x="108" y="280"/>
                  </a:cubicBezTo>
                  <a:cubicBezTo>
                    <a:pt x="102" y="262"/>
                    <a:pt x="113" y="250"/>
                    <a:pt x="127" y="247"/>
                  </a:cubicBezTo>
                  <a:cubicBezTo>
                    <a:pt x="128" y="243"/>
                    <a:pt x="123" y="245"/>
                    <a:pt x="124" y="241"/>
                  </a:cubicBezTo>
                  <a:cubicBezTo>
                    <a:pt x="130" y="233"/>
                    <a:pt x="138" y="226"/>
                    <a:pt x="149" y="222"/>
                  </a:cubicBezTo>
                  <a:cubicBezTo>
                    <a:pt x="159" y="218"/>
                    <a:pt x="170" y="218"/>
                    <a:pt x="172" y="208"/>
                  </a:cubicBezTo>
                  <a:cubicBezTo>
                    <a:pt x="165" y="201"/>
                    <a:pt x="165" y="188"/>
                    <a:pt x="162" y="179"/>
                  </a:cubicBezTo>
                  <a:cubicBezTo>
                    <a:pt x="151" y="174"/>
                    <a:pt x="137" y="172"/>
                    <a:pt x="130" y="163"/>
                  </a:cubicBezTo>
                  <a:cubicBezTo>
                    <a:pt x="123" y="170"/>
                    <a:pt x="117" y="183"/>
                    <a:pt x="123" y="195"/>
                  </a:cubicBezTo>
                  <a:close/>
                  <a:moveTo>
                    <a:pt x="506" y="167"/>
                  </a:moveTo>
                  <a:cubicBezTo>
                    <a:pt x="506" y="171"/>
                    <a:pt x="504" y="175"/>
                    <a:pt x="501" y="177"/>
                  </a:cubicBezTo>
                  <a:cubicBezTo>
                    <a:pt x="506" y="181"/>
                    <a:pt x="510" y="190"/>
                    <a:pt x="520" y="186"/>
                  </a:cubicBezTo>
                  <a:cubicBezTo>
                    <a:pt x="522" y="177"/>
                    <a:pt x="518" y="163"/>
                    <a:pt x="506" y="167"/>
                  </a:cubicBezTo>
                  <a:close/>
                  <a:moveTo>
                    <a:pt x="65" y="173"/>
                  </a:moveTo>
                  <a:cubicBezTo>
                    <a:pt x="55" y="188"/>
                    <a:pt x="38" y="196"/>
                    <a:pt x="36" y="219"/>
                  </a:cubicBezTo>
                  <a:cubicBezTo>
                    <a:pt x="33" y="222"/>
                    <a:pt x="29" y="224"/>
                    <a:pt x="25" y="227"/>
                  </a:cubicBezTo>
                  <a:cubicBezTo>
                    <a:pt x="28" y="230"/>
                    <a:pt x="29" y="229"/>
                    <a:pt x="33" y="229"/>
                  </a:cubicBezTo>
                  <a:cubicBezTo>
                    <a:pt x="40" y="225"/>
                    <a:pt x="41" y="215"/>
                    <a:pt x="43" y="204"/>
                  </a:cubicBezTo>
                  <a:cubicBezTo>
                    <a:pt x="47" y="201"/>
                    <a:pt x="59" y="189"/>
                    <a:pt x="66" y="198"/>
                  </a:cubicBezTo>
                  <a:cubicBezTo>
                    <a:pt x="58" y="198"/>
                    <a:pt x="56" y="203"/>
                    <a:pt x="50" y="205"/>
                  </a:cubicBezTo>
                  <a:cubicBezTo>
                    <a:pt x="49" y="217"/>
                    <a:pt x="42" y="237"/>
                    <a:pt x="32" y="238"/>
                  </a:cubicBezTo>
                  <a:cubicBezTo>
                    <a:pt x="26" y="239"/>
                    <a:pt x="23" y="233"/>
                    <a:pt x="16" y="231"/>
                  </a:cubicBezTo>
                  <a:cubicBezTo>
                    <a:pt x="11" y="242"/>
                    <a:pt x="2" y="260"/>
                    <a:pt x="14" y="270"/>
                  </a:cubicBezTo>
                  <a:cubicBezTo>
                    <a:pt x="15" y="263"/>
                    <a:pt x="14" y="256"/>
                    <a:pt x="18" y="251"/>
                  </a:cubicBezTo>
                  <a:cubicBezTo>
                    <a:pt x="21" y="246"/>
                    <a:pt x="32" y="241"/>
                    <a:pt x="36" y="249"/>
                  </a:cubicBezTo>
                  <a:cubicBezTo>
                    <a:pt x="34" y="252"/>
                    <a:pt x="30" y="254"/>
                    <a:pt x="26" y="255"/>
                  </a:cubicBezTo>
                  <a:cubicBezTo>
                    <a:pt x="24" y="259"/>
                    <a:pt x="24" y="266"/>
                    <a:pt x="22" y="271"/>
                  </a:cubicBezTo>
                  <a:cubicBezTo>
                    <a:pt x="28" y="269"/>
                    <a:pt x="30" y="275"/>
                    <a:pt x="33" y="279"/>
                  </a:cubicBezTo>
                  <a:cubicBezTo>
                    <a:pt x="33" y="268"/>
                    <a:pt x="47" y="262"/>
                    <a:pt x="48" y="249"/>
                  </a:cubicBezTo>
                  <a:cubicBezTo>
                    <a:pt x="48" y="242"/>
                    <a:pt x="44" y="235"/>
                    <a:pt x="47" y="227"/>
                  </a:cubicBezTo>
                  <a:cubicBezTo>
                    <a:pt x="47" y="226"/>
                    <a:pt x="49" y="227"/>
                    <a:pt x="50" y="226"/>
                  </a:cubicBezTo>
                  <a:cubicBezTo>
                    <a:pt x="52" y="224"/>
                    <a:pt x="52" y="222"/>
                    <a:pt x="52" y="221"/>
                  </a:cubicBezTo>
                  <a:cubicBezTo>
                    <a:pt x="57" y="216"/>
                    <a:pt x="59" y="217"/>
                    <a:pt x="66" y="215"/>
                  </a:cubicBezTo>
                  <a:cubicBezTo>
                    <a:pt x="71" y="214"/>
                    <a:pt x="74" y="211"/>
                    <a:pt x="80" y="211"/>
                  </a:cubicBezTo>
                  <a:cubicBezTo>
                    <a:pt x="79" y="198"/>
                    <a:pt x="67" y="189"/>
                    <a:pt x="75" y="177"/>
                  </a:cubicBezTo>
                  <a:cubicBezTo>
                    <a:pt x="73" y="175"/>
                    <a:pt x="69" y="173"/>
                    <a:pt x="65" y="173"/>
                  </a:cubicBezTo>
                  <a:close/>
                  <a:moveTo>
                    <a:pt x="445" y="228"/>
                  </a:moveTo>
                  <a:cubicBezTo>
                    <a:pt x="445" y="240"/>
                    <a:pt x="430" y="246"/>
                    <a:pt x="435" y="259"/>
                  </a:cubicBezTo>
                  <a:cubicBezTo>
                    <a:pt x="432" y="265"/>
                    <a:pt x="430" y="272"/>
                    <a:pt x="426" y="276"/>
                  </a:cubicBezTo>
                  <a:cubicBezTo>
                    <a:pt x="426" y="277"/>
                    <a:pt x="426" y="279"/>
                    <a:pt x="427" y="277"/>
                  </a:cubicBezTo>
                  <a:cubicBezTo>
                    <a:pt x="432" y="274"/>
                    <a:pt x="440" y="272"/>
                    <a:pt x="447" y="273"/>
                  </a:cubicBezTo>
                  <a:cubicBezTo>
                    <a:pt x="447" y="266"/>
                    <a:pt x="451" y="264"/>
                    <a:pt x="454" y="260"/>
                  </a:cubicBezTo>
                  <a:cubicBezTo>
                    <a:pt x="457" y="260"/>
                    <a:pt x="461" y="259"/>
                    <a:pt x="461" y="262"/>
                  </a:cubicBezTo>
                  <a:cubicBezTo>
                    <a:pt x="457" y="266"/>
                    <a:pt x="455" y="272"/>
                    <a:pt x="452" y="277"/>
                  </a:cubicBezTo>
                  <a:cubicBezTo>
                    <a:pt x="443" y="280"/>
                    <a:pt x="425" y="279"/>
                    <a:pt x="430" y="293"/>
                  </a:cubicBezTo>
                  <a:cubicBezTo>
                    <a:pt x="439" y="289"/>
                    <a:pt x="450" y="283"/>
                    <a:pt x="460" y="287"/>
                  </a:cubicBezTo>
                  <a:cubicBezTo>
                    <a:pt x="466" y="282"/>
                    <a:pt x="471" y="278"/>
                    <a:pt x="481" y="277"/>
                  </a:cubicBezTo>
                  <a:cubicBezTo>
                    <a:pt x="481" y="275"/>
                    <a:pt x="483" y="274"/>
                    <a:pt x="484" y="273"/>
                  </a:cubicBezTo>
                  <a:cubicBezTo>
                    <a:pt x="499" y="267"/>
                    <a:pt x="519" y="255"/>
                    <a:pt x="519" y="238"/>
                  </a:cubicBezTo>
                  <a:cubicBezTo>
                    <a:pt x="516" y="237"/>
                    <a:pt x="516" y="234"/>
                    <a:pt x="512" y="233"/>
                  </a:cubicBezTo>
                  <a:cubicBezTo>
                    <a:pt x="495" y="238"/>
                    <a:pt x="486" y="251"/>
                    <a:pt x="464" y="251"/>
                  </a:cubicBezTo>
                  <a:cubicBezTo>
                    <a:pt x="461" y="248"/>
                    <a:pt x="457" y="247"/>
                    <a:pt x="457" y="241"/>
                  </a:cubicBezTo>
                  <a:cubicBezTo>
                    <a:pt x="459" y="241"/>
                    <a:pt x="459" y="240"/>
                    <a:pt x="460" y="239"/>
                  </a:cubicBezTo>
                  <a:cubicBezTo>
                    <a:pt x="466" y="238"/>
                    <a:pt x="466" y="243"/>
                    <a:pt x="469" y="245"/>
                  </a:cubicBezTo>
                  <a:cubicBezTo>
                    <a:pt x="488" y="242"/>
                    <a:pt x="500" y="227"/>
                    <a:pt x="519" y="227"/>
                  </a:cubicBezTo>
                  <a:cubicBezTo>
                    <a:pt x="520" y="221"/>
                    <a:pt x="519" y="218"/>
                    <a:pt x="516" y="216"/>
                  </a:cubicBezTo>
                  <a:cubicBezTo>
                    <a:pt x="510" y="216"/>
                    <a:pt x="508" y="217"/>
                    <a:pt x="502" y="216"/>
                  </a:cubicBezTo>
                  <a:cubicBezTo>
                    <a:pt x="496" y="207"/>
                    <a:pt x="498" y="190"/>
                    <a:pt x="483" y="190"/>
                  </a:cubicBezTo>
                  <a:cubicBezTo>
                    <a:pt x="479" y="197"/>
                    <a:pt x="482" y="204"/>
                    <a:pt x="483" y="212"/>
                  </a:cubicBezTo>
                  <a:cubicBezTo>
                    <a:pt x="480" y="219"/>
                    <a:pt x="470" y="219"/>
                    <a:pt x="463" y="222"/>
                  </a:cubicBezTo>
                  <a:cubicBezTo>
                    <a:pt x="458" y="224"/>
                    <a:pt x="451" y="231"/>
                    <a:pt x="446" y="226"/>
                  </a:cubicBezTo>
                  <a:cubicBezTo>
                    <a:pt x="446" y="224"/>
                    <a:pt x="446" y="222"/>
                    <a:pt x="446" y="221"/>
                  </a:cubicBezTo>
                  <a:cubicBezTo>
                    <a:pt x="449" y="220"/>
                    <a:pt x="451" y="220"/>
                    <a:pt x="454" y="221"/>
                  </a:cubicBezTo>
                  <a:cubicBezTo>
                    <a:pt x="457" y="215"/>
                    <a:pt x="468" y="216"/>
                    <a:pt x="474" y="212"/>
                  </a:cubicBezTo>
                  <a:cubicBezTo>
                    <a:pt x="474" y="211"/>
                    <a:pt x="474" y="210"/>
                    <a:pt x="475" y="210"/>
                  </a:cubicBezTo>
                  <a:cubicBezTo>
                    <a:pt x="475" y="206"/>
                    <a:pt x="472" y="194"/>
                    <a:pt x="476" y="188"/>
                  </a:cubicBezTo>
                  <a:cubicBezTo>
                    <a:pt x="486" y="179"/>
                    <a:pt x="497" y="188"/>
                    <a:pt x="504" y="196"/>
                  </a:cubicBezTo>
                  <a:cubicBezTo>
                    <a:pt x="504" y="202"/>
                    <a:pt x="505" y="206"/>
                    <a:pt x="508" y="209"/>
                  </a:cubicBezTo>
                  <a:cubicBezTo>
                    <a:pt x="513" y="211"/>
                    <a:pt x="515" y="209"/>
                    <a:pt x="521" y="209"/>
                  </a:cubicBezTo>
                  <a:cubicBezTo>
                    <a:pt x="521" y="203"/>
                    <a:pt x="523" y="197"/>
                    <a:pt x="520" y="193"/>
                  </a:cubicBezTo>
                  <a:cubicBezTo>
                    <a:pt x="501" y="197"/>
                    <a:pt x="497" y="178"/>
                    <a:pt x="484" y="173"/>
                  </a:cubicBezTo>
                  <a:cubicBezTo>
                    <a:pt x="478" y="178"/>
                    <a:pt x="470" y="175"/>
                    <a:pt x="466" y="185"/>
                  </a:cubicBezTo>
                  <a:cubicBezTo>
                    <a:pt x="463" y="192"/>
                    <a:pt x="467" y="204"/>
                    <a:pt x="460" y="206"/>
                  </a:cubicBezTo>
                  <a:cubicBezTo>
                    <a:pt x="457" y="208"/>
                    <a:pt x="452" y="206"/>
                    <a:pt x="450" y="203"/>
                  </a:cubicBezTo>
                  <a:cubicBezTo>
                    <a:pt x="451" y="200"/>
                    <a:pt x="449" y="196"/>
                    <a:pt x="450" y="191"/>
                  </a:cubicBezTo>
                  <a:cubicBezTo>
                    <a:pt x="446" y="192"/>
                    <a:pt x="443" y="194"/>
                    <a:pt x="441" y="199"/>
                  </a:cubicBezTo>
                  <a:cubicBezTo>
                    <a:pt x="440" y="203"/>
                    <a:pt x="442" y="210"/>
                    <a:pt x="438" y="212"/>
                  </a:cubicBezTo>
                  <a:cubicBezTo>
                    <a:pt x="442" y="219"/>
                    <a:pt x="445" y="222"/>
                    <a:pt x="445" y="228"/>
                  </a:cubicBezTo>
                  <a:close/>
                  <a:moveTo>
                    <a:pt x="361" y="188"/>
                  </a:moveTo>
                  <a:cubicBezTo>
                    <a:pt x="364" y="193"/>
                    <a:pt x="363" y="196"/>
                    <a:pt x="361" y="201"/>
                  </a:cubicBezTo>
                  <a:cubicBezTo>
                    <a:pt x="364" y="200"/>
                    <a:pt x="368" y="201"/>
                    <a:pt x="370" y="202"/>
                  </a:cubicBezTo>
                  <a:cubicBezTo>
                    <a:pt x="374" y="194"/>
                    <a:pt x="384" y="184"/>
                    <a:pt x="379" y="174"/>
                  </a:cubicBezTo>
                  <a:cubicBezTo>
                    <a:pt x="375" y="180"/>
                    <a:pt x="368" y="184"/>
                    <a:pt x="361" y="188"/>
                  </a:cubicBezTo>
                  <a:close/>
                  <a:moveTo>
                    <a:pt x="354" y="275"/>
                  </a:moveTo>
                  <a:cubicBezTo>
                    <a:pt x="359" y="274"/>
                    <a:pt x="361" y="270"/>
                    <a:pt x="367" y="269"/>
                  </a:cubicBezTo>
                  <a:cubicBezTo>
                    <a:pt x="375" y="257"/>
                    <a:pt x="378" y="240"/>
                    <a:pt x="385" y="227"/>
                  </a:cubicBezTo>
                  <a:cubicBezTo>
                    <a:pt x="383" y="224"/>
                    <a:pt x="385" y="222"/>
                    <a:pt x="385" y="217"/>
                  </a:cubicBezTo>
                  <a:cubicBezTo>
                    <a:pt x="378" y="204"/>
                    <a:pt x="356" y="204"/>
                    <a:pt x="345" y="212"/>
                  </a:cubicBezTo>
                  <a:cubicBezTo>
                    <a:pt x="338" y="226"/>
                    <a:pt x="326" y="235"/>
                    <a:pt x="313" y="243"/>
                  </a:cubicBezTo>
                  <a:cubicBezTo>
                    <a:pt x="305" y="247"/>
                    <a:pt x="294" y="254"/>
                    <a:pt x="293" y="259"/>
                  </a:cubicBezTo>
                  <a:cubicBezTo>
                    <a:pt x="293" y="267"/>
                    <a:pt x="303" y="273"/>
                    <a:pt x="312" y="269"/>
                  </a:cubicBezTo>
                  <a:cubicBezTo>
                    <a:pt x="313" y="271"/>
                    <a:pt x="315" y="272"/>
                    <a:pt x="315" y="275"/>
                  </a:cubicBezTo>
                  <a:cubicBezTo>
                    <a:pt x="303" y="291"/>
                    <a:pt x="313" y="310"/>
                    <a:pt x="315" y="331"/>
                  </a:cubicBezTo>
                  <a:cubicBezTo>
                    <a:pt x="327" y="324"/>
                    <a:pt x="315" y="307"/>
                    <a:pt x="320" y="293"/>
                  </a:cubicBezTo>
                  <a:cubicBezTo>
                    <a:pt x="325" y="286"/>
                    <a:pt x="332" y="282"/>
                    <a:pt x="342" y="280"/>
                  </a:cubicBezTo>
                  <a:cubicBezTo>
                    <a:pt x="340" y="279"/>
                    <a:pt x="338" y="280"/>
                    <a:pt x="336" y="278"/>
                  </a:cubicBezTo>
                  <a:cubicBezTo>
                    <a:pt x="333" y="277"/>
                    <a:pt x="331" y="271"/>
                    <a:pt x="329" y="270"/>
                  </a:cubicBezTo>
                  <a:cubicBezTo>
                    <a:pt x="324" y="267"/>
                    <a:pt x="320" y="268"/>
                    <a:pt x="315" y="266"/>
                  </a:cubicBezTo>
                  <a:cubicBezTo>
                    <a:pt x="315" y="261"/>
                    <a:pt x="316" y="258"/>
                    <a:pt x="320" y="257"/>
                  </a:cubicBezTo>
                  <a:cubicBezTo>
                    <a:pt x="332" y="260"/>
                    <a:pt x="340" y="276"/>
                    <a:pt x="354" y="275"/>
                  </a:cubicBezTo>
                  <a:close/>
                  <a:moveTo>
                    <a:pt x="411" y="294"/>
                  </a:moveTo>
                  <a:cubicBezTo>
                    <a:pt x="414" y="285"/>
                    <a:pt x="416" y="281"/>
                    <a:pt x="419" y="275"/>
                  </a:cubicBezTo>
                  <a:cubicBezTo>
                    <a:pt x="421" y="271"/>
                    <a:pt x="425" y="268"/>
                    <a:pt x="426" y="265"/>
                  </a:cubicBezTo>
                  <a:cubicBezTo>
                    <a:pt x="428" y="258"/>
                    <a:pt x="425" y="252"/>
                    <a:pt x="428" y="244"/>
                  </a:cubicBezTo>
                  <a:cubicBezTo>
                    <a:pt x="430" y="241"/>
                    <a:pt x="435" y="239"/>
                    <a:pt x="435" y="237"/>
                  </a:cubicBezTo>
                  <a:cubicBezTo>
                    <a:pt x="444" y="218"/>
                    <a:pt x="420" y="211"/>
                    <a:pt x="407" y="216"/>
                  </a:cubicBezTo>
                  <a:cubicBezTo>
                    <a:pt x="387" y="224"/>
                    <a:pt x="387" y="251"/>
                    <a:pt x="376" y="267"/>
                  </a:cubicBezTo>
                  <a:cubicBezTo>
                    <a:pt x="377" y="270"/>
                    <a:pt x="379" y="266"/>
                    <a:pt x="380" y="265"/>
                  </a:cubicBezTo>
                  <a:cubicBezTo>
                    <a:pt x="386" y="260"/>
                    <a:pt x="393" y="256"/>
                    <a:pt x="400" y="253"/>
                  </a:cubicBezTo>
                  <a:cubicBezTo>
                    <a:pt x="401" y="251"/>
                    <a:pt x="401" y="248"/>
                    <a:pt x="405" y="248"/>
                  </a:cubicBezTo>
                  <a:cubicBezTo>
                    <a:pt x="405" y="249"/>
                    <a:pt x="408" y="248"/>
                    <a:pt x="408" y="251"/>
                  </a:cubicBezTo>
                  <a:cubicBezTo>
                    <a:pt x="408" y="259"/>
                    <a:pt x="398" y="261"/>
                    <a:pt x="393" y="264"/>
                  </a:cubicBezTo>
                  <a:cubicBezTo>
                    <a:pt x="384" y="270"/>
                    <a:pt x="380" y="274"/>
                    <a:pt x="377" y="285"/>
                  </a:cubicBezTo>
                  <a:cubicBezTo>
                    <a:pt x="384" y="285"/>
                    <a:pt x="390" y="278"/>
                    <a:pt x="399" y="276"/>
                  </a:cubicBezTo>
                  <a:cubicBezTo>
                    <a:pt x="404" y="276"/>
                    <a:pt x="406" y="275"/>
                    <a:pt x="409" y="275"/>
                  </a:cubicBezTo>
                  <a:cubicBezTo>
                    <a:pt x="411" y="273"/>
                    <a:pt x="412" y="270"/>
                    <a:pt x="416" y="271"/>
                  </a:cubicBezTo>
                  <a:cubicBezTo>
                    <a:pt x="419" y="286"/>
                    <a:pt x="394" y="280"/>
                    <a:pt x="386" y="288"/>
                  </a:cubicBezTo>
                  <a:cubicBezTo>
                    <a:pt x="385" y="290"/>
                    <a:pt x="383" y="293"/>
                    <a:pt x="382" y="295"/>
                  </a:cubicBezTo>
                  <a:cubicBezTo>
                    <a:pt x="380" y="295"/>
                    <a:pt x="378" y="297"/>
                    <a:pt x="375" y="297"/>
                  </a:cubicBezTo>
                  <a:cubicBezTo>
                    <a:pt x="376" y="303"/>
                    <a:pt x="369" y="306"/>
                    <a:pt x="372" y="310"/>
                  </a:cubicBezTo>
                  <a:cubicBezTo>
                    <a:pt x="379" y="306"/>
                    <a:pt x="378" y="318"/>
                    <a:pt x="382" y="320"/>
                  </a:cubicBezTo>
                  <a:cubicBezTo>
                    <a:pt x="390" y="311"/>
                    <a:pt x="402" y="306"/>
                    <a:pt x="413" y="300"/>
                  </a:cubicBezTo>
                  <a:cubicBezTo>
                    <a:pt x="413" y="297"/>
                    <a:pt x="412" y="296"/>
                    <a:pt x="411" y="294"/>
                  </a:cubicBezTo>
                  <a:close/>
                  <a:moveTo>
                    <a:pt x="240" y="265"/>
                  </a:moveTo>
                  <a:cubicBezTo>
                    <a:pt x="241" y="265"/>
                    <a:pt x="242" y="265"/>
                    <a:pt x="242" y="266"/>
                  </a:cubicBezTo>
                  <a:cubicBezTo>
                    <a:pt x="234" y="282"/>
                    <a:pt x="241" y="307"/>
                    <a:pt x="254" y="313"/>
                  </a:cubicBezTo>
                  <a:cubicBezTo>
                    <a:pt x="256" y="310"/>
                    <a:pt x="258" y="307"/>
                    <a:pt x="259" y="302"/>
                  </a:cubicBezTo>
                  <a:cubicBezTo>
                    <a:pt x="260" y="297"/>
                    <a:pt x="256" y="289"/>
                    <a:pt x="263" y="288"/>
                  </a:cubicBezTo>
                  <a:cubicBezTo>
                    <a:pt x="269" y="295"/>
                    <a:pt x="265" y="309"/>
                    <a:pt x="262" y="316"/>
                  </a:cubicBezTo>
                  <a:cubicBezTo>
                    <a:pt x="269" y="315"/>
                    <a:pt x="274" y="312"/>
                    <a:pt x="281" y="311"/>
                  </a:cubicBezTo>
                  <a:cubicBezTo>
                    <a:pt x="282" y="308"/>
                    <a:pt x="284" y="305"/>
                    <a:pt x="289" y="305"/>
                  </a:cubicBezTo>
                  <a:cubicBezTo>
                    <a:pt x="290" y="307"/>
                    <a:pt x="293" y="306"/>
                    <a:pt x="292" y="308"/>
                  </a:cubicBezTo>
                  <a:cubicBezTo>
                    <a:pt x="287" y="318"/>
                    <a:pt x="276" y="322"/>
                    <a:pt x="262" y="323"/>
                  </a:cubicBezTo>
                  <a:cubicBezTo>
                    <a:pt x="258" y="341"/>
                    <a:pt x="246" y="350"/>
                    <a:pt x="243" y="370"/>
                  </a:cubicBezTo>
                  <a:cubicBezTo>
                    <a:pt x="247" y="372"/>
                    <a:pt x="249" y="377"/>
                    <a:pt x="250" y="382"/>
                  </a:cubicBezTo>
                  <a:cubicBezTo>
                    <a:pt x="258" y="388"/>
                    <a:pt x="276" y="384"/>
                    <a:pt x="284" y="378"/>
                  </a:cubicBezTo>
                  <a:cubicBezTo>
                    <a:pt x="300" y="382"/>
                    <a:pt x="308" y="369"/>
                    <a:pt x="320" y="367"/>
                  </a:cubicBezTo>
                  <a:cubicBezTo>
                    <a:pt x="322" y="364"/>
                    <a:pt x="326" y="362"/>
                    <a:pt x="327" y="359"/>
                  </a:cubicBezTo>
                  <a:cubicBezTo>
                    <a:pt x="319" y="358"/>
                    <a:pt x="314" y="353"/>
                    <a:pt x="312" y="347"/>
                  </a:cubicBezTo>
                  <a:cubicBezTo>
                    <a:pt x="306" y="352"/>
                    <a:pt x="295" y="353"/>
                    <a:pt x="285" y="351"/>
                  </a:cubicBezTo>
                  <a:cubicBezTo>
                    <a:pt x="279" y="354"/>
                    <a:pt x="272" y="360"/>
                    <a:pt x="265" y="358"/>
                  </a:cubicBezTo>
                  <a:cubicBezTo>
                    <a:pt x="265" y="357"/>
                    <a:pt x="265" y="357"/>
                    <a:pt x="265" y="356"/>
                  </a:cubicBezTo>
                  <a:cubicBezTo>
                    <a:pt x="267" y="350"/>
                    <a:pt x="275" y="350"/>
                    <a:pt x="281" y="347"/>
                  </a:cubicBezTo>
                  <a:cubicBezTo>
                    <a:pt x="283" y="346"/>
                    <a:pt x="284" y="344"/>
                    <a:pt x="287" y="344"/>
                  </a:cubicBezTo>
                  <a:cubicBezTo>
                    <a:pt x="295" y="342"/>
                    <a:pt x="306" y="348"/>
                    <a:pt x="311" y="339"/>
                  </a:cubicBezTo>
                  <a:cubicBezTo>
                    <a:pt x="309" y="338"/>
                    <a:pt x="307" y="336"/>
                    <a:pt x="307" y="333"/>
                  </a:cubicBezTo>
                  <a:cubicBezTo>
                    <a:pt x="309" y="317"/>
                    <a:pt x="298" y="304"/>
                    <a:pt x="301" y="287"/>
                  </a:cubicBezTo>
                  <a:cubicBezTo>
                    <a:pt x="304" y="285"/>
                    <a:pt x="305" y="281"/>
                    <a:pt x="306" y="277"/>
                  </a:cubicBezTo>
                  <a:cubicBezTo>
                    <a:pt x="295" y="278"/>
                    <a:pt x="289" y="272"/>
                    <a:pt x="287" y="261"/>
                  </a:cubicBezTo>
                  <a:cubicBezTo>
                    <a:pt x="271" y="268"/>
                    <a:pt x="251" y="254"/>
                    <a:pt x="240" y="265"/>
                  </a:cubicBezTo>
                  <a:close/>
                  <a:moveTo>
                    <a:pt x="203" y="269"/>
                  </a:moveTo>
                  <a:cubicBezTo>
                    <a:pt x="198" y="274"/>
                    <a:pt x="200" y="284"/>
                    <a:pt x="197" y="291"/>
                  </a:cubicBezTo>
                  <a:cubicBezTo>
                    <a:pt x="196" y="294"/>
                    <a:pt x="193" y="297"/>
                    <a:pt x="192" y="300"/>
                  </a:cubicBezTo>
                  <a:cubicBezTo>
                    <a:pt x="186" y="311"/>
                    <a:pt x="180" y="322"/>
                    <a:pt x="174" y="330"/>
                  </a:cubicBezTo>
                  <a:cubicBezTo>
                    <a:pt x="175" y="334"/>
                    <a:pt x="176" y="336"/>
                    <a:pt x="174" y="339"/>
                  </a:cubicBezTo>
                  <a:cubicBezTo>
                    <a:pt x="172" y="339"/>
                    <a:pt x="170" y="339"/>
                    <a:pt x="169" y="340"/>
                  </a:cubicBezTo>
                  <a:cubicBezTo>
                    <a:pt x="165" y="347"/>
                    <a:pt x="165" y="357"/>
                    <a:pt x="169" y="365"/>
                  </a:cubicBezTo>
                  <a:cubicBezTo>
                    <a:pt x="179" y="374"/>
                    <a:pt x="197" y="378"/>
                    <a:pt x="213" y="376"/>
                  </a:cubicBezTo>
                  <a:cubicBezTo>
                    <a:pt x="209" y="366"/>
                    <a:pt x="216" y="361"/>
                    <a:pt x="216" y="351"/>
                  </a:cubicBezTo>
                  <a:cubicBezTo>
                    <a:pt x="213" y="347"/>
                    <a:pt x="207" y="345"/>
                    <a:pt x="205" y="340"/>
                  </a:cubicBezTo>
                  <a:cubicBezTo>
                    <a:pt x="200" y="327"/>
                    <a:pt x="211" y="310"/>
                    <a:pt x="213" y="298"/>
                  </a:cubicBezTo>
                  <a:cubicBezTo>
                    <a:pt x="211" y="292"/>
                    <a:pt x="212" y="289"/>
                    <a:pt x="217" y="288"/>
                  </a:cubicBezTo>
                  <a:cubicBezTo>
                    <a:pt x="223" y="290"/>
                    <a:pt x="220" y="299"/>
                    <a:pt x="217" y="301"/>
                  </a:cubicBezTo>
                  <a:cubicBezTo>
                    <a:pt x="215" y="313"/>
                    <a:pt x="210" y="325"/>
                    <a:pt x="213" y="338"/>
                  </a:cubicBezTo>
                  <a:cubicBezTo>
                    <a:pt x="217" y="343"/>
                    <a:pt x="223" y="344"/>
                    <a:pt x="224" y="351"/>
                  </a:cubicBezTo>
                  <a:cubicBezTo>
                    <a:pt x="225" y="358"/>
                    <a:pt x="218" y="364"/>
                    <a:pt x="220" y="372"/>
                  </a:cubicBezTo>
                  <a:cubicBezTo>
                    <a:pt x="224" y="376"/>
                    <a:pt x="227" y="379"/>
                    <a:pt x="233" y="381"/>
                  </a:cubicBezTo>
                  <a:cubicBezTo>
                    <a:pt x="235" y="375"/>
                    <a:pt x="234" y="367"/>
                    <a:pt x="235" y="364"/>
                  </a:cubicBezTo>
                  <a:cubicBezTo>
                    <a:pt x="235" y="363"/>
                    <a:pt x="237" y="362"/>
                    <a:pt x="238" y="361"/>
                  </a:cubicBezTo>
                  <a:cubicBezTo>
                    <a:pt x="238" y="359"/>
                    <a:pt x="237" y="356"/>
                    <a:pt x="238" y="355"/>
                  </a:cubicBezTo>
                  <a:cubicBezTo>
                    <a:pt x="240" y="350"/>
                    <a:pt x="245" y="346"/>
                    <a:pt x="243" y="341"/>
                  </a:cubicBezTo>
                  <a:cubicBezTo>
                    <a:pt x="241" y="333"/>
                    <a:pt x="228" y="337"/>
                    <a:pt x="223" y="329"/>
                  </a:cubicBezTo>
                  <a:cubicBezTo>
                    <a:pt x="227" y="320"/>
                    <a:pt x="238" y="331"/>
                    <a:pt x="245" y="330"/>
                  </a:cubicBezTo>
                  <a:cubicBezTo>
                    <a:pt x="247" y="332"/>
                    <a:pt x="248" y="334"/>
                    <a:pt x="250" y="335"/>
                  </a:cubicBezTo>
                  <a:cubicBezTo>
                    <a:pt x="251" y="330"/>
                    <a:pt x="253" y="327"/>
                    <a:pt x="254" y="323"/>
                  </a:cubicBezTo>
                  <a:cubicBezTo>
                    <a:pt x="241" y="315"/>
                    <a:pt x="229" y="303"/>
                    <a:pt x="232" y="285"/>
                  </a:cubicBezTo>
                  <a:cubicBezTo>
                    <a:pt x="229" y="284"/>
                    <a:pt x="230" y="279"/>
                    <a:pt x="229" y="276"/>
                  </a:cubicBezTo>
                  <a:cubicBezTo>
                    <a:pt x="230" y="272"/>
                    <a:pt x="237" y="268"/>
                    <a:pt x="236" y="265"/>
                  </a:cubicBezTo>
                  <a:cubicBezTo>
                    <a:pt x="224" y="271"/>
                    <a:pt x="211" y="260"/>
                    <a:pt x="203" y="269"/>
                  </a:cubicBezTo>
                  <a:close/>
                  <a:moveTo>
                    <a:pt x="346" y="281"/>
                  </a:moveTo>
                  <a:cubicBezTo>
                    <a:pt x="345" y="282"/>
                    <a:pt x="349" y="287"/>
                    <a:pt x="344" y="288"/>
                  </a:cubicBezTo>
                  <a:cubicBezTo>
                    <a:pt x="322" y="283"/>
                    <a:pt x="325" y="309"/>
                    <a:pt x="329" y="325"/>
                  </a:cubicBezTo>
                  <a:cubicBezTo>
                    <a:pt x="325" y="332"/>
                    <a:pt x="319" y="339"/>
                    <a:pt x="321" y="348"/>
                  </a:cubicBezTo>
                  <a:cubicBezTo>
                    <a:pt x="328" y="351"/>
                    <a:pt x="332" y="356"/>
                    <a:pt x="340" y="357"/>
                  </a:cubicBezTo>
                  <a:cubicBezTo>
                    <a:pt x="347" y="342"/>
                    <a:pt x="361" y="335"/>
                    <a:pt x="372" y="324"/>
                  </a:cubicBezTo>
                  <a:cubicBezTo>
                    <a:pt x="371" y="322"/>
                    <a:pt x="372" y="318"/>
                    <a:pt x="370" y="316"/>
                  </a:cubicBezTo>
                  <a:cubicBezTo>
                    <a:pt x="367" y="316"/>
                    <a:pt x="365" y="317"/>
                    <a:pt x="361" y="316"/>
                  </a:cubicBezTo>
                  <a:cubicBezTo>
                    <a:pt x="352" y="321"/>
                    <a:pt x="359" y="337"/>
                    <a:pt x="347" y="338"/>
                  </a:cubicBezTo>
                  <a:cubicBezTo>
                    <a:pt x="337" y="338"/>
                    <a:pt x="339" y="327"/>
                    <a:pt x="336" y="318"/>
                  </a:cubicBezTo>
                  <a:cubicBezTo>
                    <a:pt x="337" y="314"/>
                    <a:pt x="344" y="313"/>
                    <a:pt x="346" y="317"/>
                  </a:cubicBezTo>
                  <a:cubicBezTo>
                    <a:pt x="346" y="321"/>
                    <a:pt x="344" y="327"/>
                    <a:pt x="348" y="329"/>
                  </a:cubicBezTo>
                  <a:cubicBezTo>
                    <a:pt x="347" y="322"/>
                    <a:pt x="350" y="320"/>
                    <a:pt x="351" y="315"/>
                  </a:cubicBezTo>
                  <a:cubicBezTo>
                    <a:pt x="360" y="312"/>
                    <a:pt x="369" y="306"/>
                    <a:pt x="365" y="294"/>
                  </a:cubicBezTo>
                  <a:cubicBezTo>
                    <a:pt x="362" y="292"/>
                    <a:pt x="358" y="292"/>
                    <a:pt x="356" y="289"/>
                  </a:cubicBezTo>
                  <a:cubicBezTo>
                    <a:pt x="356" y="285"/>
                    <a:pt x="358" y="283"/>
                    <a:pt x="361" y="282"/>
                  </a:cubicBezTo>
                  <a:cubicBezTo>
                    <a:pt x="364" y="284"/>
                    <a:pt x="367" y="286"/>
                    <a:pt x="369" y="288"/>
                  </a:cubicBezTo>
                  <a:cubicBezTo>
                    <a:pt x="369" y="280"/>
                    <a:pt x="374" y="273"/>
                    <a:pt x="374" y="269"/>
                  </a:cubicBezTo>
                  <a:cubicBezTo>
                    <a:pt x="370" y="278"/>
                    <a:pt x="359" y="281"/>
                    <a:pt x="346" y="281"/>
                  </a:cubicBezTo>
                  <a:close/>
                  <a:moveTo>
                    <a:pt x="13" y="286"/>
                  </a:moveTo>
                  <a:cubicBezTo>
                    <a:pt x="8" y="300"/>
                    <a:pt x="18" y="312"/>
                    <a:pt x="30" y="306"/>
                  </a:cubicBezTo>
                  <a:cubicBezTo>
                    <a:pt x="29" y="300"/>
                    <a:pt x="35" y="300"/>
                    <a:pt x="36" y="296"/>
                  </a:cubicBezTo>
                  <a:cubicBezTo>
                    <a:pt x="35" y="290"/>
                    <a:pt x="33" y="286"/>
                    <a:pt x="31" y="281"/>
                  </a:cubicBezTo>
                  <a:cubicBezTo>
                    <a:pt x="27" y="287"/>
                    <a:pt x="23" y="294"/>
                    <a:pt x="28" y="301"/>
                  </a:cubicBezTo>
                  <a:cubicBezTo>
                    <a:pt x="26" y="304"/>
                    <a:pt x="26" y="305"/>
                    <a:pt x="23" y="305"/>
                  </a:cubicBezTo>
                  <a:cubicBezTo>
                    <a:pt x="11" y="305"/>
                    <a:pt x="24" y="283"/>
                    <a:pt x="20" y="279"/>
                  </a:cubicBezTo>
                  <a:cubicBezTo>
                    <a:pt x="19" y="283"/>
                    <a:pt x="15" y="284"/>
                    <a:pt x="13" y="286"/>
                  </a:cubicBezTo>
                  <a:close/>
                  <a:moveTo>
                    <a:pt x="442" y="309"/>
                  </a:moveTo>
                  <a:cubicBezTo>
                    <a:pt x="446" y="307"/>
                    <a:pt x="460" y="300"/>
                    <a:pt x="459" y="296"/>
                  </a:cubicBezTo>
                  <a:cubicBezTo>
                    <a:pt x="459" y="292"/>
                    <a:pt x="451" y="292"/>
                    <a:pt x="446" y="293"/>
                  </a:cubicBezTo>
                  <a:cubicBezTo>
                    <a:pt x="431" y="295"/>
                    <a:pt x="420" y="307"/>
                    <a:pt x="408" y="309"/>
                  </a:cubicBezTo>
                  <a:cubicBezTo>
                    <a:pt x="395" y="318"/>
                    <a:pt x="382" y="325"/>
                    <a:pt x="370" y="335"/>
                  </a:cubicBezTo>
                  <a:cubicBezTo>
                    <a:pt x="368" y="342"/>
                    <a:pt x="367" y="344"/>
                    <a:pt x="369" y="351"/>
                  </a:cubicBezTo>
                  <a:cubicBezTo>
                    <a:pt x="381" y="360"/>
                    <a:pt x="404" y="354"/>
                    <a:pt x="415" y="350"/>
                  </a:cubicBezTo>
                  <a:cubicBezTo>
                    <a:pt x="418" y="350"/>
                    <a:pt x="421" y="350"/>
                    <a:pt x="423" y="349"/>
                  </a:cubicBezTo>
                  <a:cubicBezTo>
                    <a:pt x="425" y="349"/>
                    <a:pt x="427" y="346"/>
                    <a:pt x="430" y="346"/>
                  </a:cubicBezTo>
                  <a:cubicBezTo>
                    <a:pt x="439" y="342"/>
                    <a:pt x="445" y="343"/>
                    <a:pt x="449" y="337"/>
                  </a:cubicBezTo>
                  <a:cubicBezTo>
                    <a:pt x="452" y="338"/>
                    <a:pt x="452" y="336"/>
                    <a:pt x="455" y="336"/>
                  </a:cubicBezTo>
                  <a:cubicBezTo>
                    <a:pt x="465" y="328"/>
                    <a:pt x="487" y="309"/>
                    <a:pt x="491" y="295"/>
                  </a:cubicBezTo>
                  <a:cubicBezTo>
                    <a:pt x="491" y="295"/>
                    <a:pt x="491" y="292"/>
                    <a:pt x="491" y="292"/>
                  </a:cubicBezTo>
                  <a:cubicBezTo>
                    <a:pt x="489" y="279"/>
                    <a:pt x="475" y="285"/>
                    <a:pt x="466" y="291"/>
                  </a:cubicBezTo>
                  <a:cubicBezTo>
                    <a:pt x="469" y="291"/>
                    <a:pt x="471" y="293"/>
                    <a:pt x="471" y="296"/>
                  </a:cubicBezTo>
                  <a:cubicBezTo>
                    <a:pt x="463" y="306"/>
                    <a:pt x="448" y="311"/>
                    <a:pt x="437" y="320"/>
                  </a:cubicBezTo>
                  <a:cubicBezTo>
                    <a:pt x="428" y="320"/>
                    <a:pt x="416" y="337"/>
                    <a:pt x="409" y="327"/>
                  </a:cubicBezTo>
                  <a:cubicBezTo>
                    <a:pt x="410" y="321"/>
                    <a:pt x="418" y="321"/>
                    <a:pt x="423" y="320"/>
                  </a:cubicBezTo>
                  <a:cubicBezTo>
                    <a:pt x="428" y="314"/>
                    <a:pt x="434" y="313"/>
                    <a:pt x="442" y="309"/>
                  </a:cubicBezTo>
                  <a:close/>
                  <a:moveTo>
                    <a:pt x="501" y="292"/>
                  </a:moveTo>
                  <a:cubicBezTo>
                    <a:pt x="497" y="298"/>
                    <a:pt x="497" y="303"/>
                    <a:pt x="493" y="308"/>
                  </a:cubicBezTo>
                  <a:cubicBezTo>
                    <a:pt x="489" y="314"/>
                    <a:pt x="486" y="315"/>
                    <a:pt x="481" y="320"/>
                  </a:cubicBezTo>
                  <a:cubicBezTo>
                    <a:pt x="480" y="321"/>
                    <a:pt x="478" y="324"/>
                    <a:pt x="477" y="325"/>
                  </a:cubicBezTo>
                  <a:cubicBezTo>
                    <a:pt x="460" y="342"/>
                    <a:pt x="442" y="351"/>
                    <a:pt x="420" y="357"/>
                  </a:cubicBezTo>
                  <a:cubicBezTo>
                    <a:pt x="401" y="362"/>
                    <a:pt x="360" y="371"/>
                    <a:pt x="359" y="346"/>
                  </a:cubicBezTo>
                  <a:cubicBezTo>
                    <a:pt x="353" y="349"/>
                    <a:pt x="346" y="354"/>
                    <a:pt x="348" y="363"/>
                  </a:cubicBezTo>
                  <a:cubicBezTo>
                    <a:pt x="349" y="368"/>
                    <a:pt x="352" y="369"/>
                    <a:pt x="357" y="371"/>
                  </a:cubicBezTo>
                  <a:cubicBezTo>
                    <a:pt x="365" y="376"/>
                    <a:pt x="381" y="379"/>
                    <a:pt x="392" y="378"/>
                  </a:cubicBezTo>
                  <a:cubicBezTo>
                    <a:pt x="394" y="378"/>
                    <a:pt x="395" y="376"/>
                    <a:pt x="396" y="376"/>
                  </a:cubicBezTo>
                  <a:cubicBezTo>
                    <a:pt x="406" y="376"/>
                    <a:pt x="415" y="378"/>
                    <a:pt x="420" y="377"/>
                  </a:cubicBezTo>
                  <a:cubicBezTo>
                    <a:pt x="424" y="377"/>
                    <a:pt x="430" y="372"/>
                    <a:pt x="434" y="374"/>
                  </a:cubicBezTo>
                  <a:cubicBezTo>
                    <a:pt x="454" y="368"/>
                    <a:pt x="474" y="355"/>
                    <a:pt x="485" y="341"/>
                  </a:cubicBezTo>
                  <a:cubicBezTo>
                    <a:pt x="489" y="337"/>
                    <a:pt x="489" y="333"/>
                    <a:pt x="492" y="328"/>
                  </a:cubicBezTo>
                  <a:cubicBezTo>
                    <a:pt x="496" y="322"/>
                    <a:pt x="498" y="319"/>
                    <a:pt x="500" y="313"/>
                  </a:cubicBezTo>
                  <a:cubicBezTo>
                    <a:pt x="503" y="304"/>
                    <a:pt x="505" y="296"/>
                    <a:pt x="501" y="287"/>
                  </a:cubicBezTo>
                  <a:cubicBezTo>
                    <a:pt x="499" y="287"/>
                    <a:pt x="499" y="286"/>
                    <a:pt x="498" y="286"/>
                  </a:cubicBezTo>
                  <a:cubicBezTo>
                    <a:pt x="498" y="289"/>
                    <a:pt x="500" y="289"/>
                    <a:pt x="501" y="292"/>
                  </a:cubicBezTo>
                  <a:close/>
                  <a:moveTo>
                    <a:pt x="43" y="350"/>
                  </a:moveTo>
                  <a:cubicBezTo>
                    <a:pt x="49" y="351"/>
                    <a:pt x="57" y="358"/>
                    <a:pt x="63" y="353"/>
                  </a:cubicBezTo>
                  <a:cubicBezTo>
                    <a:pt x="51" y="349"/>
                    <a:pt x="46" y="338"/>
                    <a:pt x="35" y="334"/>
                  </a:cubicBezTo>
                  <a:cubicBezTo>
                    <a:pt x="34" y="343"/>
                    <a:pt x="40" y="345"/>
                    <a:pt x="43" y="350"/>
                  </a:cubicBezTo>
                  <a:close/>
                  <a:moveTo>
                    <a:pt x="55" y="339"/>
                  </a:moveTo>
                  <a:cubicBezTo>
                    <a:pt x="62" y="348"/>
                    <a:pt x="80" y="354"/>
                    <a:pt x="90" y="343"/>
                  </a:cubicBezTo>
                  <a:cubicBezTo>
                    <a:pt x="80" y="337"/>
                    <a:pt x="68" y="331"/>
                    <a:pt x="55" y="339"/>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grpSp>
      <p:pic>
        <p:nvPicPr>
          <p:cNvPr id="15" name="Picture 2"/>
          <p:cNvPicPr>
            <a:picLocks noChangeAspect="1" noChangeArrowheads="1"/>
          </p:cNvPicPr>
          <p:nvPr/>
        </p:nvPicPr>
        <p:blipFill>
          <a:blip r:embed="rId5"/>
          <a:srcRect/>
          <a:stretch>
            <a:fillRect/>
          </a:stretch>
        </p:blipFill>
        <p:spPr bwMode="auto">
          <a:xfrm rot="21428299">
            <a:off x="-233466" y="2245479"/>
            <a:ext cx="5364285" cy="4933950"/>
          </a:xfrm>
          <a:prstGeom prst="rect">
            <a:avLst/>
          </a:prstGeom>
        </p:spPr>
      </p:pic>
      <p:pic>
        <p:nvPicPr>
          <p:cNvPr id="17" name="38_39_Have Another Meeting.mp3">
            <a:hlinkClick r:id="" action="ppaction://media"/>
          </p:cNvPr>
          <p:cNvPicPr>
            <a:picLocks noChangeAspect="1"/>
          </p:cNvPicPr>
          <p:nvPr>
            <a:videoFile r:link="rId1"/>
            <p:extLst>
              <p:ext uri="{DAA4B4D4-6D71-4841-9C94-3DE7FCFB9230}">
                <p14:media xmlns:p14="http://schemas.microsoft.com/office/powerpoint/2010/main" xmlns="" r:embed="rId6"/>
              </p:ext>
            </p:extLst>
          </p:nvPr>
        </p:nvPicPr>
        <p:blipFill>
          <a:blip r:embed="rId7"/>
          <a:stretch>
            <a:fillRect/>
          </a:stretch>
        </p:blipFill>
        <p:spPr>
          <a:xfrm>
            <a:off x="8839200" y="7010400"/>
            <a:ext cx="304800" cy="304800"/>
          </a:xfrm>
          <a:prstGeom prst="rect">
            <a:avLst/>
          </a:prstGeom>
        </p:spPr>
      </p:pic>
      <p:grpSp>
        <p:nvGrpSpPr>
          <p:cNvPr id="2" name="Group 4"/>
          <p:cNvGrpSpPr>
            <a:grpSpLocks noChangeAspect="1"/>
          </p:cNvGrpSpPr>
          <p:nvPr/>
        </p:nvGrpSpPr>
        <p:grpSpPr bwMode="auto">
          <a:xfrm>
            <a:off x="5238750" y="684213"/>
            <a:ext cx="3162300" cy="1058862"/>
            <a:chOff x="3300" y="431"/>
            <a:chExt cx="1992" cy="667"/>
          </a:xfrm>
        </p:grpSpPr>
        <p:sp>
          <p:nvSpPr>
            <p:cNvPr id="3" name="AutoShape 3"/>
            <p:cNvSpPr>
              <a:spLocks noChangeAspect="1" noChangeArrowheads="1" noTextEdit="1"/>
            </p:cNvSpPr>
            <p:nvPr/>
          </p:nvSpPr>
          <p:spPr bwMode="auto">
            <a:xfrm>
              <a:off x="3300" y="431"/>
              <a:ext cx="1992" cy="667"/>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4" name="Freeform 5"/>
            <p:cNvSpPr>
              <a:spLocks noEditPoints="1"/>
            </p:cNvSpPr>
            <p:nvPr/>
          </p:nvSpPr>
          <p:spPr bwMode="auto">
            <a:xfrm>
              <a:off x="3292" y="428"/>
              <a:ext cx="417" cy="619"/>
            </a:xfrm>
            <a:custGeom>
              <a:avLst/>
              <a:gdLst/>
              <a:ahLst/>
              <a:cxnLst>
                <a:cxn ang="0">
                  <a:pos x="135" y="60"/>
                </a:cxn>
                <a:cxn ang="0">
                  <a:pos x="69" y="96"/>
                </a:cxn>
                <a:cxn ang="0">
                  <a:pos x="55" y="239"/>
                </a:cxn>
                <a:cxn ang="0">
                  <a:pos x="25" y="243"/>
                </a:cxn>
                <a:cxn ang="0">
                  <a:pos x="4" y="240"/>
                </a:cxn>
                <a:cxn ang="0">
                  <a:pos x="9" y="216"/>
                </a:cxn>
                <a:cxn ang="0">
                  <a:pos x="19" y="153"/>
                </a:cxn>
                <a:cxn ang="0">
                  <a:pos x="2" y="69"/>
                </a:cxn>
                <a:cxn ang="0">
                  <a:pos x="25" y="5"/>
                </a:cxn>
                <a:cxn ang="0">
                  <a:pos x="164" y="1"/>
                </a:cxn>
                <a:cxn ang="0">
                  <a:pos x="157" y="59"/>
                </a:cxn>
                <a:cxn ang="0">
                  <a:pos x="9" y="60"/>
                </a:cxn>
                <a:cxn ang="0">
                  <a:pos x="45" y="65"/>
                </a:cxn>
                <a:cxn ang="0">
                  <a:pos x="39" y="118"/>
                </a:cxn>
                <a:cxn ang="0">
                  <a:pos x="37" y="127"/>
                </a:cxn>
                <a:cxn ang="0">
                  <a:pos x="25" y="232"/>
                </a:cxn>
                <a:cxn ang="0">
                  <a:pos x="49" y="208"/>
                </a:cxn>
                <a:cxn ang="0">
                  <a:pos x="54" y="160"/>
                </a:cxn>
                <a:cxn ang="0">
                  <a:pos x="67" y="69"/>
                </a:cxn>
                <a:cxn ang="0">
                  <a:pos x="151" y="52"/>
                </a:cxn>
                <a:cxn ang="0">
                  <a:pos x="158" y="7"/>
                </a:cxn>
                <a:cxn ang="0">
                  <a:pos x="35" y="67"/>
                </a:cxn>
                <a:cxn ang="0">
                  <a:pos x="41" y="59"/>
                </a:cxn>
                <a:cxn ang="0">
                  <a:pos x="35" y="67"/>
                </a:cxn>
                <a:cxn ang="0">
                  <a:pos x="37" y="79"/>
                </a:cxn>
                <a:cxn ang="0">
                  <a:pos x="34" y="74"/>
                </a:cxn>
                <a:cxn ang="0">
                  <a:pos x="32" y="89"/>
                </a:cxn>
                <a:cxn ang="0">
                  <a:pos x="32" y="86"/>
                </a:cxn>
                <a:cxn ang="0">
                  <a:pos x="31" y="100"/>
                </a:cxn>
                <a:cxn ang="0">
                  <a:pos x="35" y="97"/>
                </a:cxn>
                <a:cxn ang="0">
                  <a:pos x="31" y="100"/>
                </a:cxn>
                <a:cxn ang="0">
                  <a:pos x="33" y="111"/>
                </a:cxn>
                <a:cxn ang="0">
                  <a:pos x="29" y="107"/>
                </a:cxn>
                <a:cxn ang="0">
                  <a:pos x="29" y="123"/>
                </a:cxn>
                <a:cxn ang="0">
                  <a:pos x="29" y="118"/>
                </a:cxn>
                <a:cxn ang="0">
                  <a:pos x="31" y="131"/>
                </a:cxn>
                <a:cxn ang="0">
                  <a:pos x="31" y="131"/>
                </a:cxn>
                <a:cxn ang="0">
                  <a:pos x="26" y="139"/>
                </a:cxn>
                <a:cxn ang="0">
                  <a:pos x="27" y="158"/>
                </a:cxn>
                <a:cxn ang="0">
                  <a:pos x="27" y="158"/>
                </a:cxn>
                <a:cxn ang="0">
                  <a:pos x="24" y="165"/>
                </a:cxn>
                <a:cxn ang="0">
                  <a:pos x="19" y="200"/>
                </a:cxn>
                <a:cxn ang="0">
                  <a:pos x="19" y="200"/>
                </a:cxn>
                <a:cxn ang="0">
                  <a:pos x="20" y="207"/>
                </a:cxn>
                <a:cxn ang="0">
                  <a:pos x="19" y="215"/>
                </a:cxn>
              </a:cxnLst>
              <a:rect l="0" t="0" r="r" b="b"/>
              <a:pathLst>
                <a:path w="165" h="245">
                  <a:moveTo>
                    <a:pt x="157" y="59"/>
                  </a:moveTo>
                  <a:cubicBezTo>
                    <a:pt x="151" y="61"/>
                    <a:pt x="143" y="60"/>
                    <a:pt x="135" y="60"/>
                  </a:cubicBezTo>
                  <a:cubicBezTo>
                    <a:pt x="115" y="61"/>
                    <a:pt x="93" y="65"/>
                    <a:pt x="75" y="63"/>
                  </a:cubicBezTo>
                  <a:cubicBezTo>
                    <a:pt x="70" y="73"/>
                    <a:pt x="71" y="84"/>
                    <a:pt x="69" y="96"/>
                  </a:cubicBezTo>
                  <a:cubicBezTo>
                    <a:pt x="65" y="123"/>
                    <a:pt x="59" y="152"/>
                    <a:pt x="57" y="181"/>
                  </a:cubicBezTo>
                  <a:cubicBezTo>
                    <a:pt x="55" y="200"/>
                    <a:pt x="59" y="219"/>
                    <a:pt x="55" y="239"/>
                  </a:cubicBezTo>
                  <a:cubicBezTo>
                    <a:pt x="47" y="239"/>
                    <a:pt x="38" y="238"/>
                    <a:pt x="30" y="240"/>
                  </a:cubicBezTo>
                  <a:cubicBezTo>
                    <a:pt x="28" y="240"/>
                    <a:pt x="27" y="242"/>
                    <a:pt x="25" y="243"/>
                  </a:cubicBezTo>
                  <a:cubicBezTo>
                    <a:pt x="23" y="243"/>
                    <a:pt x="19" y="241"/>
                    <a:pt x="20" y="244"/>
                  </a:cubicBezTo>
                  <a:cubicBezTo>
                    <a:pt x="15" y="243"/>
                    <a:pt x="6" y="245"/>
                    <a:pt x="4" y="240"/>
                  </a:cubicBezTo>
                  <a:cubicBezTo>
                    <a:pt x="4" y="235"/>
                    <a:pt x="6" y="228"/>
                    <a:pt x="10" y="222"/>
                  </a:cubicBezTo>
                  <a:cubicBezTo>
                    <a:pt x="10" y="219"/>
                    <a:pt x="8" y="219"/>
                    <a:pt x="9" y="216"/>
                  </a:cubicBezTo>
                  <a:cubicBezTo>
                    <a:pt x="12" y="209"/>
                    <a:pt x="14" y="197"/>
                    <a:pt x="12" y="189"/>
                  </a:cubicBezTo>
                  <a:cubicBezTo>
                    <a:pt x="16" y="182"/>
                    <a:pt x="18" y="165"/>
                    <a:pt x="19" y="153"/>
                  </a:cubicBezTo>
                  <a:cubicBezTo>
                    <a:pt x="22" y="125"/>
                    <a:pt x="23" y="92"/>
                    <a:pt x="29" y="62"/>
                  </a:cubicBezTo>
                  <a:cubicBezTo>
                    <a:pt x="21" y="62"/>
                    <a:pt x="12" y="68"/>
                    <a:pt x="2" y="69"/>
                  </a:cubicBezTo>
                  <a:cubicBezTo>
                    <a:pt x="0" y="56"/>
                    <a:pt x="7" y="44"/>
                    <a:pt x="12" y="35"/>
                  </a:cubicBezTo>
                  <a:cubicBezTo>
                    <a:pt x="15" y="23"/>
                    <a:pt x="18" y="13"/>
                    <a:pt x="25" y="5"/>
                  </a:cubicBezTo>
                  <a:cubicBezTo>
                    <a:pt x="70" y="8"/>
                    <a:pt x="117" y="10"/>
                    <a:pt x="162" y="0"/>
                  </a:cubicBezTo>
                  <a:cubicBezTo>
                    <a:pt x="163" y="0"/>
                    <a:pt x="163" y="1"/>
                    <a:pt x="164" y="1"/>
                  </a:cubicBezTo>
                  <a:cubicBezTo>
                    <a:pt x="165" y="14"/>
                    <a:pt x="156" y="31"/>
                    <a:pt x="156" y="47"/>
                  </a:cubicBezTo>
                  <a:cubicBezTo>
                    <a:pt x="156" y="51"/>
                    <a:pt x="159" y="55"/>
                    <a:pt x="157" y="59"/>
                  </a:cubicBezTo>
                  <a:close/>
                  <a:moveTo>
                    <a:pt x="24" y="11"/>
                  </a:moveTo>
                  <a:cubicBezTo>
                    <a:pt x="20" y="28"/>
                    <a:pt x="13" y="43"/>
                    <a:pt x="9" y="60"/>
                  </a:cubicBezTo>
                  <a:cubicBezTo>
                    <a:pt x="25" y="58"/>
                    <a:pt x="35" y="50"/>
                    <a:pt x="49" y="51"/>
                  </a:cubicBezTo>
                  <a:cubicBezTo>
                    <a:pt x="51" y="56"/>
                    <a:pt x="46" y="60"/>
                    <a:pt x="45" y="65"/>
                  </a:cubicBezTo>
                  <a:cubicBezTo>
                    <a:pt x="41" y="80"/>
                    <a:pt x="42" y="96"/>
                    <a:pt x="38" y="111"/>
                  </a:cubicBezTo>
                  <a:cubicBezTo>
                    <a:pt x="36" y="113"/>
                    <a:pt x="41" y="114"/>
                    <a:pt x="39" y="118"/>
                  </a:cubicBezTo>
                  <a:cubicBezTo>
                    <a:pt x="39" y="120"/>
                    <a:pt x="36" y="119"/>
                    <a:pt x="36" y="122"/>
                  </a:cubicBezTo>
                  <a:cubicBezTo>
                    <a:pt x="35" y="125"/>
                    <a:pt x="40" y="125"/>
                    <a:pt x="37" y="127"/>
                  </a:cubicBezTo>
                  <a:cubicBezTo>
                    <a:pt x="33" y="137"/>
                    <a:pt x="33" y="151"/>
                    <a:pt x="32" y="164"/>
                  </a:cubicBezTo>
                  <a:cubicBezTo>
                    <a:pt x="29" y="188"/>
                    <a:pt x="26" y="210"/>
                    <a:pt x="25" y="232"/>
                  </a:cubicBezTo>
                  <a:cubicBezTo>
                    <a:pt x="35" y="232"/>
                    <a:pt x="42" y="230"/>
                    <a:pt x="50" y="230"/>
                  </a:cubicBezTo>
                  <a:cubicBezTo>
                    <a:pt x="50" y="223"/>
                    <a:pt x="53" y="215"/>
                    <a:pt x="49" y="208"/>
                  </a:cubicBezTo>
                  <a:cubicBezTo>
                    <a:pt x="52" y="197"/>
                    <a:pt x="50" y="183"/>
                    <a:pt x="52" y="170"/>
                  </a:cubicBezTo>
                  <a:cubicBezTo>
                    <a:pt x="52" y="166"/>
                    <a:pt x="53" y="163"/>
                    <a:pt x="54" y="160"/>
                  </a:cubicBezTo>
                  <a:cubicBezTo>
                    <a:pt x="56" y="134"/>
                    <a:pt x="62" y="115"/>
                    <a:pt x="64" y="92"/>
                  </a:cubicBezTo>
                  <a:cubicBezTo>
                    <a:pt x="65" y="82"/>
                    <a:pt x="66" y="76"/>
                    <a:pt x="67" y="69"/>
                  </a:cubicBezTo>
                  <a:cubicBezTo>
                    <a:pt x="68" y="64"/>
                    <a:pt x="68" y="58"/>
                    <a:pt x="71" y="54"/>
                  </a:cubicBezTo>
                  <a:cubicBezTo>
                    <a:pt x="94" y="61"/>
                    <a:pt x="125" y="56"/>
                    <a:pt x="151" y="52"/>
                  </a:cubicBezTo>
                  <a:cubicBezTo>
                    <a:pt x="149" y="41"/>
                    <a:pt x="158" y="24"/>
                    <a:pt x="155" y="13"/>
                  </a:cubicBezTo>
                  <a:cubicBezTo>
                    <a:pt x="156" y="12"/>
                    <a:pt x="158" y="10"/>
                    <a:pt x="158" y="7"/>
                  </a:cubicBezTo>
                  <a:cubicBezTo>
                    <a:pt x="121" y="13"/>
                    <a:pt x="66" y="16"/>
                    <a:pt x="24" y="11"/>
                  </a:cubicBezTo>
                  <a:close/>
                  <a:moveTo>
                    <a:pt x="35" y="67"/>
                  </a:moveTo>
                  <a:cubicBezTo>
                    <a:pt x="36" y="67"/>
                    <a:pt x="38" y="67"/>
                    <a:pt x="39" y="67"/>
                  </a:cubicBezTo>
                  <a:cubicBezTo>
                    <a:pt x="41" y="65"/>
                    <a:pt x="39" y="61"/>
                    <a:pt x="41" y="59"/>
                  </a:cubicBezTo>
                  <a:cubicBezTo>
                    <a:pt x="40" y="59"/>
                    <a:pt x="38" y="59"/>
                    <a:pt x="36" y="59"/>
                  </a:cubicBezTo>
                  <a:cubicBezTo>
                    <a:pt x="35" y="61"/>
                    <a:pt x="36" y="65"/>
                    <a:pt x="35" y="67"/>
                  </a:cubicBezTo>
                  <a:close/>
                  <a:moveTo>
                    <a:pt x="32" y="78"/>
                  </a:moveTo>
                  <a:cubicBezTo>
                    <a:pt x="35" y="78"/>
                    <a:pt x="34" y="80"/>
                    <a:pt x="37" y="79"/>
                  </a:cubicBezTo>
                  <a:cubicBezTo>
                    <a:pt x="37" y="76"/>
                    <a:pt x="38" y="76"/>
                    <a:pt x="38" y="74"/>
                  </a:cubicBezTo>
                  <a:cubicBezTo>
                    <a:pt x="37" y="74"/>
                    <a:pt x="35" y="74"/>
                    <a:pt x="34" y="74"/>
                  </a:cubicBezTo>
                  <a:cubicBezTo>
                    <a:pt x="33" y="75"/>
                    <a:pt x="33" y="77"/>
                    <a:pt x="32" y="78"/>
                  </a:cubicBezTo>
                  <a:close/>
                  <a:moveTo>
                    <a:pt x="32" y="89"/>
                  </a:moveTo>
                  <a:cubicBezTo>
                    <a:pt x="33" y="89"/>
                    <a:pt x="35" y="89"/>
                    <a:pt x="35" y="88"/>
                  </a:cubicBezTo>
                  <a:cubicBezTo>
                    <a:pt x="34" y="88"/>
                    <a:pt x="34" y="85"/>
                    <a:pt x="32" y="86"/>
                  </a:cubicBezTo>
                  <a:cubicBezTo>
                    <a:pt x="32" y="87"/>
                    <a:pt x="32" y="88"/>
                    <a:pt x="32" y="89"/>
                  </a:cubicBezTo>
                  <a:close/>
                  <a:moveTo>
                    <a:pt x="31" y="100"/>
                  </a:moveTo>
                  <a:cubicBezTo>
                    <a:pt x="31" y="99"/>
                    <a:pt x="33" y="100"/>
                    <a:pt x="35" y="100"/>
                  </a:cubicBezTo>
                  <a:cubicBezTo>
                    <a:pt x="34" y="98"/>
                    <a:pt x="35" y="97"/>
                    <a:pt x="35" y="97"/>
                  </a:cubicBezTo>
                  <a:cubicBezTo>
                    <a:pt x="34" y="97"/>
                    <a:pt x="33" y="96"/>
                    <a:pt x="32" y="96"/>
                  </a:cubicBezTo>
                  <a:cubicBezTo>
                    <a:pt x="32" y="97"/>
                    <a:pt x="28" y="100"/>
                    <a:pt x="31" y="100"/>
                  </a:cubicBezTo>
                  <a:close/>
                  <a:moveTo>
                    <a:pt x="30" y="112"/>
                  </a:moveTo>
                  <a:cubicBezTo>
                    <a:pt x="30" y="111"/>
                    <a:pt x="31" y="111"/>
                    <a:pt x="33" y="111"/>
                  </a:cubicBezTo>
                  <a:cubicBezTo>
                    <a:pt x="33" y="110"/>
                    <a:pt x="33" y="108"/>
                    <a:pt x="33" y="107"/>
                  </a:cubicBezTo>
                  <a:cubicBezTo>
                    <a:pt x="31" y="107"/>
                    <a:pt x="30" y="107"/>
                    <a:pt x="29" y="107"/>
                  </a:cubicBezTo>
                  <a:cubicBezTo>
                    <a:pt x="29" y="109"/>
                    <a:pt x="28" y="112"/>
                    <a:pt x="30" y="112"/>
                  </a:cubicBezTo>
                  <a:close/>
                  <a:moveTo>
                    <a:pt x="29" y="123"/>
                  </a:moveTo>
                  <a:cubicBezTo>
                    <a:pt x="29" y="121"/>
                    <a:pt x="32" y="122"/>
                    <a:pt x="32" y="119"/>
                  </a:cubicBezTo>
                  <a:cubicBezTo>
                    <a:pt x="30" y="119"/>
                    <a:pt x="30" y="117"/>
                    <a:pt x="29" y="118"/>
                  </a:cubicBezTo>
                  <a:cubicBezTo>
                    <a:pt x="30" y="120"/>
                    <a:pt x="26" y="122"/>
                    <a:pt x="29" y="123"/>
                  </a:cubicBezTo>
                  <a:close/>
                  <a:moveTo>
                    <a:pt x="31" y="131"/>
                  </a:moveTo>
                  <a:cubicBezTo>
                    <a:pt x="32" y="129"/>
                    <a:pt x="27" y="129"/>
                    <a:pt x="27" y="130"/>
                  </a:cubicBezTo>
                  <a:cubicBezTo>
                    <a:pt x="28" y="131"/>
                    <a:pt x="29" y="132"/>
                    <a:pt x="31" y="131"/>
                  </a:cubicBezTo>
                  <a:close/>
                  <a:moveTo>
                    <a:pt x="28" y="145"/>
                  </a:moveTo>
                  <a:cubicBezTo>
                    <a:pt x="30" y="144"/>
                    <a:pt x="29" y="138"/>
                    <a:pt x="26" y="139"/>
                  </a:cubicBezTo>
                  <a:cubicBezTo>
                    <a:pt x="26" y="141"/>
                    <a:pt x="24" y="146"/>
                    <a:pt x="28" y="145"/>
                  </a:cubicBezTo>
                  <a:close/>
                  <a:moveTo>
                    <a:pt x="27" y="158"/>
                  </a:moveTo>
                  <a:cubicBezTo>
                    <a:pt x="26" y="156"/>
                    <a:pt x="28" y="151"/>
                    <a:pt x="25" y="152"/>
                  </a:cubicBezTo>
                  <a:cubicBezTo>
                    <a:pt x="25" y="155"/>
                    <a:pt x="22" y="158"/>
                    <a:pt x="27" y="158"/>
                  </a:cubicBezTo>
                  <a:close/>
                  <a:moveTo>
                    <a:pt x="23" y="184"/>
                  </a:moveTo>
                  <a:cubicBezTo>
                    <a:pt x="23" y="178"/>
                    <a:pt x="27" y="167"/>
                    <a:pt x="24" y="165"/>
                  </a:cubicBezTo>
                  <a:cubicBezTo>
                    <a:pt x="23" y="170"/>
                    <a:pt x="19" y="180"/>
                    <a:pt x="23" y="184"/>
                  </a:cubicBezTo>
                  <a:close/>
                  <a:moveTo>
                    <a:pt x="19" y="200"/>
                  </a:moveTo>
                  <a:cubicBezTo>
                    <a:pt x="22" y="200"/>
                    <a:pt x="24" y="191"/>
                    <a:pt x="20" y="191"/>
                  </a:cubicBezTo>
                  <a:cubicBezTo>
                    <a:pt x="18" y="193"/>
                    <a:pt x="19" y="197"/>
                    <a:pt x="19" y="200"/>
                  </a:cubicBezTo>
                  <a:close/>
                  <a:moveTo>
                    <a:pt x="19" y="215"/>
                  </a:moveTo>
                  <a:cubicBezTo>
                    <a:pt x="21" y="213"/>
                    <a:pt x="19" y="210"/>
                    <a:pt x="20" y="207"/>
                  </a:cubicBezTo>
                  <a:cubicBezTo>
                    <a:pt x="19" y="207"/>
                    <a:pt x="18" y="207"/>
                    <a:pt x="17" y="207"/>
                  </a:cubicBezTo>
                  <a:cubicBezTo>
                    <a:pt x="18" y="209"/>
                    <a:pt x="15" y="215"/>
                    <a:pt x="19" y="215"/>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EditPoints="1"/>
            </p:cNvSpPr>
            <p:nvPr/>
          </p:nvSpPr>
          <p:spPr bwMode="auto">
            <a:xfrm>
              <a:off x="3446" y="439"/>
              <a:ext cx="402" cy="608"/>
            </a:xfrm>
            <a:custGeom>
              <a:avLst/>
              <a:gdLst/>
              <a:ahLst/>
              <a:cxnLst>
                <a:cxn ang="0">
                  <a:pos x="153" y="28"/>
                </a:cxn>
                <a:cxn ang="0">
                  <a:pos x="122" y="200"/>
                </a:cxn>
                <a:cxn ang="0">
                  <a:pos x="104" y="236"/>
                </a:cxn>
                <a:cxn ang="0">
                  <a:pos x="80" y="172"/>
                </a:cxn>
                <a:cxn ang="0">
                  <a:pos x="52" y="231"/>
                </a:cxn>
                <a:cxn ang="0">
                  <a:pos x="1" y="229"/>
                </a:cxn>
                <a:cxn ang="0">
                  <a:pos x="6" y="159"/>
                </a:cxn>
                <a:cxn ang="0">
                  <a:pos x="12" y="114"/>
                </a:cxn>
                <a:cxn ang="0">
                  <a:pos x="29" y="71"/>
                </a:cxn>
                <a:cxn ang="0">
                  <a:pos x="63" y="127"/>
                </a:cxn>
                <a:cxn ang="0">
                  <a:pos x="94" y="112"/>
                </a:cxn>
                <a:cxn ang="0">
                  <a:pos x="110" y="43"/>
                </a:cxn>
                <a:cxn ang="0">
                  <a:pos x="155" y="0"/>
                </a:cxn>
                <a:cxn ang="0">
                  <a:pos x="116" y="39"/>
                </a:cxn>
                <a:cxn ang="0">
                  <a:pos x="101" y="107"/>
                </a:cxn>
                <a:cxn ang="0">
                  <a:pos x="80" y="135"/>
                </a:cxn>
                <a:cxn ang="0">
                  <a:pos x="62" y="75"/>
                </a:cxn>
                <a:cxn ang="0">
                  <a:pos x="33" y="92"/>
                </a:cxn>
                <a:cxn ang="0">
                  <a:pos x="31" y="102"/>
                </a:cxn>
                <a:cxn ang="0">
                  <a:pos x="46" y="224"/>
                </a:cxn>
                <a:cxn ang="0">
                  <a:pos x="90" y="166"/>
                </a:cxn>
                <a:cxn ang="0">
                  <a:pos x="113" y="231"/>
                </a:cxn>
                <a:cxn ang="0">
                  <a:pos x="132" y="104"/>
                </a:cxn>
                <a:cxn ang="0">
                  <a:pos x="122" y="9"/>
                </a:cxn>
                <a:cxn ang="0">
                  <a:pos x="27" y="81"/>
                </a:cxn>
                <a:cxn ang="0">
                  <a:pos x="20" y="112"/>
                </a:cxn>
                <a:cxn ang="0">
                  <a:pos x="22" y="103"/>
                </a:cxn>
                <a:cxn ang="0">
                  <a:pos x="19" y="121"/>
                </a:cxn>
                <a:cxn ang="0">
                  <a:pos x="19" y="121"/>
                </a:cxn>
                <a:cxn ang="0">
                  <a:pos x="21" y="127"/>
                </a:cxn>
                <a:cxn ang="0">
                  <a:pos x="16" y="145"/>
                </a:cxn>
                <a:cxn ang="0">
                  <a:pos x="20" y="142"/>
                </a:cxn>
                <a:cxn ang="0">
                  <a:pos x="14" y="156"/>
                </a:cxn>
                <a:cxn ang="0">
                  <a:pos x="20" y="159"/>
                </a:cxn>
                <a:cxn ang="0">
                  <a:pos x="14" y="156"/>
                </a:cxn>
                <a:cxn ang="0">
                  <a:pos x="12" y="178"/>
                </a:cxn>
                <a:cxn ang="0">
                  <a:pos x="19" y="168"/>
                </a:cxn>
                <a:cxn ang="0">
                  <a:pos x="11" y="199"/>
                </a:cxn>
                <a:cxn ang="0">
                  <a:pos x="11" y="199"/>
                </a:cxn>
                <a:cxn ang="0">
                  <a:pos x="12" y="207"/>
                </a:cxn>
              </a:cxnLst>
              <a:rect l="0" t="0" r="r" b="b"/>
              <a:pathLst>
                <a:path w="159" h="241">
                  <a:moveTo>
                    <a:pt x="155" y="0"/>
                  </a:moveTo>
                  <a:cubicBezTo>
                    <a:pt x="159" y="9"/>
                    <a:pt x="155" y="19"/>
                    <a:pt x="153" y="28"/>
                  </a:cubicBezTo>
                  <a:cubicBezTo>
                    <a:pt x="149" y="46"/>
                    <a:pt x="143" y="64"/>
                    <a:pt x="141" y="84"/>
                  </a:cubicBezTo>
                  <a:cubicBezTo>
                    <a:pt x="136" y="122"/>
                    <a:pt x="129" y="163"/>
                    <a:pt x="122" y="200"/>
                  </a:cubicBezTo>
                  <a:cubicBezTo>
                    <a:pt x="120" y="213"/>
                    <a:pt x="118" y="225"/>
                    <a:pt x="118" y="239"/>
                  </a:cubicBezTo>
                  <a:cubicBezTo>
                    <a:pt x="113" y="241"/>
                    <a:pt x="109" y="237"/>
                    <a:pt x="104" y="236"/>
                  </a:cubicBezTo>
                  <a:cubicBezTo>
                    <a:pt x="96" y="234"/>
                    <a:pt x="88" y="237"/>
                    <a:pt x="80" y="235"/>
                  </a:cubicBezTo>
                  <a:cubicBezTo>
                    <a:pt x="74" y="217"/>
                    <a:pt x="80" y="192"/>
                    <a:pt x="80" y="172"/>
                  </a:cubicBezTo>
                  <a:cubicBezTo>
                    <a:pt x="78" y="168"/>
                    <a:pt x="69" y="168"/>
                    <a:pt x="64" y="169"/>
                  </a:cubicBezTo>
                  <a:cubicBezTo>
                    <a:pt x="54" y="184"/>
                    <a:pt x="57" y="211"/>
                    <a:pt x="52" y="231"/>
                  </a:cubicBezTo>
                  <a:cubicBezTo>
                    <a:pt x="41" y="233"/>
                    <a:pt x="23" y="225"/>
                    <a:pt x="15" y="233"/>
                  </a:cubicBezTo>
                  <a:cubicBezTo>
                    <a:pt x="11" y="231"/>
                    <a:pt x="6" y="230"/>
                    <a:pt x="1" y="229"/>
                  </a:cubicBezTo>
                  <a:cubicBezTo>
                    <a:pt x="0" y="214"/>
                    <a:pt x="5" y="195"/>
                    <a:pt x="6" y="174"/>
                  </a:cubicBezTo>
                  <a:cubicBezTo>
                    <a:pt x="6" y="169"/>
                    <a:pt x="6" y="164"/>
                    <a:pt x="6" y="159"/>
                  </a:cubicBezTo>
                  <a:cubicBezTo>
                    <a:pt x="7" y="150"/>
                    <a:pt x="10" y="140"/>
                    <a:pt x="11" y="130"/>
                  </a:cubicBezTo>
                  <a:cubicBezTo>
                    <a:pt x="12" y="124"/>
                    <a:pt x="11" y="119"/>
                    <a:pt x="12" y="114"/>
                  </a:cubicBezTo>
                  <a:cubicBezTo>
                    <a:pt x="13" y="109"/>
                    <a:pt x="15" y="105"/>
                    <a:pt x="16" y="101"/>
                  </a:cubicBezTo>
                  <a:cubicBezTo>
                    <a:pt x="18" y="88"/>
                    <a:pt x="19" y="75"/>
                    <a:pt x="29" y="71"/>
                  </a:cubicBezTo>
                  <a:cubicBezTo>
                    <a:pt x="42" y="72"/>
                    <a:pt x="56" y="67"/>
                    <a:pt x="69" y="69"/>
                  </a:cubicBezTo>
                  <a:cubicBezTo>
                    <a:pt x="70" y="86"/>
                    <a:pt x="62" y="106"/>
                    <a:pt x="63" y="127"/>
                  </a:cubicBezTo>
                  <a:cubicBezTo>
                    <a:pt x="72" y="130"/>
                    <a:pt x="81" y="120"/>
                    <a:pt x="90" y="123"/>
                  </a:cubicBezTo>
                  <a:cubicBezTo>
                    <a:pt x="93" y="121"/>
                    <a:pt x="93" y="116"/>
                    <a:pt x="94" y="112"/>
                  </a:cubicBezTo>
                  <a:cubicBezTo>
                    <a:pt x="98" y="97"/>
                    <a:pt x="100" y="78"/>
                    <a:pt x="105" y="60"/>
                  </a:cubicBezTo>
                  <a:cubicBezTo>
                    <a:pt x="107" y="54"/>
                    <a:pt x="109" y="48"/>
                    <a:pt x="110" y="43"/>
                  </a:cubicBezTo>
                  <a:cubicBezTo>
                    <a:pt x="113" y="29"/>
                    <a:pt x="117" y="16"/>
                    <a:pt x="115" y="2"/>
                  </a:cubicBezTo>
                  <a:cubicBezTo>
                    <a:pt x="125" y="0"/>
                    <a:pt x="140" y="3"/>
                    <a:pt x="155" y="0"/>
                  </a:cubicBezTo>
                  <a:close/>
                  <a:moveTo>
                    <a:pt x="122" y="9"/>
                  </a:moveTo>
                  <a:cubicBezTo>
                    <a:pt x="123" y="22"/>
                    <a:pt x="118" y="30"/>
                    <a:pt x="116" y="39"/>
                  </a:cubicBezTo>
                  <a:cubicBezTo>
                    <a:pt x="114" y="47"/>
                    <a:pt x="113" y="55"/>
                    <a:pt x="111" y="63"/>
                  </a:cubicBezTo>
                  <a:cubicBezTo>
                    <a:pt x="107" y="77"/>
                    <a:pt x="104" y="94"/>
                    <a:pt x="101" y="107"/>
                  </a:cubicBezTo>
                  <a:cubicBezTo>
                    <a:pt x="99" y="115"/>
                    <a:pt x="100" y="124"/>
                    <a:pt x="96" y="131"/>
                  </a:cubicBezTo>
                  <a:cubicBezTo>
                    <a:pt x="90" y="131"/>
                    <a:pt x="85" y="133"/>
                    <a:pt x="80" y="135"/>
                  </a:cubicBezTo>
                  <a:cubicBezTo>
                    <a:pt x="73" y="130"/>
                    <a:pt x="64" y="137"/>
                    <a:pt x="56" y="134"/>
                  </a:cubicBezTo>
                  <a:cubicBezTo>
                    <a:pt x="55" y="119"/>
                    <a:pt x="62" y="93"/>
                    <a:pt x="62" y="75"/>
                  </a:cubicBezTo>
                  <a:cubicBezTo>
                    <a:pt x="51" y="75"/>
                    <a:pt x="43" y="77"/>
                    <a:pt x="35" y="79"/>
                  </a:cubicBezTo>
                  <a:cubicBezTo>
                    <a:pt x="35" y="84"/>
                    <a:pt x="33" y="87"/>
                    <a:pt x="33" y="92"/>
                  </a:cubicBezTo>
                  <a:cubicBezTo>
                    <a:pt x="32" y="95"/>
                    <a:pt x="37" y="92"/>
                    <a:pt x="36" y="96"/>
                  </a:cubicBezTo>
                  <a:cubicBezTo>
                    <a:pt x="36" y="100"/>
                    <a:pt x="31" y="98"/>
                    <a:pt x="31" y="102"/>
                  </a:cubicBezTo>
                  <a:cubicBezTo>
                    <a:pt x="29" y="143"/>
                    <a:pt x="20" y="186"/>
                    <a:pt x="21" y="223"/>
                  </a:cubicBezTo>
                  <a:cubicBezTo>
                    <a:pt x="29" y="224"/>
                    <a:pt x="40" y="222"/>
                    <a:pt x="46" y="224"/>
                  </a:cubicBezTo>
                  <a:cubicBezTo>
                    <a:pt x="52" y="205"/>
                    <a:pt x="49" y="179"/>
                    <a:pt x="58" y="164"/>
                  </a:cubicBezTo>
                  <a:cubicBezTo>
                    <a:pt x="70" y="162"/>
                    <a:pt x="83" y="159"/>
                    <a:pt x="90" y="166"/>
                  </a:cubicBezTo>
                  <a:cubicBezTo>
                    <a:pt x="85" y="183"/>
                    <a:pt x="80" y="208"/>
                    <a:pt x="85" y="229"/>
                  </a:cubicBezTo>
                  <a:cubicBezTo>
                    <a:pt x="95" y="229"/>
                    <a:pt x="105" y="229"/>
                    <a:pt x="113" y="231"/>
                  </a:cubicBezTo>
                  <a:cubicBezTo>
                    <a:pt x="119" y="204"/>
                    <a:pt x="122" y="177"/>
                    <a:pt x="126" y="148"/>
                  </a:cubicBezTo>
                  <a:cubicBezTo>
                    <a:pt x="128" y="134"/>
                    <a:pt x="130" y="119"/>
                    <a:pt x="132" y="104"/>
                  </a:cubicBezTo>
                  <a:cubicBezTo>
                    <a:pt x="137" y="70"/>
                    <a:pt x="146" y="41"/>
                    <a:pt x="150" y="7"/>
                  </a:cubicBezTo>
                  <a:cubicBezTo>
                    <a:pt x="142" y="6"/>
                    <a:pt x="130" y="8"/>
                    <a:pt x="122" y="9"/>
                  </a:cubicBezTo>
                  <a:close/>
                  <a:moveTo>
                    <a:pt x="23" y="97"/>
                  </a:moveTo>
                  <a:cubicBezTo>
                    <a:pt x="27" y="95"/>
                    <a:pt x="29" y="85"/>
                    <a:pt x="27" y="81"/>
                  </a:cubicBezTo>
                  <a:cubicBezTo>
                    <a:pt x="26" y="86"/>
                    <a:pt x="23" y="94"/>
                    <a:pt x="23" y="97"/>
                  </a:cubicBezTo>
                  <a:close/>
                  <a:moveTo>
                    <a:pt x="20" y="112"/>
                  </a:moveTo>
                  <a:cubicBezTo>
                    <a:pt x="24" y="111"/>
                    <a:pt x="25" y="108"/>
                    <a:pt x="24" y="103"/>
                  </a:cubicBezTo>
                  <a:cubicBezTo>
                    <a:pt x="23" y="103"/>
                    <a:pt x="22" y="103"/>
                    <a:pt x="22" y="103"/>
                  </a:cubicBezTo>
                  <a:cubicBezTo>
                    <a:pt x="22" y="107"/>
                    <a:pt x="21" y="109"/>
                    <a:pt x="20" y="112"/>
                  </a:cubicBezTo>
                  <a:close/>
                  <a:moveTo>
                    <a:pt x="19" y="121"/>
                  </a:moveTo>
                  <a:cubicBezTo>
                    <a:pt x="21" y="121"/>
                    <a:pt x="22" y="120"/>
                    <a:pt x="23" y="119"/>
                  </a:cubicBezTo>
                  <a:cubicBezTo>
                    <a:pt x="21" y="119"/>
                    <a:pt x="19" y="119"/>
                    <a:pt x="19" y="121"/>
                  </a:cubicBezTo>
                  <a:close/>
                  <a:moveTo>
                    <a:pt x="18" y="136"/>
                  </a:moveTo>
                  <a:cubicBezTo>
                    <a:pt x="19" y="134"/>
                    <a:pt x="25" y="129"/>
                    <a:pt x="21" y="127"/>
                  </a:cubicBezTo>
                  <a:cubicBezTo>
                    <a:pt x="19" y="129"/>
                    <a:pt x="14" y="133"/>
                    <a:pt x="18" y="136"/>
                  </a:cubicBezTo>
                  <a:close/>
                  <a:moveTo>
                    <a:pt x="16" y="145"/>
                  </a:moveTo>
                  <a:cubicBezTo>
                    <a:pt x="16" y="147"/>
                    <a:pt x="18" y="146"/>
                    <a:pt x="20" y="146"/>
                  </a:cubicBezTo>
                  <a:cubicBezTo>
                    <a:pt x="20" y="146"/>
                    <a:pt x="22" y="142"/>
                    <a:pt x="20" y="142"/>
                  </a:cubicBezTo>
                  <a:cubicBezTo>
                    <a:pt x="20" y="145"/>
                    <a:pt x="15" y="142"/>
                    <a:pt x="16" y="145"/>
                  </a:cubicBezTo>
                  <a:close/>
                  <a:moveTo>
                    <a:pt x="14" y="156"/>
                  </a:moveTo>
                  <a:cubicBezTo>
                    <a:pt x="14" y="158"/>
                    <a:pt x="14" y="159"/>
                    <a:pt x="14" y="161"/>
                  </a:cubicBezTo>
                  <a:cubicBezTo>
                    <a:pt x="16" y="160"/>
                    <a:pt x="18" y="160"/>
                    <a:pt x="20" y="159"/>
                  </a:cubicBezTo>
                  <a:cubicBezTo>
                    <a:pt x="20" y="156"/>
                    <a:pt x="20" y="154"/>
                    <a:pt x="18" y="154"/>
                  </a:cubicBezTo>
                  <a:cubicBezTo>
                    <a:pt x="17" y="156"/>
                    <a:pt x="16" y="156"/>
                    <a:pt x="14" y="156"/>
                  </a:cubicBezTo>
                  <a:close/>
                  <a:moveTo>
                    <a:pt x="13" y="169"/>
                  </a:moveTo>
                  <a:cubicBezTo>
                    <a:pt x="13" y="172"/>
                    <a:pt x="14" y="176"/>
                    <a:pt x="12" y="178"/>
                  </a:cubicBezTo>
                  <a:cubicBezTo>
                    <a:pt x="15" y="178"/>
                    <a:pt x="16" y="176"/>
                    <a:pt x="18" y="175"/>
                  </a:cubicBezTo>
                  <a:cubicBezTo>
                    <a:pt x="17" y="172"/>
                    <a:pt x="18" y="170"/>
                    <a:pt x="19" y="168"/>
                  </a:cubicBezTo>
                  <a:cubicBezTo>
                    <a:pt x="16" y="167"/>
                    <a:pt x="16" y="170"/>
                    <a:pt x="13" y="169"/>
                  </a:cubicBezTo>
                  <a:close/>
                  <a:moveTo>
                    <a:pt x="11" y="199"/>
                  </a:moveTo>
                  <a:cubicBezTo>
                    <a:pt x="14" y="199"/>
                    <a:pt x="16" y="196"/>
                    <a:pt x="16" y="192"/>
                  </a:cubicBezTo>
                  <a:cubicBezTo>
                    <a:pt x="13" y="193"/>
                    <a:pt x="11" y="195"/>
                    <a:pt x="11" y="199"/>
                  </a:cubicBezTo>
                  <a:close/>
                  <a:moveTo>
                    <a:pt x="13" y="222"/>
                  </a:moveTo>
                  <a:cubicBezTo>
                    <a:pt x="13" y="217"/>
                    <a:pt x="17" y="211"/>
                    <a:pt x="12" y="207"/>
                  </a:cubicBezTo>
                  <a:cubicBezTo>
                    <a:pt x="9" y="210"/>
                    <a:pt x="6" y="220"/>
                    <a:pt x="13" y="222"/>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EditPoints="1"/>
            </p:cNvSpPr>
            <p:nvPr/>
          </p:nvSpPr>
          <p:spPr bwMode="auto">
            <a:xfrm>
              <a:off x="3790" y="431"/>
              <a:ext cx="1189" cy="672"/>
            </a:xfrm>
            <a:custGeom>
              <a:avLst/>
              <a:gdLst/>
              <a:ahLst/>
              <a:cxnLst>
                <a:cxn ang="0">
                  <a:pos x="119" y="171"/>
                </a:cxn>
                <a:cxn ang="0">
                  <a:pos x="15" y="228"/>
                </a:cxn>
                <a:cxn ang="0">
                  <a:pos x="26" y="56"/>
                </a:cxn>
                <a:cxn ang="0">
                  <a:pos x="30" y="61"/>
                </a:cxn>
                <a:cxn ang="0">
                  <a:pos x="102" y="162"/>
                </a:cxn>
                <a:cxn ang="0">
                  <a:pos x="67" y="1"/>
                </a:cxn>
                <a:cxn ang="0">
                  <a:pos x="144" y="12"/>
                </a:cxn>
                <a:cxn ang="0">
                  <a:pos x="166" y="110"/>
                </a:cxn>
                <a:cxn ang="0">
                  <a:pos x="229" y="24"/>
                </a:cxn>
                <a:cxn ang="0">
                  <a:pos x="287" y="23"/>
                </a:cxn>
                <a:cxn ang="0">
                  <a:pos x="323" y="112"/>
                </a:cxn>
                <a:cxn ang="0">
                  <a:pos x="283" y="170"/>
                </a:cxn>
                <a:cxn ang="0">
                  <a:pos x="362" y="16"/>
                </a:cxn>
                <a:cxn ang="0">
                  <a:pos x="406" y="130"/>
                </a:cxn>
                <a:cxn ang="0">
                  <a:pos x="471" y="22"/>
                </a:cxn>
                <a:cxn ang="0">
                  <a:pos x="436" y="256"/>
                </a:cxn>
                <a:cxn ang="0">
                  <a:pos x="363" y="257"/>
                </a:cxn>
                <a:cxn ang="0">
                  <a:pos x="332" y="216"/>
                </a:cxn>
                <a:cxn ang="0">
                  <a:pos x="231" y="244"/>
                </a:cxn>
                <a:cxn ang="0">
                  <a:pos x="376" y="251"/>
                </a:cxn>
                <a:cxn ang="0">
                  <a:pos x="449" y="209"/>
                </a:cxn>
                <a:cxn ang="0">
                  <a:pos x="432" y="98"/>
                </a:cxn>
                <a:cxn ang="0">
                  <a:pos x="404" y="71"/>
                </a:cxn>
                <a:cxn ang="0">
                  <a:pos x="142" y="116"/>
                </a:cxn>
                <a:cxn ang="0">
                  <a:pos x="204" y="189"/>
                </a:cxn>
                <a:cxn ang="0">
                  <a:pos x="219" y="28"/>
                </a:cxn>
                <a:cxn ang="0">
                  <a:pos x="166" y="77"/>
                </a:cxn>
                <a:cxn ang="0">
                  <a:pos x="294" y="26"/>
                </a:cxn>
                <a:cxn ang="0">
                  <a:pos x="323" y="215"/>
                </a:cxn>
                <a:cxn ang="0">
                  <a:pos x="311" y="161"/>
                </a:cxn>
                <a:cxn ang="0">
                  <a:pos x="256" y="159"/>
                </a:cxn>
                <a:cxn ang="0">
                  <a:pos x="295" y="26"/>
                </a:cxn>
                <a:cxn ang="0">
                  <a:pos x="355" y="75"/>
                </a:cxn>
                <a:cxn ang="0">
                  <a:pos x="354" y="88"/>
                </a:cxn>
                <a:cxn ang="0">
                  <a:pos x="126" y="89"/>
                </a:cxn>
                <a:cxn ang="0">
                  <a:pos x="359" y="93"/>
                </a:cxn>
                <a:cxn ang="0">
                  <a:pos x="130" y="109"/>
                </a:cxn>
                <a:cxn ang="0">
                  <a:pos x="125" y="108"/>
                </a:cxn>
                <a:cxn ang="0">
                  <a:pos x="350" y="111"/>
                </a:cxn>
                <a:cxn ang="0">
                  <a:pos x="348" y="135"/>
                </a:cxn>
                <a:cxn ang="0">
                  <a:pos x="230" y="132"/>
                </a:cxn>
                <a:cxn ang="0">
                  <a:pos x="127" y="137"/>
                </a:cxn>
                <a:cxn ang="0">
                  <a:pos x="348" y="148"/>
                </a:cxn>
                <a:cxn ang="0">
                  <a:pos x="133" y="150"/>
                </a:cxn>
                <a:cxn ang="0">
                  <a:pos x="345" y="165"/>
                </a:cxn>
                <a:cxn ang="0">
                  <a:pos x="127" y="165"/>
                </a:cxn>
                <a:cxn ang="0">
                  <a:pos x="228" y="168"/>
                </a:cxn>
                <a:cxn ang="0">
                  <a:pos x="350" y="170"/>
                </a:cxn>
                <a:cxn ang="0">
                  <a:pos x="128" y="171"/>
                </a:cxn>
                <a:cxn ang="0">
                  <a:pos x="222" y="176"/>
                </a:cxn>
                <a:cxn ang="0">
                  <a:pos x="343" y="187"/>
                </a:cxn>
                <a:cxn ang="0">
                  <a:pos x="130" y="194"/>
                </a:cxn>
                <a:cxn ang="0">
                  <a:pos x="222" y="199"/>
                </a:cxn>
                <a:cxn ang="0">
                  <a:pos x="135" y="206"/>
                </a:cxn>
                <a:cxn ang="0">
                  <a:pos x="347" y="208"/>
                </a:cxn>
                <a:cxn ang="0">
                  <a:pos x="231" y="208"/>
                </a:cxn>
                <a:cxn ang="0">
                  <a:pos x="141" y="213"/>
                </a:cxn>
                <a:cxn ang="0">
                  <a:pos x="340" y="217"/>
                </a:cxn>
                <a:cxn ang="0">
                  <a:pos x="232" y="233"/>
                </a:cxn>
                <a:cxn ang="0">
                  <a:pos x="345" y="229"/>
                </a:cxn>
                <a:cxn ang="0">
                  <a:pos x="337" y="245"/>
                </a:cxn>
              </a:cxnLst>
              <a:rect l="0" t="0" r="r" b="b"/>
              <a:pathLst>
                <a:path w="471" h="266">
                  <a:moveTo>
                    <a:pt x="217" y="177"/>
                  </a:moveTo>
                  <a:cubicBezTo>
                    <a:pt x="208" y="200"/>
                    <a:pt x="199" y="224"/>
                    <a:pt x="180" y="237"/>
                  </a:cubicBezTo>
                  <a:cubicBezTo>
                    <a:pt x="168" y="234"/>
                    <a:pt x="156" y="233"/>
                    <a:pt x="147" y="228"/>
                  </a:cubicBezTo>
                  <a:cubicBezTo>
                    <a:pt x="138" y="224"/>
                    <a:pt x="134" y="215"/>
                    <a:pt x="127" y="210"/>
                  </a:cubicBezTo>
                  <a:cubicBezTo>
                    <a:pt x="123" y="198"/>
                    <a:pt x="123" y="182"/>
                    <a:pt x="119" y="171"/>
                  </a:cubicBezTo>
                  <a:cubicBezTo>
                    <a:pt x="122" y="157"/>
                    <a:pt x="120" y="136"/>
                    <a:pt x="123" y="123"/>
                  </a:cubicBezTo>
                  <a:cubicBezTo>
                    <a:pt x="120" y="139"/>
                    <a:pt x="111" y="158"/>
                    <a:pt x="102" y="176"/>
                  </a:cubicBezTo>
                  <a:cubicBezTo>
                    <a:pt x="93" y="197"/>
                    <a:pt x="81" y="216"/>
                    <a:pt x="65" y="228"/>
                  </a:cubicBezTo>
                  <a:cubicBezTo>
                    <a:pt x="58" y="233"/>
                    <a:pt x="47" y="239"/>
                    <a:pt x="36" y="238"/>
                  </a:cubicBezTo>
                  <a:cubicBezTo>
                    <a:pt x="27" y="237"/>
                    <a:pt x="23" y="232"/>
                    <a:pt x="15" y="228"/>
                  </a:cubicBezTo>
                  <a:cubicBezTo>
                    <a:pt x="4" y="210"/>
                    <a:pt x="0" y="180"/>
                    <a:pt x="3" y="155"/>
                  </a:cubicBezTo>
                  <a:cubicBezTo>
                    <a:pt x="4" y="139"/>
                    <a:pt x="4" y="124"/>
                    <a:pt x="7" y="108"/>
                  </a:cubicBezTo>
                  <a:cubicBezTo>
                    <a:pt x="8" y="104"/>
                    <a:pt x="11" y="100"/>
                    <a:pt x="12" y="95"/>
                  </a:cubicBezTo>
                  <a:cubicBezTo>
                    <a:pt x="14" y="90"/>
                    <a:pt x="14" y="85"/>
                    <a:pt x="15" y="80"/>
                  </a:cubicBezTo>
                  <a:cubicBezTo>
                    <a:pt x="18" y="72"/>
                    <a:pt x="23" y="64"/>
                    <a:pt x="26" y="56"/>
                  </a:cubicBezTo>
                  <a:cubicBezTo>
                    <a:pt x="28" y="49"/>
                    <a:pt x="29" y="42"/>
                    <a:pt x="31" y="35"/>
                  </a:cubicBezTo>
                  <a:cubicBezTo>
                    <a:pt x="32" y="33"/>
                    <a:pt x="34" y="31"/>
                    <a:pt x="34" y="29"/>
                  </a:cubicBezTo>
                  <a:cubicBezTo>
                    <a:pt x="38" y="21"/>
                    <a:pt x="41" y="12"/>
                    <a:pt x="50" y="10"/>
                  </a:cubicBezTo>
                  <a:cubicBezTo>
                    <a:pt x="49" y="21"/>
                    <a:pt x="41" y="28"/>
                    <a:pt x="37" y="38"/>
                  </a:cubicBezTo>
                  <a:cubicBezTo>
                    <a:pt x="34" y="45"/>
                    <a:pt x="33" y="53"/>
                    <a:pt x="30" y="61"/>
                  </a:cubicBezTo>
                  <a:cubicBezTo>
                    <a:pt x="28" y="68"/>
                    <a:pt x="24" y="74"/>
                    <a:pt x="22" y="81"/>
                  </a:cubicBezTo>
                  <a:cubicBezTo>
                    <a:pt x="14" y="104"/>
                    <a:pt x="10" y="127"/>
                    <a:pt x="8" y="156"/>
                  </a:cubicBezTo>
                  <a:cubicBezTo>
                    <a:pt x="7" y="188"/>
                    <a:pt x="12" y="238"/>
                    <a:pt x="47" y="229"/>
                  </a:cubicBezTo>
                  <a:cubicBezTo>
                    <a:pt x="55" y="227"/>
                    <a:pt x="64" y="220"/>
                    <a:pt x="71" y="213"/>
                  </a:cubicBezTo>
                  <a:cubicBezTo>
                    <a:pt x="83" y="200"/>
                    <a:pt x="94" y="181"/>
                    <a:pt x="102" y="162"/>
                  </a:cubicBezTo>
                  <a:cubicBezTo>
                    <a:pt x="110" y="146"/>
                    <a:pt x="117" y="125"/>
                    <a:pt x="120" y="101"/>
                  </a:cubicBezTo>
                  <a:cubicBezTo>
                    <a:pt x="123" y="71"/>
                    <a:pt x="115" y="42"/>
                    <a:pt x="102" y="23"/>
                  </a:cubicBezTo>
                  <a:cubicBezTo>
                    <a:pt x="96" y="14"/>
                    <a:pt x="82" y="3"/>
                    <a:pt x="67" y="7"/>
                  </a:cubicBezTo>
                  <a:cubicBezTo>
                    <a:pt x="58" y="10"/>
                    <a:pt x="58" y="18"/>
                    <a:pt x="48" y="23"/>
                  </a:cubicBezTo>
                  <a:cubicBezTo>
                    <a:pt x="50" y="12"/>
                    <a:pt x="57" y="3"/>
                    <a:pt x="67" y="1"/>
                  </a:cubicBezTo>
                  <a:cubicBezTo>
                    <a:pt x="72" y="0"/>
                    <a:pt x="89" y="2"/>
                    <a:pt x="95" y="4"/>
                  </a:cubicBezTo>
                  <a:cubicBezTo>
                    <a:pt x="107" y="10"/>
                    <a:pt x="122" y="42"/>
                    <a:pt x="125" y="60"/>
                  </a:cubicBezTo>
                  <a:cubicBezTo>
                    <a:pt x="126" y="69"/>
                    <a:pt x="124" y="77"/>
                    <a:pt x="126" y="84"/>
                  </a:cubicBezTo>
                  <a:cubicBezTo>
                    <a:pt x="131" y="67"/>
                    <a:pt x="131" y="41"/>
                    <a:pt x="138" y="24"/>
                  </a:cubicBezTo>
                  <a:cubicBezTo>
                    <a:pt x="140" y="19"/>
                    <a:pt x="142" y="14"/>
                    <a:pt x="144" y="12"/>
                  </a:cubicBezTo>
                  <a:cubicBezTo>
                    <a:pt x="145" y="11"/>
                    <a:pt x="150" y="12"/>
                    <a:pt x="149" y="8"/>
                  </a:cubicBezTo>
                  <a:cubicBezTo>
                    <a:pt x="153" y="20"/>
                    <a:pt x="173" y="17"/>
                    <a:pt x="182" y="24"/>
                  </a:cubicBezTo>
                  <a:cubicBezTo>
                    <a:pt x="184" y="35"/>
                    <a:pt x="181" y="47"/>
                    <a:pt x="178" y="59"/>
                  </a:cubicBezTo>
                  <a:cubicBezTo>
                    <a:pt x="176" y="70"/>
                    <a:pt x="170" y="80"/>
                    <a:pt x="168" y="90"/>
                  </a:cubicBezTo>
                  <a:cubicBezTo>
                    <a:pt x="166" y="97"/>
                    <a:pt x="165" y="104"/>
                    <a:pt x="166" y="110"/>
                  </a:cubicBezTo>
                  <a:cubicBezTo>
                    <a:pt x="167" y="116"/>
                    <a:pt x="174" y="125"/>
                    <a:pt x="181" y="123"/>
                  </a:cubicBezTo>
                  <a:cubicBezTo>
                    <a:pt x="188" y="120"/>
                    <a:pt x="191" y="101"/>
                    <a:pt x="194" y="88"/>
                  </a:cubicBezTo>
                  <a:cubicBezTo>
                    <a:pt x="196" y="73"/>
                    <a:pt x="199" y="57"/>
                    <a:pt x="199" y="48"/>
                  </a:cubicBezTo>
                  <a:cubicBezTo>
                    <a:pt x="200" y="36"/>
                    <a:pt x="201" y="29"/>
                    <a:pt x="208" y="24"/>
                  </a:cubicBezTo>
                  <a:cubicBezTo>
                    <a:pt x="217" y="23"/>
                    <a:pt x="222" y="21"/>
                    <a:pt x="229" y="24"/>
                  </a:cubicBezTo>
                  <a:cubicBezTo>
                    <a:pt x="231" y="29"/>
                    <a:pt x="234" y="33"/>
                    <a:pt x="237" y="37"/>
                  </a:cubicBezTo>
                  <a:cubicBezTo>
                    <a:pt x="240" y="61"/>
                    <a:pt x="235" y="85"/>
                    <a:pt x="231" y="107"/>
                  </a:cubicBezTo>
                  <a:cubicBezTo>
                    <a:pt x="234" y="106"/>
                    <a:pt x="234" y="103"/>
                    <a:pt x="235" y="100"/>
                  </a:cubicBezTo>
                  <a:cubicBezTo>
                    <a:pt x="242" y="86"/>
                    <a:pt x="251" y="72"/>
                    <a:pt x="260" y="58"/>
                  </a:cubicBezTo>
                  <a:cubicBezTo>
                    <a:pt x="269" y="45"/>
                    <a:pt x="274" y="33"/>
                    <a:pt x="287" y="23"/>
                  </a:cubicBezTo>
                  <a:cubicBezTo>
                    <a:pt x="291" y="19"/>
                    <a:pt x="297" y="15"/>
                    <a:pt x="302" y="13"/>
                  </a:cubicBezTo>
                  <a:cubicBezTo>
                    <a:pt x="307" y="20"/>
                    <a:pt x="304" y="26"/>
                    <a:pt x="304" y="34"/>
                  </a:cubicBezTo>
                  <a:cubicBezTo>
                    <a:pt x="304" y="41"/>
                    <a:pt x="307" y="47"/>
                    <a:pt x="309" y="54"/>
                  </a:cubicBezTo>
                  <a:cubicBezTo>
                    <a:pt x="310" y="61"/>
                    <a:pt x="312" y="68"/>
                    <a:pt x="314" y="75"/>
                  </a:cubicBezTo>
                  <a:cubicBezTo>
                    <a:pt x="318" y="87"/>
                    <a:pt x="323" y="100"/>
                    <a:pt x="323" y="112"/>
                  </a:cubicBezTo>
                  <a:cubicBezTo>
                    <a:pt x="321" y="115"/>
                    <a:pt x="316" y="114"/>
                    <a:pt x="313" y="115"/>
                  </a:cubicBezTo>
                  <a:cubicBezTo>
                    <a:pt x="298" y="118"/>
                    <a:pt x="276" y="121"/>
                    <a:pt x="268" y="135"/>
                  </a:cubicBezTo>
                  <a:cubicBezTo>
                    <a:pt x="258" y="151"/>
                    <a:pt x="263" y="176"/>
                    <a:pt x="276" y="182"/>
                  </a:cubicBezTo>
                  <a:cubicBezTo>
                    <a:pt x="289" y="188"/>
                    <a:pt x="316" y="186"/>
                    <a:pt x="312" y="169"/>
                  </a:cubicBezTo>
                  <a:cubicBezTo>
                    <a:pt x="305" y="168"/>
                    <a:pt x="291" y="177"/>
                    <a:pt x="283" y="170"/>
                  </a:cubicBezTo>
                  <a:cubicBezTo>
                    <a:pt x="279" y="162"/>
                    <a:pt x="283" y="154"/>
                    <a:pt x="282" y="144"/>
                  </a:cubicBezTo>
                  <a:cubicBezTo>
                    <a:pt x="301" y="139"/>
                    <a:pt x="324" y="140"/>
                    <a:pt x="341" y="147"/>
                  </a:cubicBezTo>
                  <a:cubicBezTo>
                    <a:pt x="345" y="114"/>
                    <a:pt x="346" y="79"/>
                    <a:pt x="353" y="46"/>
                  </a:cubicBezTo>
                  <a:cubicBezTo>
                    <a:pt x="354" y="41"/>
                    <a:pt x="356" y="38"/>
                    <a:pt x="357" y="33"/>
                  </a:cubicBezTo>
                  <a:cubicBezTo>
                    <a:pt x="358" y="28"/>
                    <a:pt x="355" y="19"/>
                    <a:pt x="362" y="16"/>
                  </a:cubicBezTo>
                  <a:cubicBezTo>
                    <a:pt x="364" y="29"/>
                    <a:pt x="360" y="43"/>
                    <a:pt x="358" y="54"/>
                  </a:cubicBezTo>
                  <a:cubicBezTo>
                    <a:pt x="364" y="54"/>
                    <a:pt x="362" y="45"/>
                    <a:pt x="363" y="40"/>
                  </a:cubicBezTo>
                  <a:cubicBezTo>
                    <a:pt x="364" y="29"/>
                    <a:pt x="365" y="17"/>
                    <a:pt x="365" y="11"/>
                  </a:cubicBezTo>
                  <a:cubicBezTo>
                    <a:pt x="382" y="8"/>
                    <a:pt x="399" y="7"/>
                    <a:pt x="418" y="9"/>
                  </a:cubicBezTo>
                  <a:cubicBezTo>
                    <a:pt x="414" y="51"/>
                    <a:pt x="406" y="87"/>
                    <a:pt x="406" y="130"/>
                  </a:cubicBezTo>
                  <a:cubicBezTo>
                    <a:pt x="409" y="134"/>
                    <a:pt x="416" y="132"/>
                    <a:pt x="420" y="134"/>
                  </a:cubicBezTo>
                  <a:cubicBezTo>
                    <a:pt x="425" y="127"/>
                    <a:pt x="423" y="119"/>
                    <a:pt x="424" y="111"/>
                  </a:cubicBezTo>
                  <a:cubicBezTo>
                    <a:pt x="425" y="97"/>
                    <a:pt x="429" y="79"/>
                    <a:pt x="431" y="63"/>
                  </a:cubicBezTo>
                  <a:cubicBezTo>
                    <a:pt x="433" y="48"/>
                    <a:pt x="436" y="35"/>
                    <a:pt x="436" y="21"/>
                  </a:cubicBezTo>
                  <a:cubicBezTo>
                    <a:pt x="446" y="17"/>
                    <a:pt x="457" y="25"/>
                    <a:pt x="471" y="22"/>
                  </a:cubicBezTo>
                  <a:cubicBezTo>
                    <a:pt x="471" y="59"/>
                    <a:pt x="457" y="91"/>
                    <a:pt x="455" y="126"/>
                  </a:cubicBezTo>
                  <a:cubicBezTo>
                    <a:pt x="454" y="135"/>
                    <a:pt x="454" y="144"/>
                    <a:pt x="454" y="152"/>
                  </a:cubicBezTo>
                  <a:cubicBezTo>
                    <a:pt x="454" y="174"/>
                    <a:pt x="453" y="198"/>
                    <a:pt x="456" y="219"/>
                  </a:cubicBezTo>
                  <a:cubicBezTo>
                    <a:pt x="457" y="230"/>
                    <a:pt x="461" y="241"/>
                    <a:pt x="460" y="251"/>
                  </a:cubicBezTo>
                  <a:cubicBezTo>
                    <a:pt x="454" y="256"/>
                    <a:pt x="443" y="252"/>
                    <a:pt x="436" y="256"/>
                  </a:cubicBezTo>
                  <a:cubicBezTo>
                    <a:pt x="430" y="255"/>
                    <a:pt x="425" y="253"/>
                    <a:pt x="419" y="255"/>
                  </a:cubicBezTo>
                  <a:cubicBezTo>
                    <a:pt x="406" y="239"/>
                    <a:pt x="414" y="212"/>
                    <a:pt x="414" y="188"/>
                  </a:cubicBezTo>
                  <a:cubicBezTo>
                    <a:pt x="411" y="184"/>
                    <a:pt x="404" y="183"/>
                    <a:pt x="399" y="180"/>
                  </a:cubicBezTo>
                  <a:cubicBezTo>
                    <a:pt x="386" y="198"/>
                    <a:pt x="386" y="235"/>
                    <a:pt x="382" y="259"/>
                  </a:cubicBezTo>
                  <a:cubicBezTo>
                    <a:pt x="374" y="259"/>
                    <a:pt x="369" y="256"/>
                    <a:pt x="363" y="257"/>
                  </a:cubicBezTo>
                  <a:cubicBezTo>
                    <a:pt x="358" y="257"/>
                    <a:pt x="354" y="261"/>
                    <a:pt x="349" y="263"/>
                  </a:cubicBezTo>
                  <a:cubicBezTo>
                    <a:pt x="348" y="263"/>
                    <a:pt x="347" y="262"/>
                    <a:pt x="344" y="262"/>
                  </a:cubicBezTo>
                  <a:cubicBezTo>
                    <a:pt x="342" y="262"/>
                    <a:pt x="338" y="266"/>
                    <a:pt x="335" y="263"/>
                  </a:cubicBezTo>
                  <a:cubicBezTo>
                    <a:pt x="327" y="260"/>
                    <a:pt x="329" y="250"/>
                    <a:pt x="326" y="243"/>
                  </a:cubicBezTo>
                  <a:cubicBezTo>
                    <a:pt x="332" y="236"/>
                    <a:pt x="330" y="227"/>
                    <a:pt x="332" y="216"/>
                  </a:cubicBezTo>
                  <a:cubicBezTo>
                    <a:pt x="332" y="215"/>
                    <a:pt x="333" y="215"/>
                    <a:pt x="333" y="214"/>
                  </a:cubicBezTo>
                  <a:cubicBezTo>
                    <a:pt x="320" y="226"/>
                    <a:pt x="312" y="237"/>
                    <a:pt x="292" y="243"/>
                  </a:cubicBezTo>
                  <a:cubicBezTo>
                    <a:pt x="287" y="244"/>
                    <a:pt x="281" y="244"/>
                    <a:pt x="275" y="245"/>
                  </a:cubicBezTo>
                  <a:cubicBezTo>
                    <a:pt x="272" y="246"/>
                    <a:pt x="269" y="249"/>
                    <a:pt x="266" y="250"/>
                  </a:cubicBezTo>
                  <a:cubicBezTo>
                    <a:pt x="257" y="252"/>
                    <a:pt x="237" y="248"/>
                    <a:pt x="231" y="244"/>
                  </a:cubicBezTo>
                  <a:cubicBezTo>
                    <a:pt x="231" y="244"/>
                    <a:pt x="225" y="239"/>
                    <a:pt x="224" y="238"/>
                  </a:cubicBezTo>
                  <a:cubicBezTo>
                    <a:pt x="214" y="223"/>
                    <a:pt x="215" y="198"/>
                    <a:pt x="217" y="177"/>
                  </a:cubicBezTo>
                  <a:close/>
                  <a:moveTo>
                    <a:pt x="370" y="18"/>
                  </a:moveTo>
                  <a:cubicBezTo>
                    <a:pt x="370" y="99"/>
                    <a:pt x="353" y="178"/>
                    <a:pt x="351" y="254"/>
                  </a:cubicBezTo>
                  <a:cubicBezTo>
                    <a:pt x="360" y="254"/>
                    <a:pt x="366" y="251"/>
                    <a:pt x="376" y="251"/>
                  </a:cubicBezTo>
                  <a:cubicBezTo>
                    <a:pt x="380" y="227"/>
                    <a:pt x="383" y="193"/>
                    <a:pt x="394" y="172"/>
                  </a:cubicBezTo>
                  <a:cubicBezTo>
                    <a:pt x="405" y="174"/>
                    <a:pt x="412" y="179"/>
                    <a:pt x="421" y="180"/>
                  </a:cubicBezTo>
                  <a:cubicBezTo>
                    <a:pt x="421" y="200"/>
                    <a:pt x="411" y="232"/>
                    <a:pt x="422" y="248"/>
                  </a:cubicBezTo>
                  <a:cubicBezTo>
                    <a:pt x="432" y="251"/>
                    <a:pt x="445" y="250"/>
                    <a:pt x="454" y="246"/>
                  </a:cubicBezTo>
                  <a:cubicBezTo>
                    <a:pt x="453" y="233"/>
                    <a:pt x="449" y="220"/>
                    <a:pt x="449" y="209"/>
                  </a:cubicBezTo>
                  <a:cubicBezTo>
                    <a:pt x="448" y="176"/>
                    <a:pt x="448" y="147"/>
                    <a:pt x="450" y="117"/>
                  </a:cubicBezTo>
                  <a:cubicBezTo>
                    <a:pt x="452" y="86"/>
                    <a:pt x="465" y="56"/>
                    <a:pt x="464" y="27"/>
                  </a:cubicBezTo>
                  <a:cubicBezTo>
                    <a:pt x="456" y="28"/>
                    <a:pt x="450" y="27"/>
                    <a:pt x="442" y="27"/>
                  </a:cubicBezTo>
                  <a:cubicBezTo>
                    <a:pt x="438" y="32"/>
                    <a:pt x="440" y="39"/>
                    <a:pt x="439" y="46"/>
                  </a:cubicBezTo>
                  <a:cubicBezTo>
                    <a:pt x="437" y="63"/>
                    <a:pt x="434" y="80"/>
                    <a:pt x="432" y="98"/>
                  </a:cubicBezTo>
                  <a:cubicBezTo>
                    <a:pt x="431" y="106"/>
                    <a:pt x="430" y="114"/>
                    <a:pt x="430" y="122"/>
                  </a:cubicBezTo>
                  <a:cubicBezTo>
                    <a:pt x="429" y="129"/>
                    <a:pt x="429" y="139"/>
                    <a:pt x="422" y="142"/>
                  </a:cubicBezTo>
                  <a:cubicBezTo>
                    <a:pt x="414" y="139"/>
                    <a:pt x="406" y="141"/>
                    <a:pt x="399" y="140"/>
                  </a:cubicBezTo>
                  <a:cubicBezTo>
                    <a:pt x="398" y="133"/>
                    <a:pt x="399" y="125"/>
                    <a:pt x="399" y="118"/>
                  </a:cubicBezTo>
                  <a:cubicBezTo>
                    <a:pt x="400" y="101"/>
                    <a:pt x="402" y="86"/>
                    <a:pt x="404" y="71"/>
                  </a:cubicBezTo>
                  <a:cubicBezTo>
                    <a:pt x="405" y="62"/>
                    <a:pt x="405" y="54"/>
                    <a:pt x="406" y="46"/>
                  </a:cubicBezTo>
                  <a:cubicBezTo>
                    <a:pt x="407" y="36"/>
                    <a:pt x="413" y="26"/>
                    <a:pt x="411" y="15"/>
                  </a:cubicBezTo>
                  <a:cubicBezTo>
                    <a:pt x="395" y="13"/>
                    <a:pt x="383" y="14"/>
                    <a:pt x="370" y="18"/>
                  </a:cubicBezTo>
                  <a:close/>
                  <a:moveTo>
                    <a:pt x="150" y="26"/>
                  </a:moveTo>
                  <a:cubicBezTo>
                    <a:pt x="149" y="53"/>
                    <a:pt x="136" y="85"/>
                    <a:pt x="142" y="116"/>
                  </a:cubicBezTo>
                  <a:cubicBezTo>
                    <a:pt x="139" y="120"/>
                    <a:pt x="140" y="129"/>
                    <a:pt x="140" y="134"/>
                  </a:cubicBezTo>
                  <a:cubicBezTo>
                    <a:pt x="141" y="154"/>
                    <a:pt x="141" y="186"/>
                    <a:pt x="150" y="205"/>
                  </a:cubicBezTo>
                  <a:cubicBezTo>
                    <a:pt x="154" y="215"/>
                    <a:pt x="167" y="230"/>
                    <a:pt x="178" y="228"/>
                  </a:cubicBezTo>
                  <a:cubicBezTo>
                    <a:pt x="187" y="227"/>
                    <a:pt x="200" y="205"/>
                    <a:pt x="203" y="195"/>
                  </a:cubicBezTo>
                  <a:cubicBezTo>
                    <a:pt x="204" y="193"/>
                    <a:pt x="204" y="191"/>
                    <a:pt x="204" y="189"/>
                  </a:cubicBezTo>
                  <a:cubicBezTo>
                    <a:pt x="205" y="187"/>
                    <a:pt x="207" y="185"/>
                    <a:pt x="207" y="184"/>
                  </a:cubicBezTo>
                  <a:cubicBezTo>
                    <a:pt x="213" y="167"/>
                    <a:pt x="218" y="153"/>
                    <a:pt x="222" y="134"/>
                  </a:cubicBezTo>
                  <a:cubicBezTo>
                    <a:pt x="223" y="123"/>
                    <a:pt x="224" y="108"/>
                    <a:pt x="226" y="96"/>
                  </a:cubicBezTo>
                  <a:cubicBezTo>
                    <a:pt x="229" y="80"/>
                    <a:pt x="234" y="58"/>
                    <a:pt x="230" y="43"/>
                  </a:cubicBezTo>
                  <a:cubicBezTo>
                    <a:pt x="229" y="37"/>
                    <a:pt x="223" y="29"/>
                    <a:pt x="219" y="28"/>
                  </a:cubicBezTo>
                  <a:cubicBezTo>
                    <a:pt x="205" y="27"/>
                    <a:pt x="205" y="51"/>
                    <a:pt x="203" y="65"/>
                  </a:cubicBezTo>
                  <a:cubicBezTo>
                    <a:pt x="201" y="83"/>
                    <a:pt x="199" y="99"/>
                    <a:pt x="196" y="111"/>
                  </a:cubicBezTo>
                  <a:cubicBezTo>
                    <a:pt x="194" y="117"/>
                    <a:pt x="188" y="129"/>
                    <a:pt x="183" y="130"/>
                  </a:cubicBezTo>
                  <a:cubicBezTo>
                    <a:pt x="178" y="131"/>
                    <a:pt x="169" y="128"/>
                    <a:pt x="167" y="126"/>
                  </a:cubicBezTo>
                  <a:cubicBezTo>
                    <a:pt x="152" y="117"/>
                    <a:pt x="162" y="90"/>
                    <a:pt x="166" y="77"/>
                  </a:cubicBezTo>
                  <a:cubicBezTo>
                    <a:pt x="167" y="72"/>
                    <a:pt x="169" y="66"/>
                    <a:pt x="171" y="61"/>
                  </a:cubicBezTo>
                  <a:cubicBezTo>
                    <a:pt x="174" y="49"/>
                    <a:pt x="179" y="33"/>
                    <a:pt x="174" y="27"/>
                  </a:cubicBezTo>
                  <a:cubicBezTo>
                    <a:pt x="169" y="23"/>
                    <a:pt x="156" y="26"/>
                    <a:pt x="150" y="23"/>
                  </a:cubicBezTo>
                  <a:cubicBezTo>
                    <a:pt x="150" y="24"/>
                    <a:pt x="150" y="25"/>
                    <a:pt x="150" y="26"/>
                  </a:cubicBezTo>
                  <a:close/>
                  <a:moveTo>
                    <a:pt x="294" y="26"/>
                  </a:moveTo>
                  <a:cubicBezTo>
                    <a:pt x="263" y="55"/>
                    <a:pt x="244" y="96"/>
                    <a:pt x="236" y="148"/>
                  </a:cubicBezTo>
                  <a:cubicBezTo>
                    <a:pt x="236" y="150"/>
                    <a:pt x="240" y="149"/>
                    <a:pt x="240" y="151"/>
                  </a:cubicBezTo>
                  <a:cubicBezTo>
                    <a:pt x="230" y="164"/>
                    <a:pt x="234" y="196"/>
                    <a:pt x="240" y="211"/>
                  </a:cubicBezTo>
                  <a:cubicBezTo>
                    <a:pt x="244" y="222"/>
                    <a:pt x="256" y="237"/>
                    <a:pt x="265" y="238"/>
                  </a:cubicBezTo>
                  <a:cubicBezTo>
                    <a:pt x="292" y="241"/>
                    <a:pt x="312" y="228"/>
                    <a:pt x="323" y="215"/>
                  </a:cubicBezTo>
                  <a:cubicBezTo>
                    <a:pt x="333" y="203"/>
                    <a:pt x="335" y="190"/>
                    <a:pt x="338" y="174"/>
                  </a:cubicBezTo>
                  <a:cubicBezTo>
                    <a:pt x="339" y="171"/>
                    <a:pt x="335" y="174"/>
                    <a:pt x="336" y="171"/>
                  </a:cubicBezTo>
                  <a:cubicBezTo>
                    <a:pt x="353" y="143"/>
                    <a:pt x="303" y="147"/>
                    <a:pt x="290" y="147"/>
                  </a:cubicBezTo>
                  <a:cubicBezTo>
                    <a:pt x="290" y="153"/>
                    <a:pt x="287" y="160"/>
                    <a:pt x="290" y="165"/>
                  </a:cubicBezTo>
                  <a:cubicBezTo>
                    <a:pt x="296" y="171"/>
                    <a:pt x="303" y="160"/>
                    <a:pt x="311" y="161"/>
                  </a:cubicBezTo>
                  <a:cubicBezTo>
                    <a:pt x="316" y="161"/>
                    <a:pt x="320" y="165"/>
                    <a:pt x="320" y="172"/>
                  </a:cubicBezTo>
                  <a:cubicBezTo>
                    <a:pt x="320" y="183"/>
                    <a:pt x="308" y="191"/>
                    <a:pt x="297" y="192"/>
                  </a:cubicBezTo>
                  <a:cubicBezTo>
                    <a:pt x="296" y="192"/>
                    <a:pt x="292" y="191"/>
                    <a:pt x="289" y="191"/>
                  </a:cubicBezTo>
                  <a:cubicBezTo>
                    <a:pt x="279" y="190"/>
                    <a:pt x="271" y="188"/>
                    <a:pt x="266" y="183"/>
                  </a:cubicBezTo>
                  <a:cubicBezTo>
                    <a:pt x="261" y="178"/>
                    <a:pt x="257" y="167"/>
                    <a:pt x="256" y="159"/>
                  </a:cubicBezTo>
                  <a:cubicBezTo>
                    <a:pt x="256" y="150"/>
                    <a:pt x="260" y="143"/>
                    <a:pt x="261" y="132"/>
                  </a:cubicBezTo>
                  <a:cubicBezTo>
                    <a:pt x="265" y="133"/>
                    <a:pt x="263" y="129"/>
                    <a:pt x="265" y="127"/>
                  </a:cubicBezTo>
                  <a:cubicBezTo>
                    <a:pt x="276" y="115"/>
                    <a:pt x="297" y="112"/>
                    <a:pt x="316" y="108"/>
                  </a:cubicBezTo>
                  <a:cubicBezTo>
                    <a:pt x="315" y="94"/>
                    <a:pt x="310" y="81"/>
                    <a:pt x="306" y="68"/>
                  </a:cubicBezTo>
                  <a:cubicBezTo>
                    <a:pt x="302" y="54"/>
                    <a:pt x="299" y="40"/>
                    <a:pt x="295" y="26"/>
                  </a:cubicBezTo>
                  <a:cubicBezTo>
                    <a:pt x="295" y="26"/>
                    <a:pt x="294" y="26"/>
                    <a:pt x="294" y="26"/>
                  </a:cubicBezTo>
                  <a:close/>
                  <a:moveTo>
                    <a:pt x="138" y="54"/>
                  </a:moveTo>
                  <a:cubicBezTo>
                    <a:pt x="139" y="50"/>
                    <a:pt x="143" y="44"/>
                    <a:pt x="140" y="39"/>
                  </a:cubicBezTo>
                  <a:cubicBezTo>
                    <a:pt x="140" y="45"/>
                    <a:pt x="137" y="48"/>
                    <a:pt x="138" y="54"/>
                  </a:cubicBezTo>
                  <a:close/>
                  <a:moveTo>
                    <a:pt x="355" y="75"/>
                  </a:moveTo>
                  <a:cubicBezTo>
                    <a:pt x="361" y="76"/>
                    <a:pt x="363" y="63"/>
                    <a:pt x="359" y="61"/>
                  </a:cubicBezTo>
                  <a:cubicBezTo>
                    <a:pt x="356" y="64"/>
                    <a:pt x="355" y="69"/>
                    <a:pt x="355" y="75"/>
                  </a:cubicBezTo>
                  <a:close/>
                  <a:moveTo>
                    <a:pt x="354" y="88"/>
                  </a:moveTo>
                  <a:cubicBezTo>
                    <a:pt x="357" y="87"/>
                    <a:pt x="361" y="86"/>
                    <a:pt x="360" y="80"/>
                  </a:cubicBezTo>
                  <a:cubicBezTo>
                    <a:pt x="355" y="80"/>
                    <a:pt x="353" y="83"/>
                    <a:pt x="354" y="88"/>
                  </a:cubicBezTo>
                  <a:close/>
                  <a:moveTo>
                    <a:pt x="132" y="90"/>
                  </a:moveTo>
                  <a:cubicBezTo>
                    <a:pt x="135" y="91"/>
                    <a:pt x="135" y="84"/>
                    <a:pt x="133" y="84"/>
                  </a:cubicBezTo>
                  <a:cubicBezTo>
                    <a:pt x="134" y="87"/>
                    <a:pt x="132" y="88"/>
                    <a:pt x="132" y="90"/>
                  </a:cubicBezTo>
                  <a:close/>
                  <a:moveTo>
                    <a:pt x="126" y="94"/>
                  </a:moveTo>
                  <a:cubicBezTo>
                    <a:pt x="126" y="92"/>
                    <a:pt x="127" y="86"/>
                    <a:pt x="126" y="89"/>
                  </a:cubicBezTo>
                  <a:cubicBezTo>
                    <a:pt x="126" y="90"/>
                    <a:pt x="125" y="97"/>
                    <a:pt x="126" y="94"/>
                  </a:cubicBezTo>
                  <a:close/>
                  <a:moveTo>
                    <a:pt x="353" y="95"/>
                  </a:moveTo>
                  <a:cubicBezTo>
                    <a:pt x="354" y="98"/>
                    <a:pt x="350" y="101"/>
                    <a:pt x="353" y="103"/>
                  </a:cubicBezTo>
                  <a:cubicBezTo>
                    <a:pt x="353" y="101"/>
                    <a:pt x="355" y="101"/>
                    <a:pt x="358" y="101"/>
                  </a:cubicBezTo>
                  <a:cubicBezTo>
                    <a:pt x="357" y="97"/>
                    <a:pt x="359" y="96"/>
                    <a:pt x="359" y="93"/>
                  </a:cubicBezTo>
                  <a:cubicBezTo>
                    <a:pt x="356" y="92"/>
                    <a:pt x="357" y="96"/>
                    <a:pt x="353" y="95"/>
                  </a:cubicBezTo>
                  <a:close/>
                  <a:moveTo>
                    <a:pt x="126" y="102"/>
                  </a:moveTo>
                  <a:cubicBezTo>
                    <a:pt x="126" y="101"/>
                    <a:pt x="126" y="95"/>
                    <a:pt x="125" y="99"/>
                  </a:cubicBezTo>
                  <a:cubicBezTo>
                    <a:pt x="124" y="100"/>
                    <a:pt x="124" y="105"/>
                    <a:pt x="126" y="102"/>
                  </a:cubicBezTo>
                  <a:close/>
                  <a:moveTo>
                    <a:pt x="130" y="109"/>
                  </a:moveTo>
                  <a:cubicBezTo>
                    <a:pt x="134" y="107"/>
                    <a:pt x="133" y="101"/>
                    <a:pt x="131" y="98"/>
                  </a:cubicBezTo>
                  <a:cubicBezTo>
                    <a:pt x="132" y="102"/>
                    <a:pt x="131" y="106"/>
                    <a:pt x="130" y="109"/>
                  </a:cubicBezTo>
                  <a:close/>
                  <a:moveTo>
                    <a:pt x="125" y="108"/>
                  </a:moveTo>
                  <a:cubicBezTo>
                    <a:pt x="125" y="107"/>
                    <a:pt x="124" y="104"/>
                    <a:pt x="124" y="106"/>
                  </a:cubicBezTo>
                  <a:cubicBezTo>
                    <a:pt x="123" y="108"/>
                    <a:pt x="124" y="110"/>
                    <a:pt x="125" y="108"/>
                  </a:cubicBezTo>
                  <a:close/>
                  <a:moveTo>
                    <a:pt x="350" y="111"/>
                  </a:moveTo>
                  <a:cubicBezTo>
                    <a:pt x="350" y="115"/>
                    <a:pt x="350" y="118"/>
                    <a:pt x="349" y="121"/>
                  </a:cubicBezTo>
                  <a:cubicBezTo>
                    <a:pt x="352" y="121"/>
                    <a:pt x="352" y="118"/>
                    <a:pt x="356" y="119"/>
                  </a:cubicBezTo>
                  <a:cubicBezTo>
                    <a:pt x="358" y="116"/>
                    <a:pt x="356" y="110"/>
                    <a:pt x="358" y="108"/>
                  </a:cubicBezTo>
                  <a:cubicBezTo>
                    <a:pt x="354" y="108"/>
                    <a:pt x="353" y="110"/>
                    <a:pt x="350" y="111"/>
                  </a:cubicBezTo>
                  <a:close/>
                  <a:moveTo>
                    <a:pt x="131" y="125"/>
                  </a:moveTo>
                  <a:cubicBezTo>
                    <a:pt x="131" y="122"/>
                    <a:pt x="131" y="119"/>
                    <a:pt x="132" y="117"/>
                  </a:cubicBezTo>
                  <a:cubicBezTo>
                    <a:pt x="131" y="117"/>
                    <a:pt x="130" y="117"/>
                    <a:pt x="129" y="117"/>
                  </a:cubicBezTo>
                  <a:cubicBezTo>
                    <a:pt x="130" y="119"/>
                    <a:pt x="127" y="126"/>
                    <a:pt x="131" y="125"/>
                  </a:cubicBezTo>
                  <a:close/>
                  <a:moveTo>
                    <a:pt x="348" y="135"/>
                  </a:moveTo>
                  <a:cubicBezTo>
                    <a:pt x="351" y="134"/>
                    <a:pt x="352" y="132"/>
                    <a:pt x="355" y="132"/>
                  </a:cubicBezTo>
                  <a:cubicBezTo>
                    <a:pt x="355" y="130"/>
                    <a:pt x="355" y="128"/>
                    <a:pt x="355" y="126"/>
                  </a:cubicBezTo>
                  <a:cubicBezTo>
                    <a:pt x="349" y="126"/>
                    <a:pt x="349" y="130"/>
                    <a:pt x="348" y="135"/>
                  </a:cubicBezTo>
                  <a:close/>
                  <a:moveTo>
                    <a:pt x="231" y="134"/>
                  </a:moveTo>
                  <a:cubicBezTo>
                    <a:pt x="231" y="133"/>
                    <a:pt x="231" y="130"/>
                    <a:pt x="230" y="132"/>
                  </a:cubicBezTo>
                  <a:cubicBezTo>
                    <a:pt x="230" y="133"/>
                    <a:pt x="231" y="136"/>
                    <a:pt x="231" y="134"/>
                  </a:cubicBezTo>
                  <a:close/>
                  <a:moveTo>
                    <a:pt x="127" y="137"/>
                  </a:moveTo>
                  <a:cubicBezTo>
                    <a:pt x="129" y="138"/>
                    <a:pt x="131" y="138"/>
                    <a:pt x="133" y="138"/>
                  </a:cubicBezTo>
                  <a:cubicBezTo>
                    <a:pt x="132" y="135"/>
                    <a:pt x="133" y="136"/>
                    <a:pt x="133" y="132"/>
                  </a:cubicBezTo>
                  <a:cubicBezTo>
                    <a:pt x="130" y="132"/>
                    <a:pt x="127" y="133"/>
                    <a:pt x="127" y="137"/>
                  </a:cubicBezTo>
                  <a:close/>
                  <a:moveTo>
                    <a:pt x="226" y="152"/>
                  </a:moveTo>
                  <a:cubicBezTo>
                    <a:pt x="232" y="151"/>
                    <a:pt x="230" y="137"/>
                    <a:pt x="229" y="137"/>
                  </a:cubicBezTo>
                  <a:cubicBezTo>
                    <a:pt x="229" y="143"/>
                    <a:pt x="226" y="146"/>
                    <a:pt x="226" y="152"/>
                  </a:cubicBezTo>
                  <a:close/>
                  <a:moveTo>
                    <a:pt x="347" y="142"/>
                  </a:moveTo>
                  <a:cubicBezTo>
                    <a:pt x="348" y="144"/>
                    <a:pt x="346" y="148"/>
                    <a:pt x="348" y="148"/>
                  </a:cubicBezTo>
                  <a:cubicBezTo>
                    <a:pt x="349" y="146"/>
                    <a:pt x="352" y="147"/>
                    <a:pt x="354" y="146"/>
                  </a:cubicBezTo>
                  <a:cubicBezTo>
                    <a:pt x="353" y="144"/>
                    <a:pt x="355" y="139"/>
                    <a:pt x="353" y="139"/>
                  </a:cubicBezTo>
                  <a:cubicBezTo>
                    <a:pt x="352" y="141"/>
                    <a:pt x="349" y="141"/>
                    <a:pt x="347" y="142"/>
                  </a:cubicBezTo>
                  <a:close/>
                  <a:moveTo>
                    <a:pt x="127" y="151"/>
                  </a:moveTo>
                  <a:cubicBezTo>
                    <a:pt x="129" y="151"/>
                    <a:pt x="133" y="152"/>
                    <a:pt x="133" y="150"/>
                  </a:cubicBezTo>
                  <a:cubicBezTo>
                    <a:pt x="132" y="150"/>
                    <a:pt x="134" y="146"/>
                    <a:pt x="133" y="144"/>
                  </a:cubicBezTo>
                  <a:cubicBezTo>
                    <a:pt x="132" y="144"/>
                    <a:pt x="130" y="144"/>
                    <a:pt x="128" y="144"/>
                  </a:cubicBezTo>
                  <a:cubicBezTo>
                    <a:pt x="127" y="145"/>
                    <a:pt x="128" y="149"/>
                    <a:pt x="127" y="151"/>
                  </a:cubicBezTo>
                  <a:close/>
                  <a:moveTo>
                    <a:pt x="346" y="156"/>
                  </a:moveTo>
                  <a:cubicBezTo>
                    <a:pt x="346" y="159"/>
                    <a:pt x="345" y="161"/>
                    <a:pt x="345" y="165"/>
                  </a:cubicBezTo>
                  <a:cubicBezTo>
                    <a:pt x="348" y="165"/>
                    <a:pt x="350" y="165"/>
                    <a:pt x="352" y="165"/>
                  </a:cubicBezTo>
                  <a:cubicBezTo>
                    <a:pt x="351" y="161"/>
                    <a:pt x="355" y="156"/>
                    <a:pt x="352" y="153"/>
                  </a:cubicBezTo>
                  <a:cubicBezTo>
                    <a:pt x="350" y="154"/>
                    <a:pt x="350" y="156"/>
                    <a:pt x="346" y="156"/>
                  </a:cubicBezTo>
                  <a:close/>
                  <a:moveTo>
                    <a:pt x="127" y="159"/>
                  </a:moveTo>
                  <a:cubicBezTo>
                    <a:pt x="127" y="161"/>
                    <a:pt x="127" y="163"/>
                    <a:pt x="127" y="165"/>
                  </a:cubicBezTo>
                  <a:cubicBezTo>
                    <a:pt x="130" y="164"/>
                    <a:pt x="131" y="164"/>
                    <a:pt x="134" y="165"/>
                  </a:cubicBezTo>
                  <a:cubicBezTo>
                    <a:pt x="134" y="163"/>
                    <a:pt x="133" y="161"/>
                    <a:pt x="133" y="158"/>
                  </a:cubicBezTo>
                  <a:cubicBezTo>
                    <a:pt x="129" y="159"/>
                    <a:pt x="130" y="158"/>
                    <a:pt x="127" y="159"/>
                  </a:cubicBezTo>
                  <a:close/>
                  <a:moveTo>
                    <a:pt x="224" y="169"/>
                  </a:moveTo>
                  <a:cubicBezTo>
                    <a:pt x="226" y="169"/>
                    <a:pt x="227" y="168"/>
                    <a:pt x="228" y="168"/>
                  </a:cubicBezTo>
                  <a:cubicBezTo>
                    <a:pt x="227" y="164"/>
                    <a:pt x="231" y="161"/>
                    <a:pt x="227" y="160"/>
                  </a:cubicBezTo>
                  <a:cubicBezTo>
                    <a:pt x="224" y="161"/>
                    <a:pt x="224" y="164"/>
                    <a:pt x="224" y="169"/>
                  </a:cubicBezTo>
                  <a:close/>
                  <a:moveTo>
                    <a:pt x="344" y="180"/>
                  </a:moveTo>
                  <a:cubicBezTo>
                    <a:pt x="346" y="180"/>
                    <a:pt x="348" y="180"/>
                    <a:pt x="350" y="180"/>
                  </a:cubicBezTo>
                  <a:cubicBezTo>
                    <a:pt x="349" y="176"/>
                    <a:pt x="354" y="170"/>
                    <a:pt x="350" y="170"/>
                  </a:cubicBezTo>
                  <a:cubicBezTo>
                    <a:pt x="346" y="170"/>
                    <a:pt x="345" y="176"/>
                    <a:pt x="344" y="180"/>
                  </a:cubicBezTo>
                  <a:close/>
                  <a:moveTo>
                    <a:pt x="128" y="180"/>
                  </a:moveTo>
                  <a:cubicBezTo>
                    <a:pt x="131" y="180"/>
                    <a:pt x="133" y="180"/>
                    <a:pt x="135" y="180"/>
                  </a:cubicBezTo>
                  <a:cubicBezTo>
                    <a:pt x="135" y="176"/>
                    <a:pt x="135" y="173"/>
                    <a:pt x="134" y="171"/>
                  </a:cubicBezTo>
                  <a:cubicBezTo>
                    <a:pt x="132" y="171"/>
                    <a:pt x="130" y="171"/>
                    <a:pt x="128" y="171"/>
                  </a:cubicBezTo>
                  <a:cubicBezTo>
                    <a:pt x="128" y="174"/>
                    <a:pt x="128" y="177"/>
                    <a:pt x="128" y="180"/>
                  </a:cubicBezTo>
                  <a:close/>
                  <a:moveTo>
                    <a:pt x="222" y="176"/>
                  </a:moveTo>
                  <a:cubicBezTo>
                    <a:pt x="223" y="178"/>
                    <a:pt x="221" y="181"/>
                    <a:pt x="223" y="181"/>
                  </a:cubicBezTo>
                  <a:cubicBezTo>
                    <a:pt x="224" y="179"/>
                    <a:pt x="231" y="176"/>
                    <a:pt x="226" y="174"/>
                  </a:cubicBezTo>
                  <a:cubicBezTo>
                    <a:pt x="226" y="176"/>
                    <a:pt x="224" y="176"/>
                    <a:pt x="222" y="176"/>
                  </a:cubicBezTo>
                  <a:close/>
                  <a:moveTo>
                    <a:pt x="222" y="192"/>
                  </a:moveTo>
                  <a:cubicBezTo>
                    <a:pt x="225" y="191"/>
                    <a:pt x="228" y="191"/>
                    <a:pt x="228" y="188"/>
                  </a:cubicBezTo>
                  <a:cubicBezTo>
                    <a:pt x="228" y="186"/>
                    <a:pt x="226" y="186"/>
                    <a:pt x="223" y="186"/>
                  </a:cubicBezTo>
                  <a:cubicBezTo>
                    <a:pt x="222" y="187"/>
                    <a:pt x="222" y="189"/>
                    <a:pt x="222" y="192"/>
                  </a:cubicBezTo>
                  <a:close/>
                  <a:moveTo>
                    <a:pt x="343" y="187"/>
                  </a:moveTo>
                  <a:cubicBezTo>
                    <a:pt x="342" y="190"/>
                    <a:pt x="342" y="195"/>
                    <a:pt x="341" y="198"/>
                  </a:cubicBezTo>
                  <a:cubicBezTo>
                    <a:pt x="344" y="198"/>
                    <a:pt x="347" y="197"/>
                    <a:pt x="349" y="195"/>
                  </a:cubicBezTo>
                  <a:cubicBezTo>
                    <a:pt x="349" y="192"/>
                    <a:pt x="349" y="188"/>
                    <a:pt x="350" y="186"/>
                  </a:cubicBezTo>
                  <a:cubicBezTo>
                    <a:pt x="347" y="185"/>
                    <a:pt x="346" y="187"/>
                    <a:pt x="343" y="187"/>
                  </a:cubicBezTo>
                  <a:close/>
                  <a:moveTo>
                    <a:pt x="130" y="194"/>
                  </a:moveTo>
                  <a:cubicBezTo>
                    <a:pt x="133" y="194"/>
                    <a:pt x="135" y="194"/>
                    <a:pt x="137" y="194"/>
                  </a:cubicBezTo>
                  <a:cubicBezTo>
                    <a:pt x="137" y="192"/>
                    <a:pt x="137" y="190"/>
                    <a:pt x="137" y="188"/>
                  </a:cubicBezTo>
                  <a:cubicBezTo>
                    <a:pt x="135" y="188"/>
                    <a:pt x="133" y="188"/>
                    <a:pt x="130" y="188"/>
                  </a:cubicBezTo>
                  <a:cubicBezTo>
                    <a:pt x="130" y="190"/>
                    <a:pt x="130" y="192"/>
                    <a:pt x="130" y="194"/>
                  </a:cubicBezTo>
                  <a:close/>
                  <a:moveTo>
                    <a:pt x="222" y="199"/>
                  </a:moveTo>
                  <a:cubicBezTo>
                    <a:pt x="223" y="202"/>
                    <a:pt x="223" y="204"/>
                    <a:pt x="224" y="205"/>
                  </a:cubicBezTo>
                  <a:cubicBezTo>
                    <a:pt x="225" y="203"/>
                    <a:pt x="227" y="202"/>
                    <a:pt x="229" y="201"/>
                  </a:cubicBezTo>
                  <a:cubicBezTo>
                    <a:pt x="229" y="199"/>
                    <a:pt x="229" y="197"/>
                    <a:pt x="227" y="196"/>
                  </a:cubicBezTo>
                  <a:cubicBezTo>
                    <a:pt x="226" y="198"/>
                    <a:pt x="224" y="198"/>
                    <a:pt x="222" y="199"/>
                  </a:cubicBezTo>
                  <a:close/>
                  <a:moveTo>
                    <a:pt x="135" y="206"/>
                  </a:moveTo>
                  <a:cubicBezTo>
                    <a:pt x="138" y="205"/>
                    <a:pt x="142" y="206"/>
                    <a:pt x="141" y="201"/>
                  </a:cubicBezTo>
                  <a:cubicBezTo>
                    <a:pt x="138" y="202"/>
                    <a:pt x="135" y="201"/>
                    <a:pt x="133" y="200"/>
                  </a:cubicBezTo>
                  <a:cubicBezTo>
                    <a:pt x="133" y="203"/>
                    <a:pt x="135" y="204"/>
                    <a:pt x="135" y="206"/>
                  </a:cubicBezTo>
                  <a:close/>
                  <a:moveTo>
                    <a:pt x="342" y="210"/>
                  </a:moveTo>
                  <a:cubicBezTo>
                    <a:pt x="342" y="207"/>
                    <a:pt x="345" y="208"/>
                    <a:pt x="347" y="208"/>
                  </a:cubicBezTo>
                  <a:cubicBezTo>
                    <a:pt x="347" y="206"/>
                    <a:pt x="347" y="205"/>
                    <a:pt x="347" y="203"/>
                  </a:cubicBezTo>
                  <a:cubicBezTo>
                    <a:pt x="344" y="203"/>
                    <a:pt x="339" y="207"/>
                    <a:pt x="342" y="210"/>
                  </a:cubicBezTo>
                  <a:close/>
                  <a:moveTo>
                    <a:pt x="223" y="209"/>
                  </a:moveTo>
                  <a:cubicBezTo>
                    <a:pt x="224" y="211"/>
                    <a:pt x="225" y="213"/>
                    <a:pt x="224" y="217"/>
                  </a:cubicBezTo>
                  <a:cubicBezTo>
                    <a:pt x="228" y="215"/>
                    <a:pt x="232" y="214"/>
                    <a:pt x="231" y="208"/>
                  </a:cubicBezTo>
                  <a:cubicBezTo>
                    <a:pt x="227" y="208"/>
                    <a:pt x="227" y="211"/>
                    <a:pt x="223" y="209"/>
                  </a:cubicBezTo>
                  <a:close/>
                  <a:moveTo>
                    <a:pt x="141" y="213"/>
                  </a:moveTo>
                  <a:cubicBezTo>
                    <a:pt x="143" y="217"/>
                    <a:pt x="147" y="219"/>
                    <a:pt x="150" y="221"/>
                  </a:cubicBezTo>
                  <a:cubicBezTo>
                    <a:pt x="150" y="217"/>
                    <a:pt x="146" y="216"/>
                    <a:pt x="146" y="212"/>
                  </a:cubicBezTo>
                  <a:cubicBezTo>
                    <a:pt x="143" y="211"/>
                    <a:pt x="143" y="213"/>
                    <a:pt x="141" y="213"/>
                  </a:cubicBezTo>
                  <a:close/>
                  <a:moveTo>
                    <a:pt x="340" y="217"/>
                  </a:moveTo>
                  <a:cubicBezTo>
                    <a:pt x="340" y="219"/>
                    <a:pt x="340" y="221"/>
                    <a:pt x="340" y="223"/>
                  </a:cubicBezTo>
                  <a:cubicBezTo>
                    <a:pt x="343" y="223"/>
                    <a:pt x="344" y="224"/>
                    <a:pt x="346" y="224"/>
                  </a:cubicBezTo>
                  <a:cubicBezTo>
                    <a:pt x="345" y="220"/>
                    <a:pt x="350" y="215"/>
                    <a:pt x="345" y="214"/>
                  </a:cubicBezTo>
                  <a:cubicBezTo>
                    <a:pt x="344" y="215"/>
                    <a:pt x="342" y="216"/>
                    <a:pt x="340" y="217"/>
                  </a:cubicBezTo>
                  <a:close/>
                  <a:moveTo>
                    <a:pt x="228" y="222"/>
                  </a:moveTo>
                  <a:cubicBezTo>
                    <a:pt x="229" y="219"/>
                    <a:pt x="235" y="222"/>
                    <a:pt x="235" y="219"/>
                  </a:cubicBezTo>
                  <a:cubicBezTo>
                    <a:pt x="233" y="219"/>
                    <a:pt x="226" y="220"/>
                    <a:pt x="228" y="222"/>
                  </a:cubicBezTo>
                  <a:close/>
                  <a:moveTo>
                    <a:pt x="230" y="227"/>
                  </a:moveTo>
                  <a:cubicBezTo>
                    <a:pt x="229" y="231"/>
                    <a:pt x="233" y="230"/>
                    <a:pt x="232" y="233"/>
                  </a:cubicBezTo>
                  <a:cubicBezTo>
                    <a:pt x="237" y="234"/>
                    <a:pt x="237" y="230"/>
                    <a:pt x="242" y="231"/>
                  </a:cubicBezTo>
                  <a:cubicBezTo>
                    <a:pt x="241" y="225"/>
                    <a:pt x="235" y="226"/>
                    <a:pt x="230" y="227"/>
                  </a:cubicBezTo>
                  <a:close/>
                  <a:moveTo>
                    <a:pt x="337" y="237"/>
                  </a:moveTo>
                  <a:cubicBezTo>
                    <a:pt x="339" y="236"/>
                    <a:pt x="344" y="238"/>
                    <a:pt x="345" y="236"/>
                  </a:cubicBezTo>
                  <a:cubicBezTo>
                    <a:pt x="344" y="236"/>
                    <a:pt x="346" y="232"/>
                    <a:pt x="345" y="229"/>
                  </a:cubicBezTo>
                  <a:cubicBezTo>
                    <a:pt x="340" y="229"/>
                    <a:pt x="338" y="233"/>
                    <a:pt x="337" y="237"/>
                  </a:cubicBezTo>
                  <a:close/>
                  <a:moveTo>
                    <a:pt x="242" y="240"/>
                  </a:moveTo>
                  <a:cubicBezTo>
                    <a:pt x="247" y="238"/>
                    <a:pt x="250" y="244"/>
                    <a:pt x="252" y="240"/>
                  </a:cubicBezTo>
                  <a:cubicBezTo>
                    <a:pt x="249" y="237"/>
                    <a:pt x="244" y="234"/>
                    <a:pt x="242" y="240"/>
                  </a:cubicBezTo>
                  <a:close/>
                  <a:moveTo>
                    <a:pt x="337" y="245"/>
                  </a:moveTo>
                  <a:cubicBezTo>
                    <a:pt x="337" y="250"/>
                    <a:pt x="337" y="255"/>
                    <a:pt x="342" y="255"/>
                  </a:cubicBezTo>
                  <a:cubicBezTo>
                    <a:pt x="343" y="251"/>
                    <a:pt x="344" y="246"/>
                    <a:pt x="342" y="242"/>
                  </a:cubicBezTo>
                  <a:cubicBezTo>
                    <a:pt x="343" y="245"/>
                    <a:pt x="338" y="244"/>
                    <a:pt x="337" y="245"/>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EditPoints="1"/>
            </p:cNvSpPr>
            <p:nvPr/>
          </p:nvSpPr>
          <p:spPr bwMode="auto">
            <a:xfrm>
              <a:off x="3871" y="631"/>
              <a:ext cx="174" cy="232"/>
            </a:xfrm>
            <a:custGeom>
              <a:avLst/>
              <a:gdLst/>
              <a:ahLst/>
              <a:cxnLst>
                <a:cxn ang="0">
                  <a:pos x="38" y="84"/>
                </a:cxn>
                <a:cxn ang="0">
                  <a:pos x="28" y="87"/>
                </a:cxn>
                <a:cxn ang="0">
                  <a:pos x="22" y="17"/>
                </a:cxn>
                <a:cxn ang="0">
                  <a:pos x="51" y="1"/>
                </a:cxn>
                <a:cxn ang="0">
                  <a:pos x="33" y="16"/>
                </a:cxn>
                <a:cxn ang="0">
                  <a:pos x="32" y="12"/>
                </a:cxn>
                <a:cxn ang="0">
                  <a:pos x="48" y="12"/>
                </a:cxn>
                <a:cxn ang="0">
                  <a:pos x="23" y="24"/>
                </a:cxn>
                <a:cxn ang="0">
                  <a:pos x="23" y="24"/>
                </a:cxn>
                <a:cxn ang="0">
                  <a:pos x="53" y="22"/>
                </a:cxn>
                <a:cxn ang="0">
                  <a:pos x="28" y="33"/>
                </a:cxn>
                <a:cxn ang="0">
                  <a:pos x="33" y="25"/>
                </a:cxn>
                <a:cxn ang="0">
                  <a:pos x="33" y="38"/>
                </a:cxn>
                <a:cxn ang="0">
                  <a:pos x="41" y="36"/>
                </a:cxn>
                <a:cxn ang="0">
                  <a:pos x="33" y="38"/>
                </a:cxn>
                <a:cxn ang="0">
                  <a:pos x="51" y="38"/>
                </a:cxn>
                <a:cxn ang="0">
                  <a:pos x="54" y="35"/>
                </a:cxn>
                <a:cxn ang="0">
                  <a:pos x="21" y="40"/>
                </a:cxn>
                <a:cxn ang="0">
                  <a:pos x="21" y="40"/>
                </a:cxn>
                <a:cxn ang="0">
                  <a:pos x="30" y="45"/>
                </a:cxn>
                <a:cxn ang="0">
                  <a:pos x="25" y="49"/>
                </a:cxn>
                <a:cxn ang="0">
                  <a:pos x="46" y="50"/>
                </a:cxn>
                <a:cxn ang="0">
                  <a:pos x="39" y="48"/>
                </a:cxn>
                <a:cxn ang="0">
                  <a:pos x="22" y="56"/>
                </a:cxn>
                <a:cxn ang="0">
                  <a:pos x="17" y="57"/>
                </a:cxn>
                <a:cxn ang="0">
                  <a:pos x="33" y="60"/>
                </a:cxn>
                <a:cxn ang="0">
                  <a:pos x="31" y="54"/>
                </a:cxn>
                <a:cxn ang="0">
                  <a:pos x="42" y="68"/>
                </a:cxn>
                <a:cxn ang="0">
                  <a:pos x="41" y="63"/>
                </a:cxn>
                <a:cxn ang="0">
                  <a:pos x="28" y="66"/>
                </a:cxn>
                <a:cxn ang="0">
                  <a:pos x="26" y="68"/>
                </a:cxn>
                <a:cxn ang="0">
                  <a:pos x="20" y="73"/>
                </a:cxn>
                <a:cxn ang="0">
                  <a:pos x="17" y="73"/>
                </a:cxn>
                <a:cxn ang="0">
                  <a:pos x="36" y="78"/>
                </a:cxn>
                <a:cxn ang="0">
                  <a:pos x="29" y="75"/>
                </a:cxn>
              </a:cxnLst>
              <a:rect l="0" t="0" r="r" b="b"/>
              <a:pathLst>
                <a:path w="69" h="92">
                  <a:moveTo>
                    <a:pt x="51" y="1"/>
                  </a:moveTo>
                  <a:cubicBezTo>
                    <a:pt x="69" y="26"/>
                    <a:pt x="59" y="71"/>
                    <a:pt x="38" y="84"/>
                  </a:cubicBezTo>
                  <a:cubicBezTo>
                    <a:pt x="36" y="85"/>
                    <a:pt x="37" y="89"/>
                    <a:pt x="35" y="90"/>
                  </a:cubicBezTo>
                  <a:cubicBezTo>
                    <a:pt x="32" y="92"/>
                    <a:pt x="31" y="88"/>
                    <a:pt x="28" y="87"/>
                  </a:cubicBezTo>
                  <a:cubicBezTo>
                    <a:pt x="22" y="85"/>
                    <a:pt x="17" y="86"/>
                    <a:pt x="13" y="81"/>
                  </a:cubicBezTo>
                  <a:cubicBezTo>
                    <a:pt x="0" y="66"/>
                    <a:pt x="9" y="28"/>
                    <a:pt x="22" y="17"/>
                  </a:cubicBezTo>
                  <a:cubicBezTo>
                    <a:pt x="22" y="13"/>
                    <a:pt x="21" y="11"/>
                    <a:pt x="23" y="7"/>
                  </a:cubicBezTo>
                  <a:cubicBezTo>
                    <a:pt x="31" y="2"/>
                    <a:pt x="39" y="0"/>
                    <a:pt x="51" y="1"/>
                  </a:cubicBezTo>
                  <a:close/>
                  <a:moveTo>
                    <a:pt x="32" y="12"/>
                  </a:moveTo>
                  <a:cubicBezTo>
                    <a:pt x="32" y="14"/>
                    <a:pt x="33" y="14"/>
                    <a:pt x="33" y="16"/>
                  </a:cubicBezTo>
                  <a:cubicBezTo>
                    <a:pt x="36" y="14"/>
                    <a:pt x="39" y="11"/>
                    <a:pt x="41" y="8"/>
                  </a:cubicBezTo>
                  <a:cubicBezTo>
                    <a:pt x="37" y="8"/>
                    <a:pt x="36" y="11"/>
                    <a:pt x="32" y="12"/>
                  </a:cubicBezTo>
                  <a:close/>
                  <a:moveTo>
                    <a:pt x="39" y="22"/>
                  </a:moveTo>
                  <a:cubicBezTo>
                    <a:pt x="43" y="21"/>
                    <a:pt x="49" y="15"/>
                    <a:pt x="48" y="12"/>
                  </a:cubicBezTo>
                  <a:cubicBezTo>
                    <a:pt x="46" y="16"/>
                    <a:pt x="40" y="17"/>
                    <a:pt x="39" y="22"/>
                  </a:cubicBezTo>
                  <a:close/>
                  <a:moveTo>
                    <a:pt x="23" y="24"/>
                  </a:moveTo>
                  <a:cubicBezTo>
                    <a:pt x="27" y="24"/>
                    <a:pt x="28" y="21"/>
                    <a:pt x="29" y="20"/>
                  </a:cubicBezTo>
                  <a:cubicBezTo>
                    <a:pt x="26" y="17"/>
                    <a:pt x="24" y="22"/>
                    <a:pt x="23" y="24"/>
                  </a:cubicBezTo>
                  <a:close/>
                  <a:moveTo>
                    <a:pt x="46" y="32"/>
                  </a:moveTo>
                  <a:cubicBezTo>
                    <a:pt x="49" y="29"/>
                    <a:pt x="52" y="27"/>
                    <a:pt x="53" y="22"/>
                  </a:cubicBezTo>
                  <a:cubicBezTo>
                    <a:pt x="49" y="23"/>
                    <a:pt x="43" y="27"/>
                    <a:pt x="46" y="32"/>
                  </a:cubicBezTo>
                  <a:close/>
                  <a:moveTo>
                    <a:pt x="28" y="33"/>
                  </a:moveTo>
                  <a:cubicBezTo>
                    <a:pt x="31" y="33"/>
                    <a:pt x="32" y="30"/>
                    <a:pt x="34" y="30"/>
                  </a:cubicBezTo>
                  <a:cubicBezTo>
                    <a:pt x="33" y="29"/>
                    <a:pt x="35" y="25"/>
                    <a:pt x="33" y="25"/>
                  </a:cubicBezTo>
                  <a:cubicBezTo>
                    <a:pt x="31" y="28"/>
                    <a:pt x="28" y="29"/>
                    <a:pt x="28" y="33"/>
                  </a:cubicBezTo>
                  <a:close/>
                  <a:moveTo>
                    <a:pt x="33" y="38"/>
                  </a:moveTo>
                  <a:cubicBezTo>
                    <a:pt x="33" y="40"/>
                    <a:pt x="34" y="41"/>
                    <a:pt x="37" y="42"/>
                  </a:cubicBezTo>
                  <a:cubicBezTo>
                    <a:pt x="37" y="38"/>
                    <a:pt x="41" y="40"/>
                    <a:pt x="41" y="36"/>
                  </a:cubicBezTo>
                  <a:cubicBezTo>
                    <a:pt x="40" y="34"/>
                    <a:pt x="39" y="33"/>
                    <a:pt x="38" y="33"/>
                  </a:cubicBezTo>
                  <a:cubicBezTo>
                    <a:pt x="37" y="35"/>
                    <a:pt x="36" y="37"/>
                    <a:pt x="33" y="38"/>
                  </a:cubicBezTo>
                  <a:close/>
                  <a:moveTo>
                    <a:pt x="51" y="36"/>
                  </a:moveTo>
                  <a:cubicBezTo>
                    <a:pt x="51" y="36"/>
                    <a:pt x="51" y="37"/>
                    <a:pt x="51" y="38"/>
                  </a:cubicBezTo>
                  <a:cubicBezTo>
                    <a:pt x="53" y="38"/>
                    <a:pt x="53" y="38"/>
                    <a:pt x="54" y="39"/>
                  </a:cubicBezTo>
                  <a:cubicBezTo>
                    <a:pt x="54" y="37"/>
                    <a:pt x="54" y="36"/>
                    <a:pt x="54" y="35"/>
                  </a:cubicBezTo>
                  <a:cubicBezTo>
                    <a:pt x="53" y="35"/>
                    <a:pt x="52" y="35"/>
                    <a:pt x="51" y="36"/>
                  </a:cubicBezTo>
                  <a:close/>
                  <a:moveTo>
                    <a:pt x="21" y="40"/>
                  </a:moveTo>
                  <a:cubicBezTo>
                    <a:pt x="23" y="40"/>
                    <a:pt x="24" y="38"/>
                    <a:pt x="23" y="36"/>
                  </a:cubicBezTo>
                  <a:cubicBezTo>
                    <a:pt x="21" y="36"/>
                    <a:pt x="21" y="38"/>
                    <a:pt x="21" y="40"/>
                  </a:cubicBezTo>
                  <a:close/>
                  <a:moveTo>
                    <a:pt x="25" y="49"/>
                  </a:moveTo>
                  <a:cubicBezTo>
                    <a:pt x="28" y="50"/>
                    <a:pt x="30" y="48"/>
                    <a:pt x="30" y="45"/>
                  </a:cubicBezTo>
                  <a:cubicBezTo>
                    <a:pt x="29" y="45"/>
                    <a:pt x="29" y="43"/>
                    <a:pt x="27" y="44"/>
                  </a:cubicBezTo>
                  <a:cubicBezTo>
                    <a:pt x="26" y="45"/>
                    <a:pt x="25" y="46"/>
                    <a:pt x="25" y="49"/>
                  </a:cubicBezTo>
                  <a:close/>
                  <a:moveTo>
                    <a:pt x="39" y="48"/>
                  </a:moveTo>
                  <a:cubicBezTo>
                    <a:pt x="42" y="47"/>
                    <a:pt x="44" y="48"/>
                    <a:pt x="46" y="50"/>
                  </a:cubicBezTo>
                  <a:cubicBezTo>
                    <a:pt x="46" y="48"/>
                    <a:pt x="48" y="48"/>
                    <a:pt x="47" y="45"/>
                  </a:cubicBezTo>
                  <a:cubicBezTo>
                    <a:pt x="44" y="41"/>
                    <a:pt x="40" y="45"/>
                    <a:pt x="39" y="48"/>
                  </a:cubicBezTo>
                  <a:close/>
                  <a:moveTo>
                    <a:pt x="17" y="57"/>
                  </a:moveTo>
                  <a:cubicBezTo>
                    <a:pt x="19" y="59"/>
                    <a:pt x="19" y="56"/>
                    <a:pt x="22" y="56"/>
                  </a:cubicBezTo>
                  <a:cubicBezTo>
                    <a:pt x="21" y="54"/>
                    <a:pt x="21" y="51"/>
                    <a:pt x="19" y="51"/>
                  </a:cubicBezTo>
                  <a:cubicBezTo>
                    <a:pt x="18" y="53"/>
                    <a:pt x="17" y="55"/>
                    <a:pt x="17" y="57"/>
                  </a:cubicBezTo>
                  <a:close/>
                  <a:moveTo>
                    <a:pt x="31" y="54"/>
                  </a:moveTo>
                  <a:cubicBezTo>
                    <a:pt x="31" y="57"/>
                    <a:pt x="32" y="58"/>
                    <a:pt x="33" y="60"/>
                  </a:cubicBezTo>
                  <a:cubicBezTo>
                    <a:pt x="38" y="60"/>
                    <a:pt x="37" y="53"/>
                    <a:pt x="34" y="52"/>
                  </a:cubicBezTo>
                  <a:cubicBezTo>
                    <a:pt x="34" y="53"/>
                    <a:pt x="33" y="54"/>
                    <a:pt x="31" y="54"/>
                  </a:cubicBezTo>
                  <a:close/>
                  <a:moveTo>
                    <a:pt x="41" y="63"/>
                  </a:moveTo>
                  <a:cubicBezTo>
                    <a:pt x="40" y="66"/>
                    <a:pt x="42" y="66"/>
                    <a:pt x="42" y="68"/>
                  </a:cubicBezTo>
                  <a:cubicBezTo>
                    <a:pt x="46" y="67"/>
                    <a:pt x="50" y="59"/>
                    <a:pt x="49" y="55"/>
                  </a:cubicBezTo>
                  <a:cubicBezTo>
                    <a:pt x="47" y="58"/>
                    <a:pt x="46" y="63"/>
                    <a:pt x="41" y="63"/>
                  </a:cubicBezTo>
                  <a:close/>
                  <a:moveTo>
                    <a:pt x="26" y="68"/>
                  </a:moveTo>
                  <a:cubicBezTo>
                    <a:pt x="26" y="66"/>
                    <a:pt x="27" y="65"/>
                    <a:pt x="28" y="66"/>
                  </a:cubicBezTo>
                  <a:cubicBezTo>
                    <a:pt x="28" y="63"/>
                    <a:pt x="27" y="61"/>
                    <a:pt x="24" y="61"/>
                  </a:cubicBezTo>
                  <a:cubicBezTo>
                    <a:pt x="22" y="63"/>
                    <a:pt x="22" y="67"/>
                    <a:pt x="26" y="68"/>
                  </a:cubicBezTo>
                  <a:close/>
                  <a:moveTo>
                    <a:pt x="17" y="73"/>
                  </a:moveTo>
                  <a:cubicBezTo>
                    <a:pt x="18" y="73"/>
                    <a:pt x="19" y="73"/>
                    <a:pt x="20" y="73"/>
                  </a:cubicBezTo>
                  <a:cubicBezTo>
                    <a:pt x="20" y="71"/>
                    <a:pt x="19" y="69"/>
                    <a:pt x="17" y="69"/>
                  </a:cubicBezTo>
                  <a:cubicBezTo>
                    <a:pt x="17" y="71"/>
                    <a:pt x="17" y="72"/>
                    <a:pt x="17" y="73"/>
                  </a:cubicBezTo>
                  <a:close/>
                  <a:moveTo>
                    <a:pt x="29" y="75"/>
                  </a:moveTo>
                  <a:cubicBezTo>
                    <a:pt x="32" y="76"/>
                    <a:pt x="33" y="78"/>
                    <a:pt x="36" y="78"/>
                  </a:cubicBezTo>
                  <a:cubicBezTo>
                    <a:pt x="36" y="74"/>
                    <a:pt x="34" y="71"/>
                    <a:pt x="31" y="70"/>
                  </a:cubicBezTo>
                  <a:cubicBezTo>
                    <a:pt x="31" y="72"/>
                    <a:pt x="28" y="72"/>
                    <a:pt x="29" y="75"/>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EditPoints="1"/>
            </p:cNvSpPr>
            <p:nvPr/>
          </p:nvSpPr>
          <p:spPr bwMode="auto">
            <a:xfrm>
              <a:off x="4979" y="454"/>
              <a:ext cx="310" cy="641"/>
            </a:xfrm>
            <a:custGeom>
              <a:avLst/>
              <a:gdLst/>
              <a:ahLst/>
              <a:cxnLst>
                <a:cxn ang="0">
                  <a:pos x="118" y="68"/>
                </a:cxn>
                <a:cxn ang="0">
                  <a:pos x="75" y="70"/>
                </a:cxn>
                <a:cxn ang="0">
                  <a:pos x="61" y="183"/>
                </a:cxn>
                <a:cxn ang="0">
                  <a:pos x="9" y="248"/>
                </a:cxn>
                <a:cxn ang="0">
                  <a:pos x="11" y="221"/>
                </a:cxn>
                <a:cxn ang="0">
                  <a:pos x="11" y="207"/>
                </a:cxn>
                <a:cxn ang="0">
                  <a:pos x="16" y="173"/>
                </a:cxn>
                <a:cxn ang="0">
                  <a:pos x="21" y="152"/>
                </a:cxn>
                <a:cxn ang="0">
                  <a:pos x="32" y="70"/>
                </a:cxn>
                <a:cxn ang="0">
                  <a:pos x="10" y="19"/>
                </a:cxn>
                <a:cxn ang="0">
                  <a:pos x="9" y="16"/>
                </a:cxn>
                <a:cxn ang="0">
                  <a:pos x="23" y="0"/>
                </a:cxn>
                <a:cxn ang="0">
                  <a:pos x="106" y="11"/>
                </a:cxn>
                <a:cxn ang="0">
                  <a:pos x="10" y="68"/>
                </a:cxn>
                <a:cxn ang="0">
                  <a:pos x="52" y="59"/>
                </a:cxn>
                <a:cxn ang="0">
                  <a:pos x="26" y="241"/>
                </a:cxn>
                <a:cxn ang="0">
                  <a:pos x="54" y="191"/>
                </a:cxn>
                <a:cxn ang="0">
                  <a:pos x="68" y="65"/>
                </a:cxn>
                <a:cxn ang="0">
                  <a:pos x="112" y="17"/>
                </a:cxn>
                <a:cxn ang="0">
                  <a:pos x="10" y="68"/>
                </a:cxn>
                <a:cxn ang="0">
                  <a:pos x="42" y="76"/>
                </a:cxn>
                <a:cxn ang="0">
                  <a:pos x="39" y="69"/>
                </a:cxn>
                <a:cxn ang="0">
                  <a:pos x="36" y="88"/>
                </a:cxn>
                <a:cxn ang="0">
                  <a:pos x="40" y="82"/>
                </a:cxn>
                <a:cxn ang="0">
                  <a:pos x="36" y="88"/>
                </a:cxn>
                <a:cxn ang="0">
                  <a:pos x="38" y="93"/>
                </a:cxn>
                <a:cxn ang="0">
                  <a:pos x="32" y="111"/>
                </a:cxn>
                <a:cxn ang="0">
                  <a:pos x="35" y="110"/>
                </a:cxn>
                <a:cxn ang="0">
                  <a:pos x="30" y="127"/>
                </a:cxn>
                <a:cxn ang="0">
                  <a:pos x="34" y="126"/>
                </a:cxn>
                <a:cxn ang="0">
                  <a:pos x="28" y="152"/>
                </a:cxn>
                <a:cxn ang="0">
                  <a:pos x="28" y="152"/>
                </a:cxn>
                <a:cxn ang="0">
                  <a:pos x="27" y="159"/>
                </a:cxn>
                <a:cxn ang="0">
                  <a:pos x="24" y="184"/>
                </a:cxn>
                <a:cxn ang="0">
                  <a:pos x="24" y="184"/>
                </a:cxn>
              </a:cxnLst>
              <a:rect l="0" t="0" r="r" b="b"/>
              <a:pathLst>
                <a:path w="123" h="254">
                  <a:moveTo>
                    <a:pt x="123" y="12"/>
                  </a:moveTo>
                  <a:cubicBezTo>
                    <a:pt x="116" y="26"/>
                    <a:pt x="116" y="52"/>
                    <a:pt x="118" y="68"/>
                  </a:cubicBezTo>
                  <a:cubicBezTo>
                    <a:pt x="112" y="73"/>
                    <a:pt x="103" y="69"/>
                    <a:pt x="94" y="69"/>
                  </a:cubicBezTo>
                  <a:cubicBezTo>
                    <a:pt x="88" y="69"/>
                    <a:pt x="81" y="71"/>
                    <a:pt x="75" y="70"/>
                  </a:cubicBezTo>
                  <a:cubicBezTo>
                    <a:pt x="71" y="83"/>
                    <a:pt x="72" y="96"/>
                    <a:pt x="70" y="110"/>
                  </a:cubicBezTo>
                  <a:cubicBezTo>
                    <a:pt x="68" y="131"/>
                    <a:pt x="62" y="156"/>
                    <a:pt x="61" y="183"/>
                  </a:cubicBezTo>
                  <a:cubicBezTo>
                    <a:pt x="59" y="205"/>
                    <a:pt x="62" y="228"/>
                    <a:pt x="57" y="245"/>
                  </a:cubicBezTo>
                  <a:cubicBezTo>
                    <a:pt x="40" y="243"/>
                    <a:pt x="24" y="254"/>
                    <a:pt x="9" y="248"/>
                  </a:cubicBezTo>
                  <a:cubicBezTo>
                    <a:pt x="10" y="237"/>
                    <a:pt x="7" y="231"/>
                    <a:pt x="13" y="226"/>
                  </a:cubicBezTo>
                  <a:cubicBezTo>
                    <a:pt x="13" y="223"/>
                    <a:pt x="10" y="224"/>
                    <a:pt x="11" y="221"/>
                  </a:cubicBezTo>
                  <a:cubicBezTo>
                    <a:pt x="13" y="218"/>
                    <a:pt x="14" y="214"/>
                    <a:pt x="15" y="210"/>
                  </a:cubicBezTo>
                  <a:cubicBezTo>
                    <a:pt x="15" y="207"/>
                    <a:pt x="10" y="210"/>
                    <a:pt x="11" y="207"/>
                  </a:cubicBezTo>
                  <a:cubicBezTo>
                    <a:pt x="12" y="201"/>
                    <a:pt x="19" y="197"/>
                    <a:pt x="15" y="189"/>
                  </a:cubicBezTo>
                  <a:cubicBezTo>
                    <a:pt x="18" y="185"/>
                    <a:pt x="19" y="177"/>
                    <a:pt x="16" y="173"/>
                  </a:cubicBezTo>
                  <a:cubicBezTo>
                    <a:pt x="22" y="169"/>
                    <a:pt x="19" y="163"/>
                    <a:pt x="19" y="158"/>
                  </a:cubicBezTo>
                  <a:cubicBezTo>
                    <a:pt x="20" y="156"/>
                    <a:pt x="21" y="154"/>
                    <a:pt x="21" y="152"/>
                  </a:cubicBezTo>
                  <a:cubicBezTo>
                    <a:pt x="23" y="140"/>
                    <a:pt x="22" y="128"/>
                    <a:pt x="24" y="115"/>
                  </a:cubicBezTo>
                  <a:cubicBezTo>
                    <a:pt x="26" y="99"/>
                    <a:pt x="30" y="84"/>
                    <a:pt x="32" y="70"/>
                  </a:cubicBezTo>
                  <a:cubicBezTo>
                    <a:pt x="19" y="69"/>
                    <a:pt x="11" y="82"/>
                    <a:pt x="0" y="76"/>
                  </a:cubicBezTo>
                  <a:cubicBezTo>
                    <a:pt x="3" y="59"/>
                    <a:pt x="11" y="39"/>
                    <a:pt x="10" y="19"/>
                  </a:cubicBezTo>
                  <a:cubicBezTo>
                    <a:pt x="10" y="19"/>
                    <a:pt x="11" y="18"/>
                    <a:pt x="11" y="17"/>
                  </a:cubicBezTo>
                  <a:cubicBezTo>
                    <a:pt x="11" y="16"/>
                    <a:pt x="9" y="15"/>
                    <a:pt x="9" y="16"/>
                  </a:cubicBezTo>
                  <a:cubicBezTo>
                    <a:pt x="9" y="13"/>
                    <a:pt x="13" y="7"/>
                    <a:pt x="13" y="4"/>
                  </a:cubicBezTo>
                  <a:cubicBezTo>
                    <a:pt x="17" y="3"/>
                    <a:pt x="20" y="4"/>
                    <a:pt x="23" y="0"/>
                  </a:cubicBezTo>
                  <a:cubicBezTo>
                    <a:pt x="25" y="1"/>
                    <a:pt x="28" y="3"/>
                    <a:pt x="30" y="4"/>
                  </a:cubicBezTo>
                  <a:cubicBezTo>
                    <a:pt x="53" y="2"/>
                    <a:pt x="83" y="13"/>
                    <a:pt x="106" y="11"/>
                  </a:cubicBezTo>
                  <a:cubicBezTo>
                    <a:pt x="112" y="10"/>
                    <a:pt x="118" y="5"/>
                    <a:pt x="123" y="12"/>
                  </a:cubicBezTo>
                  <a:close/>
                  <a:moveTo>
                    <a:pt x="10" y="68"/>
                  </a:moveTo>
                  <a:cubicBezTo>
                    <a:pt x="18" y="70"/>
                    <a:pt x="24" y="62"/>
                    <a:pt x="36" y="63"/>
                  </a:cubicBezTo>
                  <a:cubicBezTo>
                    <a:pt x="40" y="60"/>
                    <a:pt x="46" y="56"/>
                    <a:pt x="52" y="59"/>
                  </a:cubicBezTo>
                  <a:cubicBezTo>
                    <a:pt x="45" y="98"/>
                    <a:pt x="38" y="136"/>
                    <a:pt x="35" y="176"/>
                  </a:cubicBezTo>
                  <a:cubicBezTo>
                    <a:pt x="33" y="198"/>
                    <a:pt x="24" y="219"/>
                    <a:pt x="26" y="241"/>
                  </a:cubicBezTo>
                  <a:cubicBezTo>
                    <a:pt x="36" y="241"/>
                    <a:pt x="41" y="237"/>
                    <a:pt x="51" y="238"/>
                  </a:cubicBezTo>
                  <a:cubicBezTo>
                    <a:pt x="57" y="223"/>
                    <a:pt x="53" y="207"/>
                    <a:pt x="54" y="191"/>
                  </a:cubicBezTo>
                  <a:cubicBezTo>
                    <a:pt x="55" y="179"/>
                    <a:pt x="57" y="164"/>
                    <a:pt x="59" y="150"/>
                  </a:cubicBezTo>
                  <a:cubicBezTo>
                    <a:pt x="62" y="120"/>
                    <a:pt x="68" y="90"/>
                    <a:pt x="68" y="65"/>
                  </a:cubicBezTo>
                  <a:cubicBezTo>
                    <a:pt x="82" y="65"/>
                    <a:pt x="93" y="65"/>
                    <a:pt x="110" y="65"/>
                  </a:cubicBezTo>
                  <a:cubicBezTo>
                    <a:pt x="108" y="48"/>
                    <a:pt x="113" y="32"/>
                    <a:pt x="112" y="17"/>
                  </a:cubicBezTo>
                  <a:cubicBezTo>
                    <a:pt x="77" y="15"/>
                    <a:pt x="53" y="10"/>
                    <a:pt x="17" y="10"/>
                  </a:cubicBezTo>
                  <a:cubicBezTo>
                    <a:pt x="19" y="34"/>
                    <a:pt x="12" y="47"/>
                    <a:pt x="10" y="68"/>
                  </a:cubicBezTo>
                  <a:close/>
                  <a:moveTo>
                    <a:pt x="39" y="74"/>
                  </a:moveTo>
                  <a:cubicBezTo>
                    <a:pt x="41" y="73"/>
                    <a:pt x="40" y="76"/>
                    <a:pt x="42" y="76"/>
                  </a:cubicBezTo>
                  <a:cubicBezTo>
                    <a:pt x="42" y="74"/>
                    <a:pt x="42" y="72"/>
                    <a:pt x="42" y="69"/>
                  </a:cubicBezTo>
                  <a:cubicBezTo>
                    <a:pt x="41" y="69"/>
                    <a:pt x="40" y="69"/>
                    <a:pt x="39" y="69"/>
                  </a:cubicBezTo>
                  <a:cubicBezTo>
                    <a:pt x="40" y="72"/>
                    <a:pt x="38" y="72"/>
                    <a:pt x="39" y="74"/>
                  </a:cubicBezTo>
                  <a:close/>
                  <a:moveTo>
                    <a:pt x="36" y="88"/>
                  </a:moveTo>
                  <a:cubicBezTo>
                    <a:pt x="38" y="88"/>
                    <a:pt x="38" y="86"/>
                    <a:pt x="40" y="87"/>
                  </a:cubicBezTo>
                  <a:cubicBezTo>
                    <a:pt x="40" y="85"/>
                    <a:pt x="40" y="83"/>
                    <a:pt x="40" y="82"/>
                  </a:cubicBezTo>
                  <a:cubicBezTo>
                    <a:pt x="39" y="82"/>
                    <a:pt x="38" y="82"/>
                    <a:pt x="37" y="82"/>
                  </a:cubicBezTo>
                  <a:cubicBezTo>
                    <a:pt x="37" y="85"/>
                    <a:pt x="36" y="85"/>
                    <a:pt x="36" y="88"/>
                  </a:cubicBezTo>
                  <a:close/>
                  <a:moveTo>
                    <a:pt x="36" y="104"/>
                  </a:moveTo>
                  <a:cubicBezTo>
                    <a:pt x="38" y="103"/>
                    <a:pt x="39" y="96"/>
                    <a:pt x="38" y="93"/>
                  </a:cubicBezTo>
                  <a:cubicBezTo>
                    <a:pt x="34" y="93"/>
                    <a:pt x="31" y="103"/>
                    <a:pt x="36" y="104"/>
                  </a:cubicBezTo>
                  <a:close/>
                  <a:moveTo>
                    <a:pt x="32" y="111"/>
                  </a:moveTo>
                  <a:cubicBezTo>
                    <a:pt x="32" y="114"/>
                    <a:pt x="32" y="118"/>
                    <a:pt x="31" y="119"/>
                  </a:cubicBezTo>
                  <a:cubicBezTo>
                    <a:pt x="35" y="120"/>
                    <a:pt x="37" y="112"/>
                    <a:pt x="35" y="110"/>
                  </a:cubicBezTo>
                  <a:cubicBezTo>
                    <a:pt x="35" y="111"/>
                    <a:pt x="33" y="111"/>
                    <a:pt x="32" y="111"/>
                  </a:cubicBezTo>
                  <a:close/>
                  <a:moveTo>
                    <a:pt x="30" y="127"/>
                  </a:moveTo>
                  <a:cubicBezTo>
                    <a:pt x="31" y="131"/>
                    <a:pt x="28" y="135"/>
                    <a:pt x="30" y="137"/>
                  </a:cubicBezTo>
                  <a:cubicBezTo>
                    <a:pt x="34" y="134"/>
                    <a:pt x="33" y="129"/>
                    <a:pt x="34" y="126"/>
                  </a:cubicBezTo>
                  <a:cubicBezTo>
                    <a:pt x="32" y="126"/>
                    <a:pt x="32" y="127"/>
                    <a:pt x="30" y="127"/>
                  </a:cubicBezTo>
                  <a:close/>
                  <a:moveTo>
                    <a:pt x="28" y="152"/>
                  </a:moveTo>
                  <a:cubicBezTo>
                    <a:pt x="31" y="152"/>
                    <a:pt x="32" y="145"/>
                    <a:pt x="30" y="143"/>
                  </a:cubicBezTo>
                  <a:cubicBezTo>
                    <a:pt x="27" y="144"/>
                    <a:pt x="28" y="148"/>
                    <a:pt x="28" y="152"/>
                  </a:cubicBezTo>
                  <a:close/>
                  <a:moveTo>
                    <a:pt x="26" y="168"/>
                  </a:moveTo>
                  <a:cubicBezTo>
                    <a:pt x="28" y="168"/>
                    <a:pt x="31" y="159"/>
                    <a:pt x="27" y="159"/>
                  </a:cubicBezTo>
                  <a:cubicBezTo>
                    <a:pt x="28" y="163"/>
                    <a:pt x="26" y="164"/>
                    <a:pt x="26" y="168"/>
                  </a:cubicBezTo>
                  <a:close/>
                  <a:moveTo>
                    <a:pt x="24" y="184"/>
                  </a:moveTo>
                  <a:cubicBezTo>
                    <a:pt x="27" y="184"/>
                    <a:pt x="27" y="176"/>
                    <a:pt x="26" y="176"/>
                  </a:cubicBezTo>
                  <a:cubicBezTo>
                    <a:pt x="24" y="177"/>
                    <a:pt x="24" y="180"/>
                    <a:pt x="24" y="184"/>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grpSp>
        <p:nvGrpSpPr>
          <p:cNvPr id="9" name="Group 18"/>
          <p:cNvGrpSpPr>
            <a:grpSpLocks noChangeAspect="1"/>
          </p:cNvGrpSpPr>
          <p:nvPr/>
        </p:nvGrpSpPr>
        <p:grpSpPr bwMode="auto">
          <a:xfrm rot="2077881">
            <a:off x="3884613" y="855660"/>
            <a:ext cx="898525" cy="1346200"/>
            <a:chOff x="2447" y="557"/>
            <a:chExt cx="566" cy="848"/>
          </a:xfrm>
        </p:grpSpPr>
        <p:sp>
          <p:nvSpPr>
            <p:cNvPr id="10" name="AutoShape 17"/>
            <p:cNvSpPr>
              <a:spLocks noChangeAspect="1" noChangeArrowheads="1" noTextEdit="1"/>
            </p:cNvSpPr>
            <p:nvPr/>
          </p:nvSpPr>
          <p:spPr bwMode="auto">
            <a:xfrm>
              <a:off x="2447" y="557"/>
              <a:ext cx="566" cy="848"/>
            </a:xfrm>
            <a:prstGeom prst="rect">
              <a:avLst/>
            </a:prstGeom>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sp>
          <p:nvSpPr>
            <p:cNvPr id="11" name="Freeform 19"/>
            <p:cNvSpPr>
              <a:spLocks/>
            </p:cNvSpPr>
            <p:nvPr/>
          </p:nvSpPr>
          <p:spPr bwMode="auto">
            <a:xfrm>
              <a:off x="2506" y="557"/>
              <a:ext cx="516" cy="721"/>
            </a:xfrm>
            <a:custGeom>
              <a:avLst/>
              <a:gdLst/>
              <a:ahLst/>
              <a:cxnLst>
                <a:cxn ang="0">
                  <a:pos x="173" y="2"/>
                </a:cxn>
                <a:cxn ang="0">
                  <a:pos x="164" y="16"/>
                </a:cxn>
                <a:cxn ang="0">
                  <a:pos x="135" y="60"/>
                </a:cxn>
                <a:cxn ang="0">
                  <a:pos x="95" y="118"/>
                </a:cxn>
                <a:cxn ang="0">
                  <a:pos x="35" y="204"/>
                </a:cxn>
                <a:cxn ang="0">
                  <a:pos x="24" y="218"/>
                </a:cxn>
                <a:cxn ang="0">
                  <a:pos x="15" y="232"/>
                </a:cxn>
                <a:cxn ang="0">
                  <a:pos x="4" y="244"/>
                </a:cxn>
                <a:cxn ang="0">
                  <a:pos x="6" y="237"/>
                </a:cxn>
                <a:cxn ang="0">
                  <a:pos x="27" y="206"/>
                </a:cxn>
                <a:cxn ang="0">
                  <a:pos x="63" y="154"/>
                </a:cxn>
                <a:cxn ang="0">
                  <a:pos x="95" y="109"/>
                </a:cxn>
                <a:cxn ang="0">
                  <a:pos x="167" y="3"/>
                </a:cxn>
                <a:cxn ang="0">
                  <a:pos x="170" y="1"/>
                </a:cxn>
                <a:cxn ang="0">
                  <a:pos x="171" y="2"/>
                </a:cxn>
                <a:cxn ang="0">
                  <a:pos x="173" y="2"/>
                </a:cxn>
              </a:cxnLst>
              <a:rect l="0" t="0" r="r" b="b"/>
              <a:pathLst>
                <a:path w="175" h="245">
                  <a:moveTo>
                    <a:pt x="173" y="2"/>
                  </a:moveTo>
                  <a:cubicBezTo>
                    <a:pt x="175" y="8"/>
                    <a:pt x="167" y="12"/>
                    <a:pt x="164" y="16"/>
                  </a:cubicBezTo>
                  <a:cubicBezTo>
                    <a:pt x="154" y="29"/>
                    <a:pt x="145" y="45"/>
                    <a:pt x="135" y="60"/>
                  </a:cubicBezTo>
                  <a:cubicBezTo>
                    <a:pt x="123" y="80"/>
                    <a:pt x="109" y="99"/>
                    <a:pt x="95" y="118"/>
                  </a:cubicBezTo>
                  <a:cubicBezTo>
                    <a:pt x="75" y="146"/>
                    <a:pt x="56" y="176"/>
                    <a:pt x="35" y="204"/>
                  </a:cubicBezTo>
                  <a:cubicBezTo>
                    <a:pt x="31" y="209"/>
                    <a:pt x="27" y="213"/>
                    <a:pt x="24" y="218"/>
                  </a:cubicBezTo>
                  <a:cubicBezTo>
                    <a:pt x="21" y="222"/>
                    <a:pt x="17" y="227"/>
                    <a:pt x="15" y="232"/>
                  </a:cubicBezTo>
                  <a:cubicBezTo>
                    <a:pt x="12" y="237"/>
                    <a:pt x="13" y="245"/>
                    <a:pt x="4" y="244"/>
                  </a:cubicBezTo>
                  <a:cubicBezTo>
                    <a:pt x="0" y="241"/>
                    <a:pt x="4" y="239"/>
                    <a:pt x="6" y="237"/>
                  </a:cubicBezTo>
                  <a:cubicBezTo>
                    <a:pt x="12" y="227"/>
                    <a:pt x="20" y="216"/>
                    <a:pt x="27" y="206"/>
                  </a:cubicBezTo>
                  <a:cubicBezTo>
                    <a:pt x="38" y="190"/>
                    <a:pt x="51" y="172"/>
                    <a:pt x="63" y="154"/>
                  </a:cubicBezTo>
                  <a:cubicBezTo>
                    <a:pt x="74" y="139"/>
                    <a:pt x="84" y="123"/>
                    <a:pt x="95" y="109"/>
                  </a:cubicBezTo>
                  <a:cubicBezTo>
                    <a:pt x="120" y="77"/>
                    <a:pt x="141" y="37"/>
                    <a:pt x="167" y="3"/>
                  </a:cubicBezTo>
                  <a:cubicBezTo>
                    <a:pt x="168" y="2"/>
                    <a:pt x="170" y="2"/>
                    <a:pt x="170" y="1"/>
                  </a:cubicBezTo>
                  <a:cubicBezTo>
                    <a:pt x="171" y="0"/>
                    <a:pt x="171" y="1"/>
                    <a:pt x="171" y="2"/>
                  </a:cubicBezTo>
                  <a:cubicBezTo>
                    <a:pt x="172" y="2"/>
                    <a:pt x="172" y="2"/>
                    <a:pt x="173" y="2"/>
                  </a:cubicBezTo>
                  <a:close/>
                </a:path>
              </a:pathLst>
            </a:custGeom>
            <a:solidFill>
              <a:srgbClr val="FFFFFF"/>
            </a:solidFill>
          </p:spPr>
          <p:txBody>
            <a:bodyPr vert="horz" wrap="square" lIns="91440" tIns="45720" rIns="91440" bIns="45720" numCol="1" anchor="t" anchorCtr="0" compatLnSpc="1">
              <a:prstTxWarp prst="textNoShape">
                <a:avLst/>
              </a:prstTxWarp>
            </a:bodyPr>
            <a:lstStyle/>
            <a:p>
              <a:endParaRPr lang="en-US"/>
            </a:p>
          </p:txBody>
        </p:sp>
        <p:sp>
          <p:nvSpPr>
            <p:cNvPr id="808" name="Freeform 20"/>
            <p:cNvSpPr>
              <a:spLocks/>
            </p:cNvSpPr>
            <p:nvPr/>
          </p:nvSpPr>
          <p:spPr bwMode="auto">
            <a:xfrm>
              <a:off x="2438" y="1131"/>
              <a:ext cx="298" cy="280"/>
            </a:xfrm>
            <a:custGeom>
              <a:avLst/>
              <a:gdLst/>
              <a:ahLst/>
              <a:cxnLst>
                <a:cxn ang="0">
                  <a:pos x="17" y="0"/>
                </a:cxn>
                <a:cxn ang="0">
                  <a:pos x="19" y="11"/>
                </a:cxn>
                <a:cxn ang="0">
                  <a:pos x="13" y="47"/>
                </a:cxn>
                <a:cxn ang="0">
                  <a:pos x="9" y="84"/>
                </a:cxn>
                <a:cxn ang="0">
                  <a:pos x="67" y="48"/>
                </a:cxn>
                <a:cxn ang="0">
                  <a:pos x="87" y="37"/>
                </a:cxn>
                <a:cxn ang="0">
                  <a:pos x="100" y="31"/>
                </a:cxn>
                <a:cxn ang="0">
                  <a:pos x="89" y="41"/>
                </a:cxn>
                <a:cxn ang="0">
                  <a:pos x="28" y="79"/>
                </a:cxn>
                <a:cxn ang="0">
                  <a:pos x="16" y="88"/>
                </a:cxn>
                <a:cxn ang="0">
                  <a:pos x="11" y="92"/>
                </a:cxn>
                <a:cxn ang="0">
                  <a:pos x="4" y="93"/>
                </a:cxn>
                <a:cxn ang="0">
                  <a:pos x="3" y="82"/>
                </a:cxn>
                <a:cxn ang="0">
                  <a:pos x="12" y="2"/>
                </a:cxn>
                <a:cxn ang="0">
                  <a:pos x="14" y="0"/>
                </a:cxn>
                <a:cxn ang="0">
                  <a:pos x="17" y="0"/>
                </a:cxn>
              </a:cxnLst>
              <a:rect l="0" t="0" r="r" b="b"/>
              <a:pathLst>
                <a:path w="101" h="95">
                  <a:moveTo>
                    <a:pt x="17" y="0"/>
                  </a:moveTo>
                  <a:cubicBezTo>
                    <a:pt x="21" y="3"/>
                    <a:pt x="20" y="7"/>
                    <a:pt x="19" y="11"/>
                  </a:cubicBezTo>
                  <a:cubicBezTo>
                    <a:pt x="18" y="22"/>
                    <a:pt x="15" y="34"/>
                    <a:pt x="13" y="47"/>
                  </a:cubicBezTo>
                  <a:cubicBezTo>
                    <a:pt x="10" y="59"/>
                    <a:pt x="9" y="71"/>
                    <a:pt x="9" y="84"/>
                  </a:cubicBezTo>
                  <a:cubicBezTo>
                    <a:pt x="29" y="74"/>
                    <a:pt x="47" y="59"/>
                    <a:pt x="67" y="48"/>
                  </a:cubicBezTo>
                  <a:cubicBezTo>
                    <a:pt x="74" y="44"/>
                    <a:pt x="82" y="41"/>
                    <a:pt x="87" y="37"/>
                  </a:cubicBezTo>
                  <a:cubicBezTo>
                    <a:pt x="91" y="34"/>
                    <a:pt x="93" y="27"/>
                    <a:pt x="100" y="31"/>
                  </a:cubicBezTo>
                  <a:cubicBezTo>
                    <a:pt x="101" y="38"/>
                    <a:pt x="93" y="39"/>
                    <a:pt x="89" y="41"/>
                  </a:cubicBezTo>
                  <a:cubicBezTo>
                    <a:pt x="69" y="52"/>
                    <a:pt x="47" y="65"/>
                    <a:pt x="28" y="79"/>
                  </a:cubicBezTo>
                  <a:cubicBezTo>
                    <a:pt x="24" y="82"/>
                    <a:pt x="20" y="85"/>
                    <a:pt x="16" y="88"/>
                  </a:cubicBezTo>
                  <a:cubicBezTo>
                    <a:pt x="15" y="89"/>
                    <a:pt x="13" y="91"/>
                    <a:pt x="11" y="92"/>
                  </a:cubicBezTo>
                  <a:cubicBezTo>
                    <a:pt x="9" y="93"/>
                    <a:pt x="6" y="95"/>
                    <a:pt x="4" y="93"/>
                  </a:cubicBezTo>
                  <a:cubicBezTo>
                    <a:pt x="0" y="90"/>
                    <a:pt x="3" y="85"/>
                    <a:pt x="3" y="82"/>
                  </a:cubicBezTo>
                  <a:cubicBezTo>
                    <a:pt x="4" y="54"/>
                    <a:pt x="14" y="29"/>
                    <a:pt x="12" y="2"/>
                  </a:cubicBezTo>
                  <a:cubicBezTo>
                    <a:pt x="12" y="2"/>
                    <a:pt x="14" y="2"/>
                    <a:pt x="14" y="0"/>
                  </a:cubicBezTo>
                  <a:cubicBezTo>
                    <a:pt x="15" y="0"/>
                    <a:pt x="16" y="0"/>
                    <a:pt x="17" y="0"/>
                  </a:cubicBezTo>
                  <a:close/>
                </a:path>
              </a:pathLst>
            </a:custGeom>
            <a:solidFill>
              <a:srgbClr val="FFFFFF"/>
            </a:solidFill>
            <a:extLst>
              <a:ext uri="{53640926-AAD7-44D8-BBD7-CCE9431645EC}">
                <a14:shadowObscured xmlns:a14="http://schemas.microsoft.com/office/drawing/2010/main" xmlns="" val="1"/>
              </a:ext>
            </a:extLst>
          </p:spPr>
          <p:txBody>
            <a:bodyPr vert="horz" wrap="square" lIns="91440" tIns="45720" rIns="91440" bIns="45720" numCol="1" anchor="t" anchorCtr="0" compatLnSpc="1">
              <a:prstTxWarp prst="textNoShape">
                <a:avLst/>
              </a:prstTxWarp>
            </a:bodyPr>
            <a:lstStyle/>
            <a:p>
              <a:endParaRPr lang="en-US"/>
            </a:p>
          </p:txBody>
        </p:sp>
      </p:grpSp>
      <p:pic>
        <p:nvPicPr>
          <p:cNvPr id="812" name="Picture 5"/>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rot="21420000">
            <a:off x="-9525" y="1552575"/>
            <a:ext cx="4895850" cy="5610225"/>
          </a:xfrm>
          <a:prstGeom prst="rect">
            <a:avLst/>
          </a:prstGeom>
        </p:spPr>
      </p:pic>
      <p:grpSp>
        <p:nvGrpSpPr>
          <p:cNvPr id="14" name="Group 13"/>
          <p:cNvGrpSpPr/>
          <p:nvPr/>
        </p:nvGrpSpPr>
        <p:grpSpPr>
          <a:xfrm>
            <a:off x="-3162299" y="1574122"/>
            <a:ext cx="7225769" cy="3683678"/>
            <a:chOff x="-3162299" y="1574122"/>
            <a:chExt cx="7225769" cy="3683678"/>
          </a:xfrm>
        </p:grpSpPr>
        <p:sp>
          <p:nvSpPr>
            <p:cNvPr id="19" name="Rectangle 18"/>
            <p:cNvSpPr/>
            <p:nvPr/>
          </p:nvSpPr>
          <p:spPr bwMode="auto">
            <a:xfrm>
              <a:off x="-3162299" y="2600326"/>
              <a:ext cx="4229100" cy="2657474"/>
            </a:xfrm>
            <a:prstGeom prst="rect">
              <a:avLst/>
            </a:prstGeom>
            <a:noFill/>
            <a:ln w="9525" cap="flat" cmpd="sng" algn="ctr">
              <a:no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25000" smtClean="0">
                <a:ln>
                  <a:noFill/>
                </a:ln>
                <a:solidFill>
                  <a:schemeClr val="tx1"/>
                </a:solidFill>
                <a:effectLst/>
                <a:latin typeface="Arial" charset="0"/>
              </a:endParaRPr>
            </a:p>
          </p:txBody>
        </p:sp>
        <p:pic>
          <p:nvPicPr>
            <p:cNvPr id="813" name="Picture 6"/>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rot="21420000">
              <a:off x="-108480" y="1574122"/>
              <a:ext cx="4171950" cy="1809750"/>
            </a:xfrm>
            <a:prstGeom prst="rect">
              <a:avLst/>
            </a:prstGeom>
            <a:ln>
              <a:noFill/>
            </a:ln>
          </p:spPr>
        </p:pic>
      </p:grpSp>
    </p:spTree>
  </p:cSld>
  <p:clrMapOvr>
    <a:masterClrMapping/>
  </p:clrMapOvr>
  <mc:AlternateContent xmlns:mc="http://schemas.openxmlformats.org/markup-compatibility/2006">
    <mc:Choice xmlns:p14="http://schemas.microsoft.com/office/powerpoint/2010/main" xmlns="" Requires="p14">
      <p:transition spd="slow" p14:dur="2000" advClick="0" advTm="3000"/>
    </mc:Choice>
    <mc:Fallback>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decel="46667" fill="hold" nodeType="afterEffect">
                                  <p:stCondLst>
                                    <p:cond delay="0"/>
                                  </p:stCondLst>
                                  <p:childTnLst>
                                    <p:animRot by="-10800000">
                                      <p:cBhvr>
                                        <p:cTn id="6" dur="600" fill="hold"/>
                                        <p:tgtEl>
                                          <p:spTgt spid="14">
                                            <p:bg/>
                                          </p:spTgt>
                                        </p:tgtEl>
                                        <p:attrNameLst>
                                          <p:attrName>r</p:attrName>
                                        </p:attrNameLst>
                                      </p:cBhvr>
                                    </p:animRot>
                                  </p:childTnLst>
                                </p:cTn>
                              </p:par>
                            </p:childTnLst>
                          </p:cTn>
                        </p:par>
                        <p:par>
                          <p:cTn id="7" fill="hold">
                            <p:stCondLst>
                              <p:cond delay="600"/>
                            </p:stCondLst>
                            <p:childTnLst>
                              <p:par>
                                <p:cTn id="8" presetID="1" presetClass="entr" presetSubtype="0" fill="hold" nodeType="afterEffect">
                                  <p:stCondLst>
                                    <p:cond delay="0"/>
                                  </p:stCondLst>
                                  <p:childTnLst>
                                    <p:set>
                                      <p:cBhvr>
                                        <p:cTn id="9" dur="1" fill="hold">
                                          <p:stCondLst>
                                            <p:cond delay="0"/>
                                          </p:stCondLst>
                                        </p:cTn>
                                        <p:tgtEl>
                                          <p:spTgt spid="2">
                                            <p:bg/>
                                          </p:spTgt>
                                        </p:tgtEl>
                                        <p:attrNameLst>
                                          <p:attrName>style.visibility</p:attrName>
                                        </p:attrNameLst>
                                      </p:cBhvr>
                                      <p:to>
                                        <p:strVal val="visible"/>
                                      </p:to>
                                    </p:set>
                                  </p:childTnLst>
                                </p:cTn>
                              </p:par>
                            </p:childTnLst>
                          </p:cTn>
                        </p:par>
                        <p:par>
                          <p:cTn id="10" fill="hold">
                            <p:stCondLst>
                              <p:cond delay="600"/>
                            </p:stCondLst>
                            <p:childTnLst>
                              <p:par>
                                <p:cTn id="11" presetID="1" presetClass="entr" presetSubtype="0" fill="hold" nodeType="afterEffect">
                                  <p:stCondLst>
                                    <p:cond delay="0"/>
                                  </p:stCondLst>
                                  <p:childTnLst>
                                    <p:set>
                                      <p:cBhvr>
                                        <p:cTn id="12" dur="1" fill="hold">
                                          <p:stCondLst>
                                            <p:cond delay="0"/>
                                          </p:stCondLst>
                                        </p:cTn>
                                        <p:tgtEl>
                                          <p:spTgt spid="9">
                                            <p:bg/>
                                          </p:spTgt>
                                        </p:tgtEl>
                                        <p:attrNameLst>
                                          <p:attrName>style.visibility</p:attrName>
                                        </p:attrNameLst>
                                      </p:cBhvr>
                                      <p:to>
                                        <p:strVal val="visible"/>
                                      </p:to>
                                    </p:set>
                                  </p:childTnLst>
                                </p:cTn>
                              </p:par>
                            </p:childTnLst>
                          </p:cTn>
                        </p:par>
                        <p:par>
                          <p:cTn id="13" fill="hold">
                            <p:stCondLst>
                              <p:cond delay="600"/>
                            </p:stCondLst>
                            <p:childTnLst>
                              <p:par>
                                <p:cTn id="14" presetID="1" presetClass="mediacall" presetSubtype="0" fill="hold" nodeType="afterEffect">
                                  <p:stCondLst>
                                    <p:cond delay="1400"/>
                                  </p:stCondLst>
                                  <p:childTnLst>
                                    <p:cmd type="call" cmd="playFrom(0.0)">
                                      <p:cBhvr>
                                        <p:cTn id="15" dur="1"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16" fill="hold" display="0">
                  <p:stCondLst>
                    <p:cond delay="indefinite"/>
                  </p:stCondLst>
                  <p:endCondLst>
                    <p:cond evt="onPrev" delay="0">
                      <p:tgtEl>
                        <p:sldTgt/>
                      </p:tgtEl>
                    </p:cond>
                    <p:cond evt="onStopAudio" delay="0">
                      <p:tgtEl>
                        <p:sldTgt/>
                      </p:tgtEl>
                    </p:cond>
                  </p:endCondLst>
                </p:cTn>
                <p:tgtEl>
                  <p:spTgt spid="17"/>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pic>
        <p:nvPicPr>
          <p:cNvPr id="1027" name="Picture 3"/>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rot="226433">
            <a:off x="3282087" y="348047"/>
            <a:ext cx="2675620" cy="4767630"/>
          </a:xfrm>
          <a:prstGeom prst="rect">
            <a:avLst/>
          </a:prstGeom>
          <a:extLst>
            <a:ext uri="{53640926-AAD7-44D8-BBD7-CCE9431645EC}">
              <a14:shadowObscured xmlns:a14="http://schemas.microsoft.com/office/drawing/2010/main" xmlns="" val="1"/>
            </a:ext>
          </a:extLst>
        </p:spPr>
      </p:pic>
      <p:pic>
        <p:nvPicPr>
          <p:cNvPr id="4" name="Picture 2"/>
          <p:cNvPicPr>
            <a:picLocks noChangeAspect="1" noChangeArrowheads="1"/>
          </p:cNvPicPr>
          <p:nvPr/>
        </p:nvPicPr>
        <p:blipFill>
          <a:blip r:embed="rId5"/>
          <a:srcRect/>
          <a:stretch>
            <a:fillRect/>
          </a:stretch>
        </p:blipFill>
        <p:spPr bwMode="auto">
          <a:xfrm>
            <a:off x="2847975" y="1246686"/>
            <a:ext cx="3409950" cy="3409950"/>
          </a:xfrm>
          <a:prstGeom prst="rect">
            <a:avLst/>
          </a:prstGeom>
        </p:spPr>
      </p:pic>
      <p:pic>
        <p:nvPicPr>
          <p:cNvPr id="1026" name="Picture 2"/>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rot="19548764">
            <a:off x="5767387" y="2481262"/>
            <a:ext cx="619125" cy="657225"/>
          </a:xfrm>
          <a:prstGeom prst="rect">
            <a:avLst/>
          </a:prstGeom>
          <a:extLst>
            <a:ext uri="{53640926-AAD7-44D8-BBD7-CCE9431645EC}">
              <a14:shadowObscured xmlns:a14="http://schemas.microsoft.com/office/drawing/2010/main" xmlns="" val="1"/>
            </a:ext>
          </a:extLst>
        </p:spPr>
      </p:pic>
      <p:pic>
        <p:nvPicPr>
          <p:cNvPr id="1028" name="Picture 4"/>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3390900" y="1571625"/>
            <a:ext cx="495300" cy="438150"/>
          </a:xfrm>
          <a:prstGeom prst="rect">
            <a:avLst/>
          </a:prstGeom>
          <a:extLst>
            <a:ext uri="{53640926-AAD7-44D8-BBD7-CCE9431645EC}">
              <a14:shadowObscured xmlns:a14="http://schemas.microsoft.com/office/drawing/2010/main" xmlns="" val="1"/>
            </a:ext>
          </a:extLst>
        </p:spPr>
      </p:pic>
      <p:sp>
        <p:nvSpPr>
          <p:cNvPr id="7" name="Rectangle 6"/>
          <p:cNvSpPr/>
          <p:nvPr/>
        </p:nvSpPr>
        <p:spPr>
          <a:xfrm>
            <a:off x="2713855" y="4482626"/>
            <a:ext cx="4731808" cy="923330"/>
          </a:xfrm>
          <a:prstGeom prst="rect">
            <a:avLst/>
          </a:prstGeom>
          <a:noFill/>
        </p:spPr>
        <p:txBody>
          <a:bodyPr wrap="none" lIns="91440" tIns="45720" rIns="91440" bIns="45720">
            <a:spAutoFit/>
          </a:bodyPr>
          <a:lstStyle/>
          <a:p>
            <a:pPr algn="ctr"/>
            <a:r>
              <a:rPr lang="en-US"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ooper Black" pitchFamily="18" charset="0"/>
              </a:rPr>
              <a:t>THANK YOU</a:t>
            </a:r>
            <a:endParaRPr lang="en-US"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ooper Black" pitchFamily="18" charset="0"/>
            </a:endParaRPr>
          </a:p>
        </p:txBody>
      </p:sp>
    </p:spTree>
  </p:cSld>
  <p:clrMapOvr>
    <a:masterClrMapping/>
  </p:clrMapOvr>
  <p:transition spd="slow" advClick="0" advTm="400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1700"/>
                                  </p:stCondLst>
                                  <p:childTnLst>
                                    <p:set>
                                      <p:cBhvr>
                                        <p:cTn id="6" dur="1" fill="hold">
                                          <p:stCondLst>
                                            <p:cond delay="0"/>
                                          </p:stCondLst>
                                        </p:cTn>
                                        <p:tgtEl>
                                          <p:spTgt spid="1028"/>
                                        </p:tgtEl>
                                        <p:attrNameLst>
                                          <p:attrName>style.visibility</p:attrName>
                                        </p:attrNameLst>
                                      </p:cBhvr>
                                      <p:to>
                                        <p:strVal val="visible"/>
                                      </p:to>
                                    </p:set>
                                  </p:childTnLst>
                                </p:cTn>
                              </p:par>
                              <p:par>
                                <p:cTn id="7" presetID="1" presetClass="entr" presetSubtype="0" fill="hold" nodeType="withEffect">
                                  <p:stCondLst>
                                    <p:cond delay="1700"/>
                                  </p:stCondLst>
                                  <p:childTnLst>
                                    <p:set>
                                      <p:cBhvr>
                                        <p:cTn id="8" dur="1" fill="hold">
                                          <p:stCondLst>
                                            <p:cond delay="0"/>
                                          </p:stCondLst>
                                        </p:cTn>
                                        <p:tgtEl>
                                          <p:spTgt spid="1026"/>
                                        </p:tgtEl>
                                        <p:attrNameLst>
                                          <p:attrName>style.visibility</p:attrName>
                                        </p:attrNameLst>
                                      </p:cBhvr>
                                      <p:to>
                                        <p:strVal val="visible"/>
                                      </p:to>
                                    </p:set>
                                  </p:childTnLst>
                                </p:cTn>
                              </p:par>
                              <p:par>
                                <p:cTn id="9" presetID="53" presetClass="entr" presetSubtype="0" fill="hold" nodeType="withEffect">
                                  <p:stCondLst>
                                    <p:cond delay="1700"/>
                                  </p:stCondLst>
                                  <p:childTnLst>
                                    <p:set>
                                      <p:cBhvr>
                                        <p:cTn id="10" dur="1" fill="hold">
                                          <p:stCondLst>
                                            <p:cond delay="0"/>
                                          </p:stCondLst>
                                        </p:cTn>
                                        <p:tgtEl>
                                          <p:spTgt spid="1027"/>
                                        </p:tgtEl>
                                        <p:attrNameLst>
                                          <p:attrName>style.visibility</p:attrName>
                                        </p:attrNameLst>
                                      </p:cBhvr>
                                      <p:to>
                                        <p:strVal val="visible"/>
                                      </p:to>
                                    </p:set>
                                    <p:anim calcmode="lin" valueType="num">
                                      <p:cBhvr>
                                        <p:cTn id="11" dur="100" fill="hold"/>
                                        <p:tgtEl>
                                          <p:spTgt spid="1027"/>
                                        </p:tgtEl>
                                        <p:attrNameLst>
                                          <p:attrName>ppt_w</p:attrName>
                                        </p:attrNameLst>
                                      </p:cBhvr>
                                      <p:tavLst>
                                        <p:tav tm="0">
                                          <p:val>
                                            <p:fltVal val="0"/>
                                          </p:val>
                                        </p:tav>
                                        <p:tav tm="100000">
                                          <p:val>
                                            <p:strVal val="#ppt_w"/>
                                          </p:val>
                                        </p:tav>
                                      </p:tavLst>
                                    </p:anim>
                                    <p:anim calcmode="lin" valueType="num">
                                      <p:cBhvr>
                                        <p:cTn id="12" dur="100" fill="hold"/>
                                        <p:tgtEl>
                                          <p:spTgt spid="1027"/>
                                        </p:tgtEl>
                                        <p:attrNameLst>
                                          <p:attrName>ppt_h</p:attrName>
                                        </p:attrNameLst>
                                      </p:cBhvr>
                                      <p:tavLst>
                                        <p:tav tm="0">
                                          <p:val>
                                            <p:fltVal val="0"/>
                                          </p:val>
                                        </p:tav>
                                        <p:tav tm="100000">
                                          <p:val>
                                            <p:strVal val="#ppt_h"/>
                                          </p:val>
                                        </p:tav>
                                      </p:tavLst>
                                    </p:anim>
                                    <p:animEffect transition="in" filter="fade">
                                      <p:cBhvr>
                                        <p:cTn id="13" dur="1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35"/>
          <p:cNvSpPr/>
          <p:nvPr/>
        </p:nvSpPr>
        <p:spPr>
          <a:xfrm rot="5400000">
            <a:off x="6682307" y="4995189"/>
            <a:ext cx="1104105" cy="104531"/>
          </a:xfrm>
          <a:custGeom>
            <a:avLst/>
            <a:gdLst/>
            <a:ahLst/>
            <a:cxnLst/>
            <a:rect l="l" t="t" r="r" b="b"/>
            <a:pathLst>
              <a:path w="1609725" h="152400">
                <a:moveTo>
                  <a:pt x="0" y="0"/>
                </a:moveTo>
                <a:lnTo>
                  <a:pt x="1566863" y="0"/>
                </a:lnTo>
                <a:cubicBezTo>
                  <a:pt x="1590535" y="0"/>
                  <a:pt x="1609725" y="34116"/>
                  <a:pt x="1609725" y="76200"/>
                </a:cubicBezTo>
                <a:cubicBezTo>
                  <a:pt x="1609725" y="118284"/>
                  <a:pt x="1590535" y="152400"/>
                  <a:pt x="1566863" y="152400"/>
                </a:cubicBezTo>
                <a:lnTo>
                  <a:pt x="0" y="152400"/>
                </a:lnTo>
                <a:close/>
              </a:path>
            </a:pathLst>
          </a:custGeom>
          <a:blipFill dpi="0" rotWithShape="1">
            <a:blip r:embed="rId4"/>
            <a:srcRect/>
            <a:tile tx="0" ty="0" sx="92000" sy="50000" flip="none" algn="tl"/>
          </a:blipFill>
          <a:ln>
            <a:noFill/>
          </a:ln>
          <a:effectLst>
            <a:outerShdw blurRad="101600" dir="3180000" sx="37000" sy="37000" kx="-1200000" algn="bl" rotWithShape="0">
              <a:prstClr val="black">
                <a:alpha val="76000"/>
              </a:prstClr>
            </a:outerShdw>
          </a:effectLst>
          <a:scene3d>
            <a:camera prst="orthographicFront"/>
            <a:lightRig rig="threePt" dir="t">
              <a:rot lat="0" lon="0" rev="13800000"/>
            </a:lightRig>
          </a:scene3d>
          <a:sp3d>
            <a:bevelT w="50800" h="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34"/>
          <p:cNvSpPr/>
          <p:nvPr/>
        </p:nvSpPr>
        <p:spPr>
          <a:xfrm rot="5400000">
            <a:off x="4157938" y="4738809"/>
            <a:ext cx="1104105" cy="104531"/>
          </a:xfrm>
          <a:custGeom>
            <a:avLst/>
            <a:gdLst/>
            <a:ahLst/>
            <a:cxnLst/>
            <a:rect l="l" t="t" r="r" b="b"/>
            <a:pathLst>
              <a:path w="1609725" h="152400">
                <a:moveTo>
                  <a:pt x="0" y="0"/>
                </a:moveTo>
                <a:lnTo>
                  <a:pt x="1566863" y="0"/>
                </a:lnTo>
                <a:cubicBezTo>
                  <a:pt x="1590535" y="0"/>
                  <a:pt x="1609725" y="34116"/>
                  <a:pt x="1609725" y="76200"/>
                </a:cubicBezTo>
                <a:cubicBezTo>
                  <a:pt x="1609725" y="118284"/>
                  <a:pt x="1590535" y="152400"/>
                  <a:pt x="1566863" y="152400"/>
                </a:cubicBezTo>
                <a:lnTo>
                  <a:pt x="0" y="152400"/>
                </a:lnTo>
                <a:close/>
              </a:path>
            </a:pathLst>
          </a:custGeom>
          <a:blipFill dpi="0" rotWithShape="1">
            <a:blip r:embed="rId4"/>
            <a:srcRect/>
            <a:tile tx="0" ty="0" sx="92000" sy="50000" flip="none" algn="tl"/>
          </a:blipFill>
          <a:ln>
            <a:noFill/>
          </a:ln>
          <a:effectLst>
            <a:outerShdw blurRad="101600" dir="3180000" sx="37000" sy="37000" kx="-1200000" algn="bl" rotWithShape="0">
              <a:prstClr val="black">
                <a:alpha val="76000"/>
              </a:prstClr>
            </a:outerShdw>
          </a:effectLst>
          <a:scene3d>
            <a:camera prst="orthographicFront"/>
            <a:lightRig rig="threePt" dir="t">
              <a:rot lat="0" lon="0" rev="13800000"/>
            </a:lightRig>
          </a:scene3d>
          <a:sp3d>
            <a:bevelT w="50800" h="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reeform 33"/>
          <p:cNvSpPr/>
          <p:nvPr/>
        </p:nvSpPr>
        <p:spPr>
          <a:xfrm rot="5400000">
            <a:off x="1652862" y="4462187"/>
            <a:ext cx="1104105" cy="104531"/>
          </a:xfrm>
          <a:custGeom>
            <a:avLst/>
            <a:gdLst/>
            <a:ahLst/>
            <a:cxnLst/>
            <a:rect l="l" t="t" r="r" b="b"/>
            <a:pathLst>
              <a:path w="1609725" h="152400">
                <a:moveTo>
                  <a:pt x="0" y="0"/>
                </a:moveTo>
                <a:lnTo>
                  <a:pt x="1566863" y="0"/>
                </a:lnTo>
                <a:cubicBezTo>
                  <a:pt x="1590535" y="0"/>
                  <a:pt x="1609725" y="34116"/>
                  <a:pt x="1609725" y="76200"/>
                </a:cubicBezTo>
                <a:cubicBezTo>
                  <a:pt x="1609725" y="118284"/>
                  <a:pt x="1590535" y="152400"/>
                  <a:pt x="1566863" y="152400"/>
                </a:cubicBezTo>
                <a:lnTo>
                  <a:pt x="0" y="152400"/>
                </a:lnTo>
                <a:close/>
              </a:path>
            </a:pathLst>
          </a:custGeom>
          <a:blipFill dpi="0" rotWithShape="1">
            <a:blip r:embed="rId4"/>
            <a:srcRect/>
            <a:tile tx="0" ty="0" sx="92000" sy="50000" flip="none" algn="tl"/>
          </a:blipFill>
          <a:ln>
            <a:noFill/>
          </a:ln>
          <a:effectLst>
            <a:outerShdw blurRad="101600" dir="3180000" sx="37000" sy="37000" kx="-1200000" algn="bl" rotWithShape="0">
              <a:prstClr val="black">
                <a:alpha val="76000"/>
              </a:prstClr>
            </a:outerShdw>
          </a:effectLst>
          <a:scene3d>
            <a:camera prst="orthographicFront"/>
            <a:lightRig rig="threePt" dir="t">
              <a:rot lat="0" lon="0" rev="13800000"/>
            </a:lightRig>
          </a:scene3d>
          <a:sp3d>
            <a:bevelT w="50800" h="698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16561240">
            <a:off x="5018088" y="-139452"/>
            <a:ext cx="280453" cy="11541045"/>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1905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grpSp>
        <p:nvGrpSpPr>
          <p:cNvPr id="48" name="Group 47"/>
          <p:cNvGrpSpPr/>
          <p:nvPr/>
        </p:nvGrpSpPr>
        <p:grpSpPr>
          <a:xfrm flipH="1">
            <a:off x="3178537" y="1093103"/>
            <a:ext cx="3086100" cy="3448050"/>
            <a:chOff x="4644390" y="438150"/>
            <a:chExt cx="3086100" cy="3448050"/>
          </a:xfrm>
        </p:grpSpPr>
        <p:sp>
          <p:nvSpPr>
            <p:cNvPr id="38" name="Freeform 37"/>
            <p:cNvSpPr/>
            <p:nvPr/>
          </p:nvSpPr>
          <p:spPr bwMode="auto">
            <a:xfrm>
              <a:off x="4714875" y="452438"/>
              <a:ext cx="1943100" cy="3314700"/>
            </a:xfrm>
            <a:custGeom>
              <a:avLst/>
              <a:gdLst>
                <a:gd name="connsiteX0" fmla="*/ 1519237 w 1981200"/>
                <a:gd name="connsiteY0" fmla="*/ 23812 h 3314700"/>
                <a:gd name="connsiteX1" fmla="*/ 1590675 w 1981200"/>
                <a:gd name="connsiteY1" fmla="*/ 14287 h 3314700"/>
                <a:gd name="connsiteX2" fmla="*/ 1619250 w 1981200"/>
                <a:gd name="connsiteY2" fmla="*/ 28575 h 3314700"/>
                <a:gd name="connsiteX3" fmla="*/ 1624012 w 1981200"/>
                <a:gd name="connsiteY3" fmla="*/ 42862 h 3314700"/>
                <a:gd name="connsiteX4" fmla="*/ 1633537 w 1981200"/>
                <a:gd name="connsiteY4" fmla="*/ 57150 h 3314700"/>
                <a:gd name="connsiteX5" fmla="*/ 1643062 w 1981200"/>
                <a:gd name="connsiteY5" fmla="*/ 85725 h 3314700"/>
                <a:gd name="connsiteX6" fmla="*/ 1657350 w 1981200"/>
                <a:gd name="connsiteY6" fmla="*/ 133350 h 3314700"/>
                <a:gd name="connsiteX7" fmla="*/ 1662112 w 1981200"/>
                <a:gd name="connsiteY7" fmla="*/ 166687 h 3314700"/>
                <a:gd name="connsiteX8" fmla="*/ 1676400 w 1981200"/>
                <a:gd name="connsiteY8" fmla="*/ 219075 h 3314700"/>
                <a:gd name="connsiteX9" fmla="*/ 1681162 w 1981200"/>
                <a:gd name="connsiteY9" fmla="*/ 238125 h 3314700"/>
                <a:gd name="connsiteX10" fmla="*/ 1685925 w 1981200"/>
                <a:gd name="connsiteY10" fmla="*/ 261937 h 3314700"/>
                <a:gd name="connsiteX11" fmla="*/ 1695450 w 1981200"/>
                <a:gd name="connsiteY11" fmla="*/ 290512 h 3314700"/>
                <a:gd name="connsiteX12" fmla="*/ 1700212 w 1981200"/>
                <a:gd name="connsiteY12" fmla="*/ 304800 h 3314700"/>
                <a:gd name="connsiteX13" fmla="*/ 1704975 w 1981200"/>
                <a:gd name="connsiteY13" fmla="*/ 328612 h 3314700"/>
                <a:gd name="connsiteX14" fmla="*/ 1714500 w 1981200"/>
                <a:gd name="connsiteY14" fmla="*/ 381000 h 3314700"/>
                <a:gd name="connsiteX15" fmla="*/ 1719262 w 1981200"/>
                <a:gd name="connsiteY15" fmla="*/ 395287 h 3314700"/>
                <a:gd name="connsiteX16" fmla="*/ 1738312 w 1981200"/>
                <a:gd name="connsiteY16" fmla="*/ 471487 h 3314700"/>
                <a:gd name="connsiteX17" fmla="*/ 1743075 w 1981200"/>
                <a:gd name="connsiteY17" fmla="*/ 485775 h 3314700"/>
                <a:gd name="connsiteX18" fmla="*/ 1747837 w 1981200"/>
                <a:gd name="connsiteY18" fmla="*/ 500062 h 3314700"/>
                <a:gd name="connsiteX19" fmla="*/ 1762125 w 1981200"/>
                <a:gd name="connsiteY19" fmla="*/ 514350 h 3314700"/>
                <a:gd name="connsiteX20" fmla="*/ 1771650 w 1981200"/>
                <a:gd name="connsiteY20" fmla="*/ 528637 h 3314700"/>
                <a:gd name="connsiteX21" fmla="*/ 1785937 w 1981200"/>
                <a:gd name="connsiteY21" fmla="*/ 538162 h 3314700"/>
                <a:gd name="connsiteX22" fmla="*/ 1809750 w 1981200"/>
                <a:gd name="connsiteY22" fmla="*/ 561975 h 3314700"/>
                <a:gd name="connsiteX23" fmla="*/ 1833562 w 1981200"/>
                <a:gd name="connsiteY23" fmla="*/ 585787 h 3314700"/>
                <a:gd name="connsiteX24" fmla="*/ 1852612 w 1981200"/>
                <a:gd name="connsiteY24" fmla="*/ 614362 h 3314700"/>
                <a:gd name="connsiteX25" fmla="*/ 1862137 w 1981200"/>
                <a:gd name="connsiteY25" fmla="*/ 628650 h 3314700"/>
                <a:gd name="connsiteX26" fmla="*/ 1871662 w 1981200"/>
                <a:gd name="connsiteY26" fmla="*/ 657225 h 3314700"/>
                <a:gd name="connsiteX27" fmla="*/ 1876425 w 1981200"/>
                <a:gd name="connsiteY27" fmla="*/ 671512 h 3314700"/>
                <a:gd name="connsiteX28" fmla="*/ 1881187 w 1981200"/>
                <a:gd name="connsiteY28" fmla="*/ 704850 h 3314700"/>
                <a:gd name="connsiteX29" fmla="*/ 1876425 w 1981200"/>
                <a:gd name="connsiteY29" fmla="*/ 728662 h 3314700"/>
                <a:gd name="connsiteX30" fmla="*/ 1866900 w 1981200"/>
                <a:gd name="connsiteY30" fmla="*/ 757237 h 3314700"/>
                <a:gd name="connsiteX31" fmla="*/ 1862137 w 1981200"/>
                <a:gd name="connsiteY31" fmla="*/ 771525 h 3314700"/>
                <a:gd name="connsiteX32" fmla="*/ 1843087 w 1981200"/>
                <a:gd name="connsiteY32" fmla="*/ 800100 h 3314700"/>
                <a:gd name="connsiteX33" fmla="*/ 1824037 w 1981200"/>
                <a:gd name="connsiteY33" fmla="*/ 828675 h 3314700"/>
                <a:gd name="connsiteX34" fmla="*/ 1814512 w 1981200"/>
                <a:gd name="connsiteY34" fmla="*/ 842962 h 3314700"/>
                <a:gd name="connsiteX35" fmla="*/ 1809750 w 1981200"/>
                <a:gd name="connsiteY35" fmla="*/ 857250 h 3314700"/>
                <a:gd name="connsiteX36" fmla="*/ 1819275 w 1981200"/>
                <a:gd name="connsiteY36" fmla="*/ 885825 h 3314700"/>
                <a:gd name="connsiteX37" fmla="*/ 1824037 w 1981200"/>
                <a:gd name="connsiteY37" fmla="*/ 904875 h 3314700"/>
                <a:gd name="connsiteX38" fmla="*/ 1833562 w 1981200"/>
                <a:gd name="connsiteY38" fmla="*/ 1038225 h 3314700"/>
                <a:gd name="connsiteX39" fmla="*/ 1828800 w 1981200"/>
                <a:gd name="connsiteY39" fmla="*/ 1066800 h 3314700"/>
                <a:gd name="connsiteX40" fmla="*/ 1819275 w 1981200"/>
                <a:gd name="connsiteY40" fmla="*/ 1176337 h 3314700"/>
                <a:gd name="connsiteX41" fmla="*/ 1809750 w 1981200"/>
                <a:gd name="connsiteY41" fmla="*/ 1204912 h 3314700"/>
                <a:gd name="connsiteX42" fmla="*/ 1781175 w 1981200"/>
                <a:gd name="connsiteY42" fmla="*/ 1247775 h 3314700"/>
                <a:gd name="connsiteX43" fmla="*/ 1771650 w 1981200"/>
                <a:gd name="connsiteY43" fmla="*/ 1262062 h 3314700"/>
                <a:gd name="connsiteX44" fmla="*/ 1747837 w 1981200"/>
                <a:gd name="connsiteY44" fmla="*/ 1304925 h 3314700"/>
                <a:gd name="connsiteX45" fmla="*/ 1738312 w 1981200"/>
                <a:gd name="connsiteY45" fmla="*/ 1319212 h 3314700"/>
                <a:gd name="connsiteX46" fmla="*/ 1724025 w 1981200"/>
                <a:gd name="connsiteY46" fmla="*/ 1328737 h 3314700"/>
                <a:gd name="connsiteX47" fmla="*/ 1714500 w 1981200"/>
                <a:gd name="connsiteY47" fmla="*/ 1343025 h 3314700"/>
                <a:gd name="connsiteX48" fmla="*/ 1685925 w 1981200"/>
                <a:gd name="connsiteY48" fmla="*/ 1362075 h 3314700"/>
                <a:gd name="connsiteX49" fmla="*/ 1671637 w 1981200"/>
                <a:gd name="connsiteY49" fmla="*/ 1371600 h 3314700"/>
                <a:gd name="connsiteX50" fmla="*/ 1647825 w 1981200"/>
                <a:gd name="connsiteY50" fmla="*/ 1400175 h 3314700"/>
                <a:gd name="connsiteX51" fmla="*/ 1662112 w 1981200"/>
                <a:gd name="connsiteY51" fmla="*/ 1438275 h 3314700"/>
                <a:gd name="connsiteX52" fmla="*/ 1690687 w 1981200"/>
                <a:gd name="connsiteY52" fmla="*/ 1447800 h 3314700"/>
                <a:gd name="connsiteX53" fmla="*/ 1747837 w 1981200"/>
                <a:gd name="connsiteY53" fmla="*/ 1485900 h 3314700"/>
                <a:gd name="connsiteX54" fmla="*/ 1762125 w 1981200"/>
                <a:gd name="connsiteY54" fmla="*/ 1495425 h 3314700"/>
                <a:gd name="connsiteX55" fmla="*/ 1776412 w 1981200"/>
                <a:gd name="connsiteY55" fmla="*/ 1504950 h 3314700"/>
                <a:gd name="connsiteX56" fmla="*/ 1790700 w 1981200"/>
                <a:gd name="connsiteY56" fmla="*/ 1509712 h 3314700"/>
                <a:gd name="connsiteX57" fmla="*/ 1804987 w 1981200"/>
                <a:gd name="connsiteY57" fmla="*/ 1519237 h 3314700"/>
                <a:gd name="connsiteX58" fmla="*/ 1828800 w 1981200"/>
                <a:gd name="connsiteY58" fmla="*/ 1562100 h 3314700"/>
                <a:gd name="connsiteX59" fmla="*/ 1833562 w 1981200"/>
                <a:gd name="connsiteY59" fmla="*/ 1590675 h 3314700"/>
                <a:gd name="connsiteX60" fmla="*/ 1862137 w 1981200"/>
                <a:gd name="connsiteY60" fmla="*/ 1609725 h 3314700"/>
                <a:gd name="connsiteX61" fmla="*/ 1876425 w 1981200"/>
                <a:gd name="connsiteY61" fmla="*/ 1619250 h 3314700"/>
                <a:gd name="connsiteX62" fmla="*/ 1890712 w 1981200"/>
                <a:gd name="connsiteY62" fmla="*/ 1671637 h 3314700"/>
                <a:gd name="connsiteX63" fmla="*/ 1895475 w 1981200"/>
                <a:gd name="connsiteY63" fmla="*/ 1685925 h 3314700"/>
                <a:gd name="connsiteX64" fmla="*/ 1909762 w 1981200"/>
                <a:gd name="connsiteY64" fmla="*/ 1695450 h 3314700"/>
                <a:gd name="connsiteX65" fmla="*/ 1919287 w 1981200"/>
                <a:gd name="connsiteY65" fmla="*/ 1724025 h 3314700"/>
                <a:gd name="connsiteX66" fmla="*/ 1938337 w 1981200"/>
                <a:gd name="connsiteY66" fmla="*/ 1752600 h 3314700"/>
                <a:gd name="connsiteX67" fmla="*/ 1947862 w 1981200"/>
                <a:gd name="connsiteY67" fmla="*/ 1766887 h 3314700"/>
                <a:gd name="connsiteX68" fmla="*/ 1957387 w 1981200"/>
                <a:gd name="connsiteY68" fmla="*/ 1795462 h 3314700"/>
                <a:gd name="connsiteX69" fmla="*/ 1976437 w 1981200"/>
                <a:gd name="connsiteY69" fmla="*/ 1838325 h 3314700"/>
                <a:gd name="connsiteX70" fmla="*/ 1981200 w 1981200"/>
                <a:gd name="connsiteY70" fmla="*/ 1852612 h 3314700"/>
                <a:gd name="connsiteX71" fmla="*/ 1976437 w 1981200"/>
                <a:gd name="connsiteY71" fmla="*/ 1895475 h 3314700"/>
                <a:gd name="connsiteX72" fmla="*/ 1962150 w 1981200"/>
                <a:gd name="connsiteY72" fmla="*/ 1962150 h 3314700"/>
                <a:gd name="connsiteX73" fmla="*/ 1952625 w 1981200"/>
                <a:gd name="connsiteY73" fmla="*/ 1990725 h 3314700"/>
                <a:gd name="connsiteX74" fmla="*/ 1943100 w 1981200"/>
                <a:gd name="connsiteY74" fmla="*/ 2019300 h 3314700"/>
                <a:gd name="connsiteX75" fmla="*/ 1938337 w 1981200"/>
                <a:gd name="connsiteY75" fmla="*/ 2033587 h 3314700"/>
                <a:gd name="connsiteX76" fmla="*/ 1924050 w 1981200"/>
                <a:gd name="connsiteY76" fmla="*/ 2043112 h 3314700"/>
                <a:gd name="connsiteX77" fmla="*/ 1905000 w 1981200"/>
                <a:gd name="connsiteY77" fmla="*/ 2071687 h 3314700"/>
                <a:gd name="connsiteX78" fmla="*/ 1895475 w 1981200"/>
                <a:gd name="connsiteY78" fmla="*/ 2085975 h 3314700"/>
                <a:gd name="connsiteX79" fmla="*/ 1881187 w 1981200"/>
                <a:gd name="connsiteY79" fmla="*/ 2114550 h 3314700"/>
                <a:gd name="connsiteX80" fmla="*/ 1876425 w 1981200"/>
                <a:gd name="connsiteY80" fmla="*/ 2162175 h 3314700"/>
                <a:gd name="connsiteX81" fmla="*/ 1871662 w 1981200"/>
                <a:gd name="connsiteY81" fmla="*/ 2224087 h 3314700"/>
                <a:gd name="connsiteX82" fmla="*/ 1862137 w 1981200"/>
                <a:gd name="connsiteY82" fmla="*/ 2252662 h 3314700"/>
                <a:gd name="connsiteX83" fmla="*/ 1847850 w 1981200"/>
                <a:gd name="connsiteY83" fmla="*/ 2295525 h 3314700"/>
                <a:gd name="connsiteX84" fmla="*/ 1843087 w 1981200"/>
                <a:gd name="connsiteY84" fmla="*/ 2309812 h 3314700"/>
                <a:gd name="connsiteX85" fmla="*/ 1838325 w 1981200"/>
                <a:gd name="connsiteY85" fmla="*/ 2324100 h 3314700"/>
                <a:gd name="connsiteX86" fmla="*/ 1828800 w 1981200"/>
                <a:gd name="connsiteY86" fmla="*/ 2338387 h 3314700"/>
                <a:gd name="connsiteX87" fmla="*/ 1819275 w 1981200"/>
                <a:gd name="connsiteY87" fmla="*/ 2366962 h 3314700"/>
                <a:gd name="connsiteX88" fmla="*/ 1824037 w 1981200"/>
                <a:gd name="connsiteY88" fmla="*/ 2405062 h 3314700"/>
                <a:gd name="connsiteX89" fmla="*/ 1828800 w 1981200"/>
                <a:gd name="connsiteY89" fmla="*/ 2419350 h 3314700"/>
                <a:gd name="connsiteX90" fmla="*/ 1843087 w 1981200"/>
                <a:gd name="connsiteY90" fmla="*/ 2428875 h 3314700"/>
                <a:gd name="connsiteX91" fmla="*/ 1857375 w 1981200"/>
                <a:gd name="connsiteY91" fmla="*/ 2481262 h 3314700"/>
                <a:gd name="connsiteX92" fmla="*/ 1857375 w 1981200"/>
                <a:gd name="connsiteY92" fmla="*/ 2786062 h 3314700"/>
                <a:gd name="connsiteX93" fmla="*/ 1852612 w 1981200"/>
                <a:gd name="connsiteY93" fmla="*/ 2867025 h 3314700"/>
                <a:gd name="connsiteX94" fmla="*/ 1847850 w 1981200"/>
                <a:gd name="connsiteY94" fmla="*/ 2986087 h 3314700"/>
                <a:gd name="connsiteX95" fmla="*/ 1843087 w 1981200"/>
                <a:gd name="connsiteY95" fmla="*/ 3157537 h 3314700"/>
                <a:gd name="connsiteX96" fmla="*/ 1833562 w 1981200"/>
                <a:gd name="connsiteY96" fmla="*/ 3209925 h 3314700"/>
                <a:gd name="connsiteX97" fmla="*/ 1828800 w 1981200"/>
                <a:gd name="connsiteY97" fmla="*/ 3224212 h 3314700"/>
                <a:gd name="connsiteX98" fmla="*/ 1800225 w 1981200"/>
                <a:gd name="connsiteY98" fmla="*/ 3243262 h 3314700"/>
                <a:gd name="connsiteX99" fmla="*/ 1785937 w 1981200"/>
                <a:gd name="connsiteY99" fmla="*/ 3252787 h 3314700"/>
                <a:gd name="connsiteX100" fmla="*/ 1757362 w 1981200"/>
                <a:gd name="connsiteY100" fmla="*/ 3267075 h 3314700"/>
                <a:gd name="connsiteX101" fmla="*/ 1719262 w 1981200"/>
                <a:gd name="connsiteY101" fmla="*/ 3271837 h 3314700"/>
                <a:gd name="connsiteX102" fmla="*/ 1657350 w 1981200"/>
                <a:gd name="connsiteY102" fmla="*/ 3286125 h 3314700"/>
                <a:gd name="connsiteX103" fmla="*/ 1585912 w 1981200"/>
                <a:gd name="connsiteY103" fmla="*/ 3300412 h 3314700"/>
                <a:gd name="connsiteX104" fmla="*/ 1566862 w 1981200"/>
                <a:gd name="connsiteY104" fmla="*/ 3305175 h 3314700"/>
                <a:gd name="connsiteX105" fmla="*/ 1504950 w 1981200"/>
                <a:gd name="connsiteY105" fmla="*/ 3314700 h 3314700"/>
                <a:gd name="connsiteX106" fmla="*/ 1343025 w 1981200"/>
                <a:gd name="connsiteY106" fmla="*/ 3305175 h 3314700"/>
                <a:gd name="connsiteX107" fmla="*/ 1281112 w 1981200"/>
                <a:gd name="connsiteY107" fmla="*/ 3290887 h 3314700"/>
                <a:gd name="connsiteX108" fmla="*/ 1252537 w 1981200"/>
                <a:gd name="connsiteY108" fmla="*/ 3286125 h 3314700"/>
                <a:gd name="connsiteX109" fmla="*/ 1238250 w 1981200"/>
                <a:gd name="connsiteY109" fmla="*/ 3281362 h 3314700"/>
                <a:gd name="connsiteX110" fmla="*/ 1219200 w 1981200"/>
                <a:gd name="connsiteY110" fmla="*/ 3276600 h 3314700"/>
                <a:gd name="connsiteX111" fmla="*/ 1204912 w 1981200"/>
                <a:gd name="connsiteY111" fmla="*/ 3267075 h 3314700"/>
                <a:gd name="connsiteX112" fmla="*/ 1190625 w 1981200"/>
                <a:gd name="connsiteY112" fmla="*/ 3262312 h 3314700"/>
                <a:gd name="connsiteX113" fmla="*/ 1166812 w 1981200"/>
                <a:gd name="connsiteY113" fmla="*/ 3243262 h 3314700"/>
                <a:gd name="connsiteX114" fmla="*/ 1157287 w 1981200"/>
                <a:gd name="connsiteY114" fmla="*/ 3228975 h 3314700"/>
                <a:gd name="connsiteX115" fmla="*/ 1152525 w 1981200"/>
                <a:gd name="connsiteY115" fmla="*/ 3214687 h 3314700"/>
                <a:gd name="connsiteX116" fmla="*/ 1143000 w 1981200"/>
                <a:gd name="connsiteY116" fmla="*/ 3200400 h 3314700"/>
                <a:gd name="connsiteX117" fmla="*/ 1138237 w 1981200"/>
                <a:gd name="connsiteY117" fmla="*/ 3171825 h 3314700"/>
                <a:gd name="connsiteX118" fmla="*/ 1133475 w 1981200"/>
                <a:gd name="connsiteY118" fmla="*/ 3152775 h 3314700"/>
                <a:gd name="connsiteX119" fmla="*/ 1128712 w 1981200"/>
                <a:gd name="connsiteY119" fmla="*/ 3100387 h 3314700"/>
                <a:gd name="connsiteX120" fmla="*/ 1133475 w 1981200"/>
                <a:gd name="connsiteY120" fmla="*/ 3081337 h 3314700"/>
                <a:gd name="connsiteX121" fmla="*/ 1138237 w 1981200"/>
                <a:gd name="connsiteY121" fmla="*/ 3052762 h 3314700"/>
                <a:gd name="connsiteX122" fmla="*/ 1143000 w 1981200"/>
                <a:gd name="connsiteY122" fmla="*/ 2890837 h 3314700"/>
                <a:gd name="connsiteX123" fmla="*/ 1147762 w 1981200"/>
                <a:gd name="connsiteY123" fmla="*/ 2828925 h 3314700"/>
                <a:gd name="connsiteX124" fmla="*/ 1157287 w 1981200"/>
                <a:gd name="connsiteY124" fmla="*/ 2633662 h 3314700"/>
                <a:gd name="connsiteX125" fmla="*/ 1162050 w 1981200"/>
                <a:gd name="connsiteY125" fmla="*/ 2609850 h 3314700"/>
                <a:gd name="connsiteX126" fmla="*/ 1157287 w 1981200"/>
                <a:gd name="connsiteY126" fmla="*/ 2595562 h 3314700"/>
                <a:gd name="connsiteX127" fmla="*/ 1143000 w 1981200"/>
                <a:gd name="connsiteY127" fmla="*/ 2590800 h 3314700"/>
                <a:gd name="connsiteX128" fmla="*/ 1123950 w 1981200"/>
                <a:gd name="connsiteY128" fmla="*/ 2619375 h 3314700"/>
                <a:gd name="connsiteX129" fmla="*/ 1114425 w 1981200"/>
                <a:gd name="connsiteY129" fmla="*/ 2647950 h 3314700"/>
                <a:gd name="connsiteX130" fmla="*/ 1100137 w 1981200"/>
                <a:gd name="connsiteY130" fmla="*/ 2662237 h 3314700"/>
                <a:gd name="connsiteX131" fmla="*/ 1081087 w 1981200"/>
                <a:gd name="connsiteY131" fmla="*/ 2690812 h 3314700"/>
                <a:gd name="connsiteX132" fmla="*/ 1076325 w 1981200"/>
                <a:gd name="connsiteY132" fmla="*/ 2705100 h 3314700"/>
                <a:gd name="connsiteX133" fmla="*/ 1052512 w 1981200"/>
                <a:gd name="connsiteY133" fmla="*/ 2733675 h 3314700"/>
                <a:gd name="connsiteX134" fmla="*/ 1028700 w 1981200"/>
                <a:gd name="connsiteY134" fmla="*/ 2767012 h 3314700"/>
                <a:gd name="connsiteX135" fmla="*/ 1014412 w 1981200"/>
                <a:gd name="connsiteY135" fmla="*/ 2786062 h 3314700"/>
                <a:gd name="connsiteX136" fmla="*/ 976312 w 1981200"/>
                <a:gd name="connsiteY136" fmla="*/ 2809875 h 3314700"/>
                <a:gd name="connsiteX137" fmla="*/ 942975 w 1981200"/>
                <a:gd name="connsiteY137" fmla="*/ 2828925 h 3314700"/>
                <a:gd name="connsiteX138" fmla="*/ 909637 w 1981200"/>
                <a:gd name="connsiteY138" fmla="*/ 2838450 h 3314700"/>
                <a:gd name="connsiteX139" fmla="*/ 895350 w 1981200"/>
                <a:gd name="connsiteY139" fmla="*/ 2847975 h 3314700"/>
                <a:gd name="connsiteX140" fmla="*/ 866775 w 1981200"/>
                <a:gd name="connsiteY140" fmla="*/ 2857500 h 3314700"/>
                <a:gd name="connsiteX141" fmla="*/ 833437 w 1981200"/>
                <a:gd name="connsiteY141" fmla="*/ 2867025 h 3314700"/>
                <a:gd name="connsiteX142" fmla="*/ 800100 w 1981200"/>
                <a:gd name="connsiteY142" fmla="*/ 2862262 h 3314700"/>
                <a:gd name="connsiteX143" fmla="*/ 785812 w 1981200"/>
                <a:gd name="connsiteY143" fmla="*/ 2857500 h 3314700"/>
                <a:gd name="connsiteX144" fmla="*/ 757237 w 1981200"/>
                <a:gd name="connsiteY144" fmla="*/ 2828925 h 3314700"/>
                <a:gd name="connsiteX145" fmla="*/ 742950 w 1981200"/>
                <a:gd name="connsiteY145" fmla="*/ 2814637 h 3314700"/>
                <a:gd name="connsiteX146" fmla="*/ 719137 w 1981200"/>
                <a:gd name="connsiteY146" fmla="*/ 2786062 h 3314700"/>
                <a:gd name="connsiteX147" fmla="*/ 714375 w 1981200"/>
                <a:gd name="connsiteY147" fmla="*/ 2771775 h 3314700"/>
                <a:gd name="connsiteX148" fmla="*/ 704850 w 1981200"/>
                <a:gd name="connsiteY148" fmla="*/ 2757487 h 3314700"/>
                <a:gd name="connsiteX149" fmla="*/ 700087 w 1981200"/>
                <a:gd name="connsiteY149" fmla="*/ 2738437 h 3314700"/>
                <a:gd name="connsiteX150" fmla="*/ 690562 w 1981200"/>
                <a:gd name="connsiteY150" fmla="*/ 2714625 h 3314700"/>
                <a:gd name="connsiteX151" fmla="*/ 685800 w 1981200"/>
                <a:gd name="connsiteY151" fmla="*/ 2671762 h 3314700"/>
                <a:gd name="connsiteX152" fmla="*/ 695325 w 1981200"/>
                <a:gd name="connsiteY152" fmla="*/ 2633662 h 3314700"/>
                <a:gd name="connsiteX153" fmla="*/ 704850 w 1981200"/>
                <a:gd name="connsiteY153" fmla="*/ 2609850 h 3314700"/>
                <a:gd name="connsiteX154" fmla="*/ 719137 w 1981200"/>
                <a:gd name="connsiteY154" fmla="*/ 2590800 h 3314700"/>
                <a:gd name="connsiteX155" fmla="*/ 738187 w 1981200"/>
                <a:gd name="connsiteY155" fmla="*/ 2557462 h 3314700"/>
                <a:gd name="connsiteX156" fmla="*/ 766762 w 1981200"/>
                <a:gd name="connsiteY156" fmla="*/ 2533650 h 3314700"/>
                <a:gd name="connsiteX157" fmla="*/ 781050 w 1981200"/>
                <a:gd name="connsiteY157" fmla="*/ 2519362 h 3314700"/>
                <a:gd name="connsiteX158" fmla="*/ 800100 w 1981200"/>
                <a:gd name="connsiteY158" fmla="*/ 2514600 h 3314700"/>
                <a:gd name="connsiteX159" fmla="*/ 814387 w 1981200"/>
                <a:gd name="connsiteY159" fmla="*/ 2509837 h 3314700"/>
                <a:gd name="connsiteX160" fmla="*/ 842962 w 1981200"/>
                <a:gd name="connsiteY160" fmla="*/ 2495550 h 3314700"/>
                <a:gd name="connsiteX161" fmla="*/ 857250 w 1981200"/>
                <a:gd name="connsiteY161" fmla="*/ 2486025 h 3314700"/>
                <a:gd name="connsiteX162" fmla="*/ 909637 w 1981200"/>
                <a:gd name="connsiteY162" fmla="*/ 2476500 h 3314700"/>
                <a:gd name="connsiteX163" fmla="*/ 928687 w 1981200"/>
                <a:gd name="connsiteY163" fmla="*/ 2447925 h 3314700"/>
                <a:gd name="connsiteX164" fmla="*/ 938212 w 1981200"/>
                <a:gd name="connsiteY164" fmla="*/ 2433637 h 3314700"/>
                <a:gd name="connsiteX165" fmla="*/ 952500 w 1981200"/>
                <a:gd name="connsiteY165" fmla="*/ 2405062 h 3314700"/>
                <a:gd name="connsiteX166" fmla="*/ 966787 w 1981200"/>
                <a:gd name="connsiteY166" fmla="*/ 2390775 h 3314700"/>
                <a:gd name="connsiteX167" fmla="*/ 1004887 w 1981200"/>
                <a:gd name="connsiteY167" fmla="*/ 2347912 h 3314700"/>
                <a:gd name="connsiteX168" fmla="*/ 1019175 w 1981200"/>
                <a:gd name="connsiteY168" fmla="*/ 2338387 h 3314700"/>
                <a:gd name="connsiteX169" fmla="*/ 1042987 w 1981200"/>
                <a:gd name="connsiteY169" fmla="*/ 2309812 h 3314700"/>
                <a:gd name="connsiteX170" fmla="*/ 1057275 w 1981200"/>
                <a:gd name="connsiteY170" fmla="*/ 2300287 h 3314700"/>
                <a:gd name="connsiteX171" fmla="*/ 1066800 w 1981200"/>
                <a:gd name="connsiteY171" fmla="*/ 2286000 h 3314700"/>
                <a:gd name="connsiteX172" fmla="*/ 1071562 w 1981200"/>
                <a:gd name="connsiteY172" fmla="*/ 2271712 h 3314700"/>
                <a:gd name="connsiteX173" fmla="*/ 1085850 w 1981200"/>
                <a:gd name="connsiteY173" fmla="*/ 2257425 h 3314700"/>
                <a:gd name="connsiteX174" fmla="*/ 1109662 w 1981200"/>
                <a:gd name="connsiteY174" fmla="*/ 2214562 h 3314700"/>
                <a:gd name="connsiteX175" fmla="*/ 1123950 w 1981200"/>
                <a:gd name="connsiteY175" fmla="*/ 2200275 h 3314700"/>
                <a:gd name="connsiteX176" fmla="*/ 1143000 w 1981200"/>
                <a:gd name="connsiteY176" fmla="*/ 2171700 h 3314700"/>
                <a:gd name="connsiteX177" fmla="*/ 1147762 w 1981200"/>
                <a:gd name="connsiteY177" fmla="*/ 2157412 h 3314700"/>
                <a:gd name="connsiteX178" fmla="*/ 1147762 w 1981200"/>
                <a:gd name="connsiteY178" fmla="*/ 2024062 h 3314700"/>
                <a:gd name="connsiteX179" fmla="*/ 1143000 w 1981200"/>
                <a:gd name="connsiteY179" fmla="*/ 1990725 h 3314700"/>
                <a:gd name="connsiteX180" fmla="*/ 1138237 w 1981200"/>
                <a:gd name="connsiteY180" fmla="*/ 1943100 h 3314700"/>
                <a:gd name="connsiteX181" fmla="*/ 1119187 w 1981200"/>
                <a:gd name="connsiteY181" fmla="*/ 1900237 h 3314700"/>
                <a:gd name="connsiteX182" fmla="*/ 1090612 w 1981200"/>
                <a:gd name="connsiteY182" fmla="*/ 1890712 h 3314700"/>
                <a:gd name="connsiteX183" fmla="*/ 1042987 w 1981200"/>
                <a:gd name="connsiteY183" fmla="*/ 1881187 h 3314700"/>
                <a:gd name="connsiteX184" fmla="*/ 1004887 w 1981200"/>
                <a:gd name="connsiteY184" fmla="*/ 1871662 h 3314700"/>
                <a:gd name="connsiteX185" fmla="*/ 985837 w 1981200"/>
                <a:gd name="connsiteY185" fmla="*/ 1866900 h 3314700"/>
                <a:gd name="connsiteX186" fmla="*/ 966787 w 1981200"/>
                <a:gd name="connsiteY186" fmla="*/ 1862137 h 3314700"/>
                <a:gd name="connsiteX187" fmla="*/ 947737 w 1981200"/>
                <a:gd name="connsiteY187" fmla="*/ 1857375 h 3314700"/>
                <a:gd name="connsiteX188" fmla="*/ 933450 w 1981200"/>
                <a:gd name="connsiteY188" fmla="*/ 1852612 h 3314700"/>
                <a:gd name="connsiteX189" fmla="*/ 881062 w 1981200"/>
                <a:gd name="connsiteY189" fmla="*/ 1828800 h 3314700"/>
                <a:gd name="connsiteX190" fmla="*/ 857250 w 1981200"/>
                <a:gd name="connsiteY190" fmla="*/ 1804987 h 3314700"/>
                <a:gd name="connsiteX191" fmla="*/ 842962 w 1981200"/>
                <a:gd name="connsiteY191" fmla="*/ 1790700 h 3314700"/>
                <a:gd name="connsiteX192" fmla="*/ 833437 w 1981200"/>
                <a:gd name="connsiteY192" fmla="*/ 1776412 h 3314700"/>
                <a:gd name="connsiteX193" fmla="*/ 814387 w 1981200"/>
                <a:gd name="connsiteY193" fmla="*/ 1766887 h 3314700"/>
                <a:gd name="connsiteX194" fmla="*/ 800100 w 1981200"/>
                <a:gd name="connsiteY194" fmla="*/ 1757362 h 3314700"/>
                <a:gd name="connsiteX195" fmla="*/ 752475 w 1981200"/>
                <a:gd name="connsiteY195" fmla="*/ 1743075 h 3314700"/>
                <a:gd name="connsiteX196" fmla="*/ 719137 w 1981200"/>
                <a:gd name="connsiteY196" fmla="*/ 1728787 h 3314700"/>
                <a:gd name="connsiteX197" fmla="*/ 704850 w 1981200"/>
                <a:gd name="connsiteY197" fmla="*/ 1724025 h 3314700"/>
                <a:gd name="connsiteX198" fmla="*/ 690562 w 1981200"/>
                <a:gd name="connsiteY198" fmla="*/ 1714500 h 3314700"/>
                <a:gd name="connsiteX199" fmla="*/ 676275 w 1981200"/>
                <a:gd name="connsiteY199" fmla="*/ 1709737 h 3314700"/>
                <a:gd name="connsiteX200" fmla="*/ 671512 w 1981200"/>
                <a:gd name="connsiteY200" fmla="*/ 1695450 h 3314700"/>
                <a:gd name="connsiteX201" fmla="*/ 657225 w 1981200"/>
                <a:gd name="connsiteY201" fmla="*/ 1685925 h 3314700"/>
                <a:gd name="connsiteX202" fmla="*/ 619125 w 1981200"/>
                <a:gd name="connsiteY202" fmla="*/ 1643062 h 3314700"/>
                <a:gd name="connsiteX203" fmla="*/ 590550 w 1981200"/>
                <a:gd name="connsiteY203" fmla="*/ 1619250 h 3314700"/>
                <a:gd name="connsiteX204" fmla="*/ 552450 w 1981200"/>
                <a:gd name="connsiteY204" fmla="*/ 1600200 h 3314700"/>
                <a:gd name="connsiteX205" fmla="*/ 509587 w 1981200"/>
                <a:gd name="connsiteY205" fmla="*/ 1571625 h 3314700"/>
                <a:gd name="connsiteX206" fmla="*/ 495300 w 1981200"/>
                <a:gd name="connsiteY206" fmla="*/ 1562100 h 3314700"/>
                <a:gd name="connsiteX207" fmla="*/ 461962 w 1981200"/>
                <a:gd name="connsiteY207" fmla="*/ 1547812 h 3314700"/>
                <a:gd name="connsiteX208" fmla="*/ 433387 w 1981200"/>
                <a:gd name="connsiteY208" fmla="*/ 1533525 h 3314700"/>
                <a:gd name="connsiteX209" fmla="*/ 395287 w 1981200"/>
                <a:gd name="connsiteY209" fmla="*/ 1490662 h 3314700"/>
                <a:gd name="connsiteX210" fmla="*/ 381000 w 1981200"/>
                <a:gd name="connsiteY210" fmla="*/ 1476375 h 3314700"/>
                <a:gd name="connsiteX211" fmla="*/ 347662 w 1981200"/>
                <a:gd name="connsiteY211" fmla="*/ 1452562 h 3314700"/>
                <a:gd name="connsiteX212" fmla="*/ 314325 w 1981200"/>
                <a:gd name="connsiteY212" fmla="*/ 1428750 h 3314700"/>
                <a:gd name="connsiteX213" fmla="*/ 290512 w 1981200"/>
                <a:gd name="connsiteY213" fmla="*/ 1404937 h 3314700"/>
                <a:gd name="connsiteX214" fmla="*/ 261937 w 1981200"/>
                <a:gd name="connsiteY214" fmla="*/ 1381125 h 3314700"/>
                <a:gd name="connsiteX215" fmla="*/ 233362 w 1981200"/>
                <a:gd name="connsiteY215" fmla="*/ 1366837 h 3314700"/>
                <a:gd name="connsiteX216" fmla="*/ 171450 w 1981200"/>
                <a:gd name="connsiteY216" fmla="*/ 1371600 h 3314700"/>
                <a:gd name="connsiteX217" fmla="*/ 123825 w 1981200"/>
                <a:gd name="connsiteY217" fmla="*/ 1362075 h 3314700"/>
                <a:gd name="connsiteX218" fmla="*/ 109537 w 1981200"/>
                <a:gd name="connsiteY218" fmla="*/ 1352550 h 3314700"/>
                <a:gd name="connsiteX219" fmla="*/ 95250 w 1981200"/>
                <a:gd name="connsiteY219" fmla="*/ 1347787 h 3314700"/>
                <a:gd name="connsiteX220" fmla="*/ 80962 w 1981200"/>
                <a:gd name="connsiteY220" fmla="*/ 1333500 h 3314700"/>
                <a:gd name="connsiteX221" fmla="*/ 47625 w 1981200"/>
                <a:gd name="connsiteY221" fmla="*/ 1309687 h 3314700"/>
                <a:gd name="connsiteX222" fmla="*/ 28575 w 1981200"/>
                <a:gd name="connsiteY222" fmla="*/ 1281112 h 3314700"/>
                <a:gd name="connsiteX223" fmla="*/ 9525 w 1981200"/>
                <a:gd name="connsiteY223" fmla="*/ 1252537 h 3314700"/>
                <a:gd name="connsiteX224" fmla="*/ 0 w 1981200"/>
                <a:gd name="connsiteY224" fmla="*/ 1223962 h 3314700"/>
                <a:gd name="connsiteX225" fmla="*/ 9525 w 1981200"/>
                <a:gd name="connsiteY225" fmla="*/ 1166812 h 3314700"/>
                <a:gd name="connsiteX226" fmla="*/ 19050 w 1981200"/>
                <a:gd name="connsiteY226" fmla="*/ 1152525 h 3314700"/>
                <a:gd name="connsiteX227" fmla="*/ 42862 w 1981200"/>
                <a:gd name="connsiteY227" fmla="*/ 1109662 h 3314700"/>
                <a:gd name="connsiteX228" fmla="*/ 52387 w 1981200"/>
                <a:gd name="connsiteY228" fmla="*/ 1095375 h 3314700"/>
                <a:gd name="connsiteX229" fmla="*/ 80962 w 1981200"/>
                <a:gd name="connsiteY229" fmla="*/ 1066800 h 3314700"/>
                <a:gd name="connsiteX230" fmla="*/ 119062 w 1981200"/>
                <a:gd name="connsiteY230" fmla="*/ 1042987 h 3314700"/>
                <a:gd name="connsiteX231" fmla="*/ 138112 w 1981200"/>
                <a:gd name="connsiteY231" fmla="*/ 1038225 h 3314700"/>
                <a:gd name="connsiteX232" fmla="*/ 166687 w 1981200"/>
                <a:gd name="connsiteY232" fmla="*/ 1023937 h 3314700"/>
                <a:gd name="connsiteX233" fmla="*/ 209550 w 1981200"/>
                <a:gd name="connsiteY233" fmla="*/ 1033462 h 3314700"/>
                <a:gd name="connsiteX234" fmla="*/ 257175 w 1981200"/>
                <a:gd name="connsiteY234" fmla="*/ 1047750 h 3314700"/>
                <a:gd name="connsiteX235" fmla="*/ 285750 w 1981200"/>
                <a:gd name="connsiteY235" fmla="*/ 1057275 h 3314700"/>
                <a:gd name="connsiteX236" fmla="*/ 314325 w 1981200"/>
                <a:gd name="connsiteY236" fmla="*/ 1076325 h 3314700"/>
                <a:gd name="connsiteX237" fmla="*/ 342900 w 1981200"/>
                <a:gd name="connsiteY237" fmla="*/ 1095375 h 3314700"/>
                <a:gd name="connsiteX238" fmla="*/ 357187 w 1981200"/>
                <a:gd name="connsiteY238" fmla="*/ 1109662 h 3314700"/>
                <a:gd name="connsiteX239" fmla="*/ 385762 w 1981200"/>
                <a:gd name="connsiteY239" fmla="*/ 1128712 h 3314700"/>
                <a:gd name="connsiteX240" fmla="*/ 428625 w 1981200"/>
                <a:gd name="connsiteY240" fmla="*/ 1162050 h 3314700"/>
                <a:gd name="connsiteX241" fmla="*/ 442912 w 1981200"/>
                <a:gd name="connsiteY241" fmla="*/ 1171575 h 3314700"/>
                <a:gd name="connsiteX242" fmla="*/ 457200 w 1981200"/>
                <a:gd name="connsiteY242" fmla="*/ 1185862 h 3314700"/>
                <a:gd name="connsiteX243" fmla="*/ 471487 w 1981200"/>
                <a:gd name="connsiteY243" fmla="*/ 1190625 h 3314700"/>
                <a:gd name="connsiteX244" fmla="*/ 504825 w 1981200"/>
                <a:gd name="connsiteY244" fmla="*/ 1214437 h 3314700"/>
                <a:gd name="connsiteX245" fmla="*/ 519112 w 1981200"/>
                <a:gd name="connsiteY245" fmla="*/ 1219200 h 3314700"/>
                <a:gd name="connsiteX246" fmla="*/ 538162 w 1981200"/>
                <a:gd name="connsiteY246" fmla="*/ 1233487 h 3314700"/>
                <a:gd name="connsiteX247" fmla="*/ 571500 w 1981200"/>
                <a:gd name="connsiteY247" fmla="*/ 1247775 h 3314700"/>
                <a:gd name="connsiteX248" fmla="*/ 609600 w 1981200"/>
                <a:gd name="connsiteY248" fmla="*/ 1266825 h 3314700"/>
                <a:gd name="connsiteX249" fmla="*/ 628650 w 1981200"/>
                <a:gd name="connsiteY249" fmla="*/ 1271587 h 3314700"/>
                <a:gd name="connsiteX250" fmla="*/ 657225 w 1981200"/>
                <a:gd name="connsiteY250" fmla="*/ 1281112 h 3314700"/>
                <a:gd name="connsiteX251" fmla="*/ 671512 w 1981200"/>
                <a:gd name="connsiteY251" fmla="*/ 1285875 h 3314700"/>
                <a:gd name="connsiteX252" fmla="*/ 690562 w 1981200"/>
                <a:gd name="connsiteY252" fmla="*/ 1290637 h 3314700"/>
                <a:gd name="connsiteX253" fmla="*/ 714375 w 1981200"/>
                <a:gd name="connsiteY253" fmla="*/ 1295400 h 3314700"/>
                <a:gd name="connsiteX254" fmla="*/ 733425 w 1981200"/>
                <a:gd name="connsiteY254" fmla="*/ 1300162 h 3314700"/>
                <a:gd name="connsiteX255" fmla="*/ 781050 w 1981200"/>
                <a:gd name="connsiteY255" fmla="*/ 1309687 h 3314700"/>
                <a:gd name="connsiteX256" fmla="*/ 814387 w 1981200"/>
                <a:gd name="connsiteY256" fmla="*/ 1319212 h 3314700"/>
                <a:gd name="connsiteX257" fmla="*/ 828675 w 1981200"/>
                <a:gd name="connsiteY257" fmla="*/ 1323975 h 3314700"/>
                <a:gd name="connsiteX258" fmla="*/ 847725 w 1981200"/>
                <a:gd name="connsiteY258" fmla="*/ 1328737 h 3314700"/>
                <a:gd name="connsiteX259" fmla="*/ 876300 w 1981200"/>
                <a:gd name="connsiteY259" fmla="*/ 1338262 h 3314700"/>
                <a:gd name="connsiteX260" fmla="*/ 919162 w 1981200"/>
                <a:gd name="connsiteY260" fmla="*/ 1366837 h 3314700"/>
                <a:gd name="connsiteX261" fmla="*/ 933450 w 1981200"/>
                <a:gd name="connsiteY261" fmla="*/ 1376362 h 3314700"/>
                <a:gd name="connsiteX262" fmla="*/ 976312 w 1981200"/>
                <a:gd name="connsiteY262" fmla="*/ 1409700 h 3314700"/>
                <a:gd name="connsiteX263" fmla="*/ 1004887 w 1981200"/>
                <a:gd name="connsiteY263" fmla="*/ 1423987 h 3314700"/>
                <a:gd name="connsiteX264" fmla="*/ 1047750 w 1981200"/>
                <a:gd name="connsiteY264" fmla="*/ 1447800 h 3314700"/>
                <a:gd name="connsiteX265" fmla="*/ 1062037 w 1981200"/>
                <a:gd name="connsiteY265" fmla="*/ 1443037 h 3314700"/>
                <a:gd name="connsiteX266" fmla="*/ 1076325 w 1981200"/>
                <a:gd name="connsiteY266" fmla="*/ 1433512 h 3314700"/>
                <a:gd name="connsiteX267" fmla="*/ 1109662 w 1981200"/>
                <a:gd name="connsiteY267" fmla="*/ 1443037 h 3314700"/>
                <a:gd name="connsiteX268" fmla="*/ 1152525 w 1981200"/>
                <a:gd name="connsiteY268" fmla="*/ 1466850 h 3314700"/>
                <a:gd name="connsiteX269" fmla="*/ 1209675 w 1981200"/>
                <a:gd name="connsiteY269" fmla="*/ 1514475 h 3314700"/>
                <a:gd name="connsiteX270" fmla="*/ 1223962 w 1981200"/>
                <a:gd name="connsiteY270" fmla="*/ 1519237 h 3314700"/>
                <a:gd name="connsiteX271" fmla="*/ 1266825 w 1981200"/>
                <a:gd name="connsiteY271" fmla="*/ 1500187 h 3314700"/>
                <a:gd name="connsiteX272" fmla="*/ 1285875 w 1981200"/>
                <a:gd name="connsiteY272" fmla="*/ 1471612 h 3314700"/>
                <a:gd name="connsiteX273" fmla="*/ 1319212 w 1981200"/>
                <a:gd name="connsiteY273" fmla="*/ 1462087 h 3314700"/>
                <a:gd name="connsiteX274" fmla="*/ 1352550 w 1981200"/>
                <a:gd name="connsiteY274" fmla="*/ 1452562 h 3314700"/>
                <a:gd name="connsiteX275" fmla="*/ 1366837 w 1981200"/>
                <a:gd name="connsiteY275" fmla="*/ 1443037 h 3314700"/>
                <a:gd name="connsiteX276" fmla="*/ 1376362 w 1981200"/>
                <a:gd name="connsiteY276" fmla="*/ 1414462 h 3314700"/>
                <a:gd name="connsiteX277" fmla="*/ 1366837 w 1981200"/>
                <a:gd name="connsiteY277" fmla="*/ 1385887 h 3314700"/>
                <a:gd name="connsiteX278" fmla="*/ 1362075 w 1981200"/>
                <a:gd name="connsiteY278" fmla="*/ 1371600 h 3314700"/>
                <a:gd name="connsiteX279" fmla="*/ 1343025 w 1981200"/>
                <a:gd name="connsiteY279" fmla="*/ 1343025 h 3314700"/>
                <a:gd name="connsiteX280" fmla="*/ 1333500 w 1981200"/>
                <a:gd name="connsiteY280" fmla="*/ 1328737 h 3314700"/>
                <a:gd name="connsiteX281" fmla="*/ 1304925 w 1981200"/>
                <a:gd name="connsiteY281" fmla="*/ 1309687 h 3314700"/>
                <a:gd name="connsiteX282" fmla="*/ 1290637 w 1981200"/>
                <a:gd name="connsiteY282" fmla="*/ 1300162 h 3314700"/>
                <a:gd name="connsiteX283" fmla="*/ 1276350 w 1981200"/>
                <a:gd name="connsiteY283" fmla="*/ 1295400 h 3314700"/>
                <a:gd name="connsiteX284" fmla="*/ 1252537 w 1981200"/>
                <a:gd name="connsiteY284" fmla="*/ 1271587 h 3314700"/>
                <a:gd name="connsiteX285" fmla="*/ 1243012 w 1981200"/>
                <a:gd name="connsiteY285" fmla="*/ 1257300 h 3314700"/>
                <a:gd name="connsiteX286" fmla="*/ 1228725 w 1981200"/>
                <a:gd name="connsiteY286" fmla="*/ 1243012 h 3314700"/>
                <a:gd name="connsiteX287" fmla="*/ 1209675 w 1981200"/>
                <a:gd name="connsiteY287" fmla="*/ 1200150 h 3314700"/>
                <a:gd name="connsiteX288" fmla="*/ 1200150 w 1981200"/>
                <a:gd name="connsiteY288" fmla="*/ 1185862 h 3314700"/>
                <a:gd name="connsiteX289" fmla="*/ 1195387 w 1981200"/>
                <a:gd name="connsiteY289" fmla="*/ 1109662 h 3314700"/>
                <a:gd name="connsiteX290" fmla="*/ 1157287 w 1981200"/>
                <a:gd name="connsiteY290" fmla="*/ 1076325 h 3314700"/>
                <a:gd name="connsiteX291" fmla="*/ 1071562 w 1981200"/>
                <a:gd name="connsiteY291" fmla="*/ 1062037 h 3314700"/>
                <a:gd name="connsiteX292" fmla="*/ 1014412 w 1981200"/>
                <a:gd name="connsiteY292" fmla="*/ 1057275 h 3314700"/>
                <a:gd name="connsiteX293" fmla="*/ 985837 w 1981200"/>
                <a:gd name="connsiteY293" fmla="*/ 1052512 h 3314700"/>
                <a:gd name="connsiteX294" fmla="*/ 862012 w 1981200"/>
                <a:gd name="connsiteY294" fmla="*/ 1042987 h 3314700"/>
                <a:gd name="connsiteX295" fmla="*/ 842962 w 1981200"/>
                <a:gd name="connsiteY295" fmla="*/ 1038225 h 3314700"/>
                <a:gd name="connsiteX296" fmla="*/ 723900 w 1981200"/>
                <a:gd name="connsiteY296" fmla="*/ 1028700 h 3314700"/>
                <a:gd name="connsiteX297" fmla="*/ 709612 w 1981200"/>
                <a:gd name="connsiteY297" fmla="*/ 1023937 h 3314700"/>
                <a:gd name="connsiteX298" fmla="*/ 700087 w 1981200"/>
                <a:gd name="connsiteY298" fmla="*/ 995362 h 3314700"/>
                <a:gd name="connsiteX299" fmla="*/ 709612 w 1981200"/>
                <a:gd name="connsiteY299" fmla="*/ 952500 h 3314700"/>
                <a:gd name="connsiteX300" fmla="*/ 719137 w 1981200"/>
                <a:gd name="connsiteY300" fmla="*/ 923925 h 3314700"/>
                <a:gd name="connsiteX301" fmla="*/ 733425 w 1981200"/>
                <a:gd name="connsiteY301" fmla="*/ 914400 h 3314700"/>
                <a:gd name="connsiteX302" fmla="*/ 762000 w 1981200"/>
                <a:gd name="connsiteY302" fmla="*/ 904875 h 3314700"/>
                <a:gd name="connsiteX303" fmla="*/ 776287 w 1981200"/>
                <a:gd name="connsiteY303" fmla="*/ 900112 h 3314700"/>
                <a:gd name="connsiteX304" fmla="*/ 804862 w 1981200"/>
                <a:gd name="connsiteY304" fmla="*/ 895350 h 3314700"/>
                <a:gd name="connsiteX305" fmla="*/ 842962 w 1981200"/>
                <a:gd name="connsiteY305" fmla="*/ 890587 h 3314700"/>
                <a:gd name="connsiteX306" fmla="*/ 881062 w 1981200"/>
                <a:gd name="connsiteY306" fmla="*/ 881062 h 3314700"/>
                <a:gd name="connsiteX307" fmla="*/ 904875 w 1981200"/>
                <a:gd name="connsiteY307" fmla="*/ 876300 h 3314700"/>
                <a:gd name="connsiteX308" fmla="*/ 990600 w 1981200"/>
                <a:gd name="connsiteY308" fmla="*/ 885825 h 3314700"/>
                <a:gd name="connsiteX309" fmla="*/ 1052512 w 1981200"/>
                <a:gd name="connsiteY309" fmla="*/ 876300 h 3314700"/>
                <a:gd name="connsiteX310" fmla="*/ 1123950 w 1981200"/>
                <a:gd name="connsiteY310" fmla="*/ 871537 h 3314700"/>
                <a:gd name="connsiteX311" fmla="*/ 1162050 w 1981200"/>
                <a:gd name="connsiteY311" fmla="*/ 866775 h 3314700"/>
                <a:gd name="connsiteX312" fmla="*/ 1176337 w 1981200"/>
                <a:gd name="connsiteY312" fmla="*/ 862012 h 3314700"/>
                <a:gd name="connsiteX313" fmla="*/ 1200150 w 1981200"/>
                <a:gd name="connsiteY313" fmla="*/ 833437 h 3314700"/>
                <a:gd name="connsiteX314" fmla="*/ 1195387 w 1981200"/>
                <a:gd name="connsiteY314" fmla="*/ 804862 h 3314700"/>
                <a:gd name="connsiteX315" fmla="*/ 1166812 w 1981200"/>
                <a:gd name="connsiteY315" fmla="*/ 781050 h 3314700"/>
                <a:gd name="connsiteX316" fmla="*/ 1147762 w 1981200"/>
                <a:gd name="connsiteY316" fmla="*/ 752475 h 3314700"/>
                <a:gd name="connsiteX317" fmla="*/ 1133475 w 1981200"/>
                <a:gd name="connsiteY317" fmla="*/ 723900 h 3314700"/>
                <a:gd name="connsiteX318" fmla="*/ 1147762 w 1981200"/>
                <a:gd name="connsiteY318" fmla="*/ 657225 h 3314700"/>
                <a:gd name="connsiteX319" fmla="*/ 1157287 w 1981200"/>
                <a:gd name="connsiteY319" fmla="*/ 642937 h 3314700"/>
                <a:gd name="connsiteX320" fmla="*/ 1176337 w 1981200"/>
                <a:gd name="connsiteY320" fmla="*/ 619125 h 3314700"/>
                <a:gd name="connsiteX321" fmla="*/ 1200150 w 1981200"/>
                <a:gd name="connsiteY321" fmla="*/ 590550 h 3314700"/>
                <a:gd name="connsiteX322" fmla="*/ 1209675 w 1981200"/>
                <a:gd name="connsiteY322" fmla="*/ 576262 h 3314700"/>
                <a:gd name="connsiteX323" fmla="*/ 1219200 w 1981200"/>
                <a:gd name="connsiteY323" fmla="*/ 542925 h 3314700"/>
                <a:gd name="connsiteX324" fmla="*/ 1214437 w 1981200"/>
                <a:gd name="connsiteY324" fmla="*/ 528637 h 3314700"/>
                <a:gd name="connsiteX325" fmla="*/ 1219200 w 1981200"/>
                <a:gd name="connsiteY325" fmla="*/ 514350 h 3314700"/>
                <a:gd name="connsiteX326" fmla="*/ 1247775 w 1981200"/>
                <a:gd name="connsiteY326" fmla="*/ 490537 h 3314700"/>
                <a:gd name="connsiteX327" fmla="*/ 1252537 w 1981200"/>
                <a:gd name="connsiteY327" fmla="*/ 476250 h 3314700"/>
                <a:gd name="connsiteX328" fmla="*/ 1262062 w 1981200"/>
                <a:gd name="connsiteY328" fmla="*/ 461962 h 3314700"/>
                <a:gd name="connsiteX329" fmla="*/ 1285875 w 1981200"/>
                <a:gd name="connsiteY329" fmla="*/ 428625 h 3314700"/>
                <a:gd name="connsiteX330" fmla="*/ 1290637 w 1981200"/>
                <a:gd name="connsiteY330" fmla="*/ 414337 h 3314700"/>
                <a:gd name="connsiteX331" fmla="*/ 1300162 w 1981200"/>
                <a:gd name="connsiteY331" fmla="*/ 400050 h 3314700"/>
                <a:gd name="connsiteX332" fmla="*/ 1309687 w 1981200"/>
                <a:gd name="connsiteY332" fmla="*/ 371475 h 3314700"/>
                <a:gd name="connsiteX333" fmla="*/ 1314450 w 1981200"/>
                <a:gd name="connsiteY333" fmla="*/ 328612 h 3314700"/>
                <a:gd name="connsiteX334" fmla="*/ 1319212 w 1981200"/>
                <a:gd name="connsiteY334" fmla="*/ 300037 h 3314700"/>
                <a:gd name="connsiteX335" fmla="*/ 1323975 w 1981200"/>
                <a:gd name="connsiteY335" fmla="*/ 190500 h 3314700"/>
                <a:gd name="connsiteX336" fmla="*/ 1333500 w 1981200"/>
                <a:gd name="connsiteY336" fmla="*/ 161925 h 3314700"/>
                <a:gd name="connsiteX337" fmla="*/ 1343025 w 1981200"/>
                <a:gd name="connsiteY337" fmla="*/ 147637 h 3314700"/>
                <a:gd name="connsiteX338" fmla="*/ 1357312 w 1981200"/>
                <a:gd name="connsiteY338" fmla="*/ 119062 h 3314700"/>
                <a:gd name="connsiteX339" fmla="*/ 1366837 w 1981200"/>
                <a:gd name="connsiteY339" fmla="*/ 90487 h 3314700"/>
                <a:gd name="connsiteX340" fmla="*/ 1371600 w 1981200"/>
                <a:gd name="connsiteY340" fmla="*/ 76200 h 3314700"/>
                <a:gd name="connsiteX341" fmla="*/ 1390650 w 1981200"/>
                <a:gd name="connsiteY341" fmla="*/ 47625 h 3314700"/>
                <a:gd name="connsiteX342" fmla="*/ 1400175 w 1981200"/>
                <a:gd name="connsiteY342" fmla="*/ 33337 h 3314700"/>
                <a:gd name="connsiteX343" fmla="*/ 1419225 w 1981200"/>
                <a:gd name="connsiteY343" fmla="*/ 23812 h 3314700"/>
                <a:gd name="connsiteX344" fmla="*/ 1447800 w 1981200"/>
                <a:gd name="connsiteY344" fmla="*/ 14287 h 3314700"/>
                <a:gd name="connsiteX345" fmla="*/ 1462087 w 1981200"/>
                <a:gd name="connsiteY345" fmla="*/ 9525 h 3314700"/>
                <a:gd name="connsiteX346" fmla="*/ 1476375 w 1981200"/>
                <a:gd name="connsiteY346" fmla="*/ 4762 h 3314700"/>
                <a:gd name="connsiteX347" fmla="*/ 1495425 w 1981200"/>
                <a:gd name="connsiteY347" fmla="*/ 0 h 3314700"/>
                <a:gd name="connsiteX348" fmla="*/ 1547812 w 1981200"/>
                <a:gd name="connsiteY348" fmla="*/ 9525 h 3314700"/>
                <a:gd name="connsiteX349" fmla="*/ 1519237 w 1981200"/>
                <a:gd name="connsiteY349" fmla="*/ 23812 h 3314700"/>
                <a:gd name="connsiteX0" fmla="*/ 1547812 w 1981200"/>
                <a:gd name="connsiteY0" fmla="*/ 9525 h 3314700"/>
                <a:gd name="connsiteX1" fmla="*/ 1590675 w 1981200"/>
                <a:gd name="connsiteY1" fmla="*/ 14287 h 3314700"/>
                <a:gd name="connsiteX2" fmla="*/ 1619250 w 1981200"/>
                <a:gd name="connsiteY2" fmla="*/ 28575 h 3314700"/>
                <a:gd name="connsiteX3" fmla="*/ 1624012 w 1981200"/>
                <a:gd name="connsiteY3" fmla="*/ 42862 h 3314700"/>
                <a:gd name="connsiteX4" fmla="*/ 1633537 w 1981200"/>
                <a:gd name="connsiteY4" fmla="*/ 57150 h 3314700"/>
                <a:gd name="connsiteX5" fmla="*/ 1643062 w 1981200"/>
                <a:gd name="connsiteY5" fmla="*/ 85725 h 3314700"/>
                <a:gd name="connsiteX6" fmla="*/ 1657350 w 1981200"/>
                <a:gd name="connsiteY6" fmla="*/ 133350 h 3314700"/>
                <a:gd name="connsiteX7" fmla="*/ 1662112 w 1981200"/>
                <a:gd name="connsiteY7" fmla="*/ 166687 h 3314700"/>
                <a:gd name="connsiteX8" fmla="*/ 1676400 w 1981200"/>
                <a:gd name="connsiteY8" fmla="*/ 219075 h 3314700"/>
                <a:gd name="connsiteX9" fmla="*/ 1681162 w 1981200"/>
                <a:gd name="connsiteY9" fmla="*/ 238125 h 3314700"/>
                <a:gd name="connsiteX10" fmla="*/ 1685925 w 1981200"/>
                <a:gd name="connsiteY10" fmla="*/ 261937 h 3314700"/>
                <a:gd name="connsiteX11" fmla="*/ 1695450 w 1981200"/>
                <a:gd name="connsiteY11" fmla="*/ 290512 h 3314700"/>
                <a:gd name="connsiteX12" fmla="*/ 1700212 w 1981200"/>
                <a:gd name="connsiteY12" fmla="*/ 304800 h 3314700"/>
                <a:gd name="connsiteX13" fmla="*/ 1704975 w 1981200"/>
                <a:gd name="connsiteY13" fmla="*/ 328612 h 3314700"/>
                <a:gd name="connsiteX14" fmla="*/ 1714500 w 1981200"/>
                <a:gd name="connsiteY14" fmla="*/ 381000 h 3314700"/>
                <a:gd name="connsiteX15" fmla="*/ 1719262 w 1981200"/>
                <a:gd name="connsiteY15" fmla="*/ 395287 h 3314700"/>
                <a:gd name="connsiteX16" fmla="*/ 1738312 w 1981200"/>
                <a:gd name="connsiteY16" fmla="*/ 471487 h 3314700"/>
                <a:gd name="connsiteX17" fmla="*/ 1743075 w 1981200"/>
                <a:gd name="connsiteY17" fmla="*/ 485775 h 3314700"/>
                <a:gd name="connsiteX18" fmla="*/ 1747837 w 1981200"/>
                <a:gd name="connsiteY18" fmla="*/ 500062 h 3314700"/>
                <a:gd name="connsiteX19" fmla="*/ 1762125 w 1981200"/>
                <a:gd name="connsiteY19" fmla="*/ 514350 h 3314700"/>
                <a:gd name="connsiteX20" fmla="*/ 1771650 w 1981200"/>
                <a:gd name="connsiteY20" fmla="*/ 528637 h 3314700"/>
                <a:gd name="connsiteX21" fmla="*/ 1785937 w 1981200"/>
                <a:gd name="connsiteY21" fmla="*/ 538162 h 3314700"/>
                <a:gd name="connsiteX22" fmla="*/ 1809750 w 1981200"/>
                <a:gd name="connsiteY22" fmla="*/ 561975 h 3314700"/>
                <a:gd name="connsiteX23" fmla="*/ 1833562 w 1981200"/>
                <a:gd name="connsiteY23" fmla="*/ 585787 h 3314700"/>
                <a:gd name="connsiteX24" fmla="*/ 1852612 w 1981200"/>
                <a:gd name="connsiteY24" fmla="*/ 614362 h 3314700"/>
                <a:gd name="connsiteX25" fmla="*/ 1862137 w 1981200"/>
                <a:gd name="connsiteY25" fmla="*/ 628650 h 3314700"/>
                <a:gd name="connsiteX26" fmla="*/ 1871662 w 1981200"/>
                <a:gd name="connsiteY26" fmla="*/ 657225 h 3314700"/>
                <a:gd name="connsiteX27" fmla="*/ 1876425 w 1981200"/>
                <a:gd name="connsiteY27" fmla="*/ 671512 h 3314700"/>
                <a:gd name="connsiteX28" fmla="*/ 1881187 w 1981200"/>
                <a:gd name="connsiteY28" fmla="*/ 704850 h 3314700"/>
                <a:gd name="connsiteX29" fmla="*/ 1876425 w 1981200"/>
                <a:gd name="connsiteY29" fmla="*/ 728662 h 3314700"/>
                <a:gd name="connsiteX30" fmla="*/ 1866900 w 1981200"/>
                <a:gd name="connsiteY30" fmla="*/ 757237 h 3314700"/>
                <a:gd name="connsiteX31" fmla="*/ 1862137 w 1981200"/>
                <a:gd name="connsiteY31" fmla="*/ 771525 h 3314700"/>
                <a:gd name="connsiteX32" fmla="*/ 1843087 w 1981200"/>
                <a:gd name="connsiteY32" fmla="*/ 800100 h 3314700"/>
                <a:gd name="connsiteX33" fmla="*/ 1824037 w 1981200"/>
                <a:gd name="connsiteY33" fmla="*/ 828675 h 3314700"/>
                <a:gd name="connsiteX34" fmla="*/ 1814512 w 1981200"/>
                <a:gd name="connsiteY34" fmla="*/ 842962 h 3314700"/>
                <a:gd name="connsiteX35" fmla="*/ 1809750 w 1981200"/>
                <a:gd name="connsiteY35" fmla="*/ 857250 h 3314700"/>
                <a:gd name="connsiteX36" fmla="*/ 1819275 w 1981200"/>
                <a:gd name="connsiteY36" fmla="*/ 885825 h 3314700"/>
                <a:gd name="connsiteX37" fmla="*/ 1824037 w 1981200"/>
                <a:gd name="connsiteY37" fmla="*/ 904875 h 3314700"/>
                <a:gd name="connsiteX38" fmla="*/ 1833562 w 1981200"/>
                <a:gd name="connsiteY38" fmla="*/ 1038225 h 3314700"/>
                <a:gd name="connsiteX39" fmla="*/ 1828800 w 1981200"/>
                <a:gd name="connsiteY39" fmla="*/ 1066800 h 3314700"/>
                <a:gd name="connsiteX40" fmla="*/ 1819275 w 1981200"/>
                <a:gd name="connsiteY40" fmla="*/ 1176337 h 3314700"/>
                <a:gd name="connsiteX41" fmla="*/ 1809750 w 1981200"/>
                <a:gd name="connsiteY41" fmla="*/ 1204912 h 3314700"/>
                <a:gd name="connsiteX42" fmla="*/ 1781175 w 1981200"/>
                <a:gd name="connsiteY42" fmla="*/ 1247775 h 3314700"/>
                <a:gd name="connsiteX43" fmla="*/ 1771650 w 1981200"/>
                <a:gd name="connsiteY43" fmla="*/ 1262062 h 3314700"/>
                <a:gd name="connsiteX44" fmla="*/ 1747837 w 1981200"/>
                <a:gd name="connsiteY44" fmla="*/ 1304925 h 3314700"/>
                <a:gd name="connsiteX45" fmla="*/ 1738312 w 1981200"/>
                <a:gd name="connsiteY45" fmla="*/ 1319212 h 3314700"/>
                <a:gd name="connsiteX46" fmla="*/ 1724025 w 1981200"/>
                <a:gd name="connsiteY46" fmla="*/ 1328737 h 3314700"/>
                <a:gd name="connsiteX47" fmla="*/ 1714500 w 1981200"/>
                <a:gd name="connsiteY47" fmla="*/ 1343025 h 3314700"/>
                <a:gd name="connsiteX48" fmla="*/ 1685925 w 1981200"/>
                <a:gd name="connsiteY48" fmla="*/ 1362075 h 3314700"/>
                <a:gd name="connsiteX49" fmla="*/ 1671637 w 1981200"/>
                <a:gd name="connsiteY49" fmla="*/ 1371600 h 3314700"/>
                <a:gd name="connsiteX50" fmla="*/ 1647825 w 1981200"/>
                <a:gd name="connsiteY50" fmla="*/ 1400175 h 3314700"/>
                <a:gd name="connsiteX51" fmla="*/ 1662112 w 1981200"/>
                <a:gd name="connsiteY51" fmla="*/ 1438275 h 3314700"/>
                <a:gd name="connsiteX52" fmla="*/ 1690687 w 1981200"/>
                <a:gd name="connsiteY52" fmla="*/ 1447800 h 3314700"/>
                <a:gd name="connsiteX53" fmla="*/ 1747837 w 1981200"/>
                <a:gd name="connsiteY53" fmla="*/ 1485900 h 3314700"/>
                <a:gd name="connsiteX54" fmla="*/ 1762125 w 1981200"/>
                <a:gd name="connsiteY54" fmla="*/ 1495425 h 3314700"/>
                <a:gd name="connsiteX55" fmla="*/ 1776412 w 1981200"/>
                <a:gd name="connsiteY55" fmla="*/ 1504950 h 3314700"/>
                <a:gd name="connsiteX56" fmla="*/ 1790700 w 1981200"/>
                <a:gd name="connsiteY56" fmla="*/ 1509712 h 3314700"/>
                <a:gd name="connsiteX57" fmla="*/ 1804987 w 1981200"/>
                <a:gd name="connsiteY57" fmla="*/ 1519237 h 3314700"/>
                <a:gd name="connsiteX58" fmla="*/ 1828800 w 1981200"/>
                <a:gd name="connsiteY58" fmla="*/ 1562100 h 3314700"/>
                <a:gd name="connsiteX59" fmla="*/ 1833562 w 1981200"/>
                <a:gd name="connsiteY59" fmla="*/ 1590675 h 3314700"/>
                <a:gd name="connsiteX60" fmla="*/ 1862137 w 1981200"/>
                <a:gd name="connsiteY60" fmla="*/ 1609725 h 3314700"/>
                <a:gd name="connsiteX61" fmla="*/ 1876425 w 1981200"/>
                <a:gd name="connsiteY61" fmla="*/ 1619250 h 3314700"/>
                <a:gd name="connsiteX62" fmla="*/ 1890712 w 1981200"/>
                <a:gd name="connsiteY62" fmla="*/ 1671637 h 3314700"/>
                <a:gd name="connsiteX63" fmla="*/ 1895475 w 1981200"/>
                <a:gd name="connsiteY63" fmla="*/ 1685925 h 3314700"/>
                <a:gd name="connsiteX64" fmla="*/ 1909762 w 1981200"/>
                <a:gd name="connsiteY64" fmla="*/ 1695450 h 3314700"/>
                <a:gd name="connsiteX65" fmla="*/ 1919287 w 1981200"/>
                <a:gd name="connsiteY65" fmla="*/ 1724025 h 3314700"/>
                <a:gd name="connsiteX66" fmla="*/ 1938337 w 1981200"/>
                <a:gd name="connsiteY66" fmla="*/ 1752600 h 3314700"/>
                <a:gd name="connsiteX67" fmla="*/ 1947862 w 1981200"/>
                <a:gd name="connsiteY67" fmla="*/ 1766887 h 3314700"/>
                <a:gd name="connsiteX68" fmla="*/ 1957387 w 1981200"/>
                <a:gd name="connsiteY68" fmla="*/ 1795462 h 3314700"/>
                <a:gd name="connsiteX69" fmla="*/ 1976437 w 1981200"/>
                <a:gd name="connsiteY69" fmla="*/ 1838325 h 3314700"/>
                <a:gd name="connsiteX70" fmla="*/ 1981200 w 1981200"/>
                <a:gd name="connsiteY70" fmla="*/ 1852612 h 3314700"/>
                <a:gd name="connsiteX71" fmla="*/ 1976437 w 1981200"/>
                <a:gd name="connsiteY71" fmla="*/ 1895475 h 3314700"/>
                <a:gd name="connsiteX72" fmla="*/ 1962150 w 1981200"/>
                <a:gd name="connsiteY72" fmla="*/ 1962150 h 3314700"/>
                <a:gd name="connsiteX73" fmla="*/ 1952625 w 1981200"/>
                <a:gd name="connsiteY73" fmla="*/ 1990725 h 3314700"/>
                <a:gd name="connsiteX74" fmla="*/ 1943100 w 1981200"/>
                <a:gd name="connsiteY74" fmla="*/ 2019300 h 3314700"/>
                <a:gd name="connsiteX75" fmla="*/ 1938337 w 1981200"/>
                <a:gd name="connsiteY75" fmla="*/ 2033587 h 3314700"/>
                <a:gd name="connsiteX76" fmla="*/ 1924050 w 1981200"/>
                <a:gd name="connsiteY76" fmla="*/ 2043112 h 3314700"/>
                <a:gd name="connsiteX77" fmla="*/ 1905000 w 1981200"/>
                <a:gd name="connsiteY77" fmla="*/ 2071687 h 3314700"/>
                <a:gd name="connsiteX78" fmla="*/ 1895475 w 1981200"/>
                <a:gd name="connsiteY78" fmla="*/ 2085975 h 3314700"/>
                <a:gd name="connsiteX79" fmla="*/ 1881187 w 1981200"/>
                <a:gd name="connsiteY79" fmla="*/ 2114550 h 3314700"/>
                <a:gd name="connsiteX80" fmla="*/ 1876425 w 1981200"/>
                <a:gd name="connsiteY80" fmla="*/ 2162175 h 3314700"/>
                <a:gd name="connsiteX81" fmla="*/ 1871662 w 1981200"/>
                <a:gd name="connsiteY81" fmla="*/ 2224087 h 3314700"/>
                <a:gd name="connsiteX82" fmla="*/ 1862137 w 1981200"/>
                <a:gd name="connsiteY82" fmla="*/ 2252662 h 3314700"/>
                <a:gd name="connsiteX83" fmla="*/ 1847850 w 1981200"/>
                <a:gd name="connsiteY83" fmla="*/ 2295525 h 3314700"/>
                <a:gd name="connsiteX84" fmla="*/ 1843087 w 1981200"/>
                <a:gd name="connsiteY84" fmla="*/ 2309812 h 3314700"/>
                <a:gd name="connsiteX85" fmla="*/ 1838325 w 1981200"/>
                <a:gd name="connsiteY85" fmla="*/ 2324100 h 3314700"/>
                <a:gd name="connsiteX86" fmla="*/ 1828800 w 1981200"/>
                <a:gd name="connsiteY86" fmla="*/ 2338387 h 3314700"/>
                <a:gd name="connsiteX87" fmla="*/ 1819275 w 1981200"/>
                <a:gd name="connsiteY87" fmla="*/ 2366962 h 3314700"/>
                <a:gd name="connsiteX88" fmla="*/ 1824037 w 1981200"/>
                <a:gd name="connsiteY88" fmla="*/ 2405062 h 3314700"/>
                <a:gd name="connsiteX89" fmla="*/ 1828800 w 1981200"/>
                <a:gd name="connsiteY89" fmla="*/ 2419350 h 3314700"/>
                <a:gd name="connsiteX90" fmla="*/ 1843087 w 1981200"/>
                <a:gd name="connsiteY90" fmla="*/ 2428875 h 3314700"/>
                <a:gd name="connsiteX91" fmla="*/ 1857375 w 1981200"/>
                <a:gd name="connsiteY91" fmla="*/ 2481262 h 3314700"/>
                <a:gd name="connsiteX92" fmla="*/ 1857375 w 1981200"/>
                <a:gd name="connsiteY92" fmla="*/ 2786062 h 3314700"/>
                <a:gd name="connsiteX93" fmla="*/ 1852612 w 1981200"/>
                <a:gd name="connsiteY93" fmla="*/ 2867025 h 3314700"/>
                <a:gd name="connsiteX94" fmla="*/ 1847850 w 1981200"/>
                <a:gd name="connsiteY94" fmla="*/ 2986087 h 3314700"/>
                <a:gd name="connsiteX95" fmla="*/ 1843087 w 1981200"/>
                <a:gd name="connsiteY95" fmla="*/ 3157537 h 3314700"/>
                <a:gd name="connsiteX96" fmla="*/ 1833562 w 1981200"/>
                <a:gd name="connsiteY96" fmla="*/ 3209925 h 3314700"/>
                <a:gd name="connsiteX97" fmla="*/ 1828800 w 1981200"/>
                <a:gd name="connsiteY97" fmla="*/ 3224212 h 3314700"/>
                <a:gd name="connsiteX98" fmla="*/ 1800225 w 1981200"/>
                <a:gd name="connsiteY98" fmla="*/ 3243262 h 3314700"/>
                <a:gd name="connsiteX99" fmla="*/ 1785937 w 1981200"/>
                <a:gd name="connsiteY99" fmla="*/ 3252787 h 3314700"/>
                <a:gd name="connsiteX100" fmla="*/ 1757362 w 1981200"/>
                <a:gd name="connsiteY100" fmla="*/ 3267075 h 3314700"/>
                <a:gd name="connsiteX101" fmla="*/ 1719262 w 1981200"/>
                <a:gd name="connsiteY101" fmla="*/ 3271837 h 3314700"/>
                <a:gd name="connsiteX102" fmla="*/ 1657350 w 1981200"/>
                <a:gd name="connsiteY102" fmla="*/ 3286125 h 3314700"/>
                <a:gd name="connsiteX103" fmla="*/ 1585912 w 1981200"/>
                <a:gd name="connsiteY103" fmla="*/ 3300412 h 3314700"/>
                <a:gd name="connsiteX104" fmla="*/ 1566862 w 1981200"/>
                <a:gd name="connsiteY104" fmla="*/ 3305175 h 3314700"/>
                <a:gd name="connsiteX105" fmla="*/ 1504950 w 1981200"/>
                <a:gd name="connsiteY105" fmla="*/ 3314700 h 3314700"/>
                <a:gd name="connsiteX106" fmla="*/ 1343025 w 1981200"/>
                <a:gd name="connsiteY106" fmla="*/ 3305175 h 3314700"/>
                <a:gd name="connsiteX107" fmla="*/ 1281112 w 1981200"/>
                <a:gd name="connsiteY107" fmla="*/ 3290887 h 3314700"/>
                <a:gd name="connsiteX108" fmla="*/ 1252537 w 1981200"/>
                <a:gd name="connsiteY108" fmla="*/ 3286125 h 3314700"/>
                <a:gd name="connsiteX109" fmla="*/ 1238250 w 1981200"/>
                <a:gd name="connsiteY109" fmla="*/ 3281362 h 3314700"/>
                <a:gd name="connsiteX110" fmla="*/ 1219200 w 1981200"/>
                <a:gd name="connsiteY110" fmla="*/ 3276600 h 3314700"/>
                <a:gd name="connsiteX111" fmla="*/ 1204912 w 1981200"/>
                <a:gd name="connsiteY111" fmla="*/ 3267075 h 3314700"/>
                <a:gd name="connsiteX112" fmla="*/ 1190625 w 1981200"/>
                <a:gd name="connsiteY112" fmla="*/ 3262312 h 3314700"/>
                <a:gd name="connsiteX113" fmla="*/ 1166812 w 1981200"/>
                <a:gd name="connsiteY113" fmla="*/ 3243262 h 3314700"/>
                <a:gd name="connsiteX114" fmla="*/ 1157287 w 1981200"/>
                <a:gd name="connsiteY114" fmla="*/ 3228975 h 3314700"/>
                <a:gd name="connsiteX115" fmla="*/ 1152525 w 1981200"/>
                <a:gd name="connsiteY115" fmla="*/ 3214687 h 3314700"/>
                <a:gd name="connsiteX116" fmla="*/ 1143000 w 1981200"/>
                <a:gd name="connsiteY116" fmla="*/ 3200400 h 3314700"/>
                <a:gd name="connsiteX117" fmla="*/ 1138237 w 1981200"/>
                <a:gd name="connsiteY117" fmla="*/ 3171825 h 3314700"/>
                <a:gd name="connsiteX118" fmla="*/ 1133475 w 1981200"/>
                <a:gd name="connsiteY118" fmla="*/ 3152775 h 3314700"/>
                <a:gd name="connsiteX119" fmla="*/ 1128712 w 1981200"/>
                <a:gd name="connsiteY119" fmla="*/ 3100387 h 3314700"/>
                <a:gd name="connsiteX120" fmla="*/ 1133475 w 1981200"/>
                <a:gd name="connsiteY120" fmla="*/ 3081337 h 3314700"/>
                <a:gd name="connsiteX121" fmla="*/ 1138237 w 1981200"/>
                <a:gd name="connsiteY121" fmla="*/ 3052762 h 3314700"/>
                <a:gd name="connsiteX122" fmla="*/ 1143000 w 1981200"/>
                <a:gd name="connsiteY122" fmla="*/ 2890837 h 3314700"/>
                <a:gd name="connsiteX123" fmla="*/ 1147762 w 1981200"/>
                <a:gd name="connsiteY123" fmla="*/ 2828925 h 3314700"/>
                <a:gd name="connsiteX124" fmla="*/ 1157287 w 1981200"/>
                <a:gd name="connsiteY124" fmla="*/ 2633662 h 3314700"/>
                <a:gd name="connsiteX125" fmla="*/ 1162050 w 1981200"/>
                <a:gd name="connsiteY125" fmla="*/ 2609850 h 3314700"/>
                <a:gd name="connsiteX126" fmla="*/ 1157287 w 1981200"/>
                <a:gd name="connsiteY126" fmla="*/ 2595562 h 3314700"/>
                <a:gd name="connsiteX127" fmla="*/ 1143000 w 1981200"/>
                <a:gd name="connsiteY127" fmla="*/ 2590800 h 3314700"/>
                <a:gd name="connsiteX128" fmla="*/ 1123950 w 1981200"/>
                <a:gd name="connsiteY128" fmla="*/ 2619375 h 3314700"/>
                <a:gd name="connsiteX129" fmla="*/ 1114425 w 1981200"/>
                <a:gd name="connsiteY129" fmla="*/ 2647950 h 3314700"/>
                <a:gd name="connsiteX130" fmla="*/ 1100137 w 1981200"/>
                <a:gd name="connsiteY130" fmla="*/ 2662237 h 3314700"/>
                <a:gd name="connsiteX131" fmla="*/ 1081087 w 1981200"/>
                <a:gd name="connsiteY131" fmla="*/ 2690812 h 3314700"/>
                <a:gd name="connsiteX132" fmla="*/ 1076325 w 1981200"/>
                <a:gd name="connsiteY132" fmla="*/ 2705100 h 3314700"/>
                <a:gd name="connsiteX133" fmla="*/ 1052512 w 1981200"/>
                <a:gd name="connsiteY133" fmla="*/ 2733675 h 3314700"/>
                <a:gd name="connsiteX134" fmla="*/ 1028700 w 1981200"/>
                <a:gd name="connsiteY134" fmla="*/ 2767012 h 3314700"/>
                <a:gd name="connsiteX135" fmla="*/ 1014412 w 1981200"/>
                <a:gd name="connsiteY135" fmla="*/ 2786062 h 3314700"/>
                <a:gd name="connsiteX136" fmla="*/ 976312 w 1981200"/>
                <a:gd name="connsiteY136" fmla="*/ 2809875 h 3314700"/>
                <a:gd name="connsiteX137" fmla="*/ 942975 w 1981200"/>
                <a:gd name="connsiteY137" fmla="*/ 2828925 h 3314700"/>
                <a:gd name="connsiteX138" fmla="*/ 909637 w 1981200"/>
                <a:gd name="connsiteY138" fmla="*/ 2838450 h 3314700"/>
                <a:gd name="connsiteX139" fmla="*/ 895350 w 1981200"/>
                <a:gd name="connsiteY139" fmla="*/ 2847975 h 3314700"/>
                <a:gd name="connsiteX140" fmla="*/ 866775 w 1981200"/>
                <a:gd name="connsiteY140" fmla="*/ 2857500 h 3314700"/>
                <a:gd name="connsiteX141" fmla="*/ 833437 w 1981200"/>
                <a:gd name="connsiteY141" fmla="*/ 2867025 h 3314700"/>
                <a:gd name="connsiteX142" fmla="*/ 800100 w 1981200"/>
                <a:gd name="connsiteY142" fmla="*/ 2862262 h 3314700"/>
                <a:gd name="connsiteX143" fmla="*/ 785812 w 1981200"/>
                <a:gd name="connsiteY143" fmla="*/ 2857500 h 3314700"/>
                <a:gd name="connsiteX144" fmla="*/ 757237 w 1981200"/>
                <a:gd name="connsiteY144" fmla="*/ 2828925 h 3314700"/>
                <a:gd name="connsiteX145" fmla="*/ 742950 w 1981200"/>
                <a:gd name="connsiteY145" fmla="*/ 2814637 h 3314700"/>
                <a:gd name="connsiteX146" fmla="*/ 719137 w 1981200"/>
                <a:gd name="connsiteY146" fmla="*/ 2786062 h 3314700"/>
                <a:gd name="connsiteX147" fmla="*/ 714375 w 1981200"/>
                <a:gd name="connsiteY147" fmla="*/ 2771775 h 3314700"/>
                <a:gd name="connsiteX148" fmla="*/ 704850 w 1981200"/>
                <a:gd name="connsiteY148" fmla="*/ 2757487 h 3314700"/>
                <a:gd name="connsiteX149" fmla="*/ 700087 w 1981200"/>
                <a:gd name="connsiteY149" fmla="*/ 2738437 h 3314700"/>
                <a:gd name="connsiteX150" fmla="*/ 690562 w 1981200"/>
                <a:gd name="connsiteY150" fmla="*/ 2714625 h 3314700"/>
                <a:gd name="connsiteX151" fmla="*/ 685800 w 1981200"/>
                <a:gd name="connsiteY151" fmla="*/ 2671762 h 3314700"/>
                <a:gd name="connsiteX152" fmla="*/ 695325 w 1981200"/>
                <a:gd name="connsiteY152" fmla="*/ 2633662 h 3314700"/>
                <a:gd name="connsiteX153" fmla="*/ 704850 w 1981200"/>
                <a:gd name="connsiteY153" fmla="*/ 2609850 h 3314700"/>
                <a:gd name="connsiteX154" fmla="*/ 719137 w 1981200"/>
                <a:gd name="connsiteY154" fmla="*/ 2590800 h 3314700"/>
                <a:gd name="connsiteX155" fmla="*/ 738187 w 1981200"/>
                <a:gd name="connsiteY155" fmla="*/ 2557462 h 3314700"/>
                <a:gd name="connsiteX156" fmla="*/ 766762 w 1981200"/>
                <a:gd name="connsiteY156" fmla="*/ 2533650 h 3314700"/>
                <a:gd name="connsiteX157" fmla="*/ 781050 w 1981200"/>
                <a:gd name="connsiteY157" fmla="*/ 2519362 h 3314700"/>
                <a:gd name="connsiteX158" fmla="*/ 800100 w 1981200"/>
                <a:gd name="connsiteY158" fmla="*/ 2514600 h 3314700"/>
                <a:gd name="connsiteX159" fmla="*/ 814387 w 1981200"/>
                <a:gd name="connsiteY159" fmla="*/ 2509837 h 3314700"/>
                <a:gd name="connsiteX160" fmla="*/ 842962 w 1981200"/>
                <a:gd name="connsiteY160" fmla="*/ 2495550 h 3314700"/>
                <a:gd name="connsiteX161" fmla="*/ 857250 w 1981200"/>
                <a:gd name="connsiteY161" fmla="*/ 2486025 h 3314700"/>
                <a:gd name="connsiteX162" fmla="*/ 909637 w 1981200"/>
                <a:gd name="connsiteY162" fmla="*/ 2476500 h 3314700"/>
                <a:gd name="connsiteX163" fmla="*/ 928687 w 1981200"/>
                <a:gd name="connsiteY163" fmla="*/ 2447925 h 3314700"/>
                <a:gd name="connsiteX164" fmla="*/ 938212 w 1981200"/>
                <a:gd name="connsiteY164" fmla="*/ 2433637 h 3314700"/>
                <a:gd name="connsiteX165" fmla="*/ 952500 w 1981200"/>
                <a:gd name="connsiteY165" fmla="*/ 2405062 h 3314700"/>
                <a:gd name="connsiteX166" fmla="*/ 966787 w 1981200"/>
                <a:gd name="connsiteY166" fmla="*/ 2390775 h 3314700"/>
                <a:gd name="connsiteX167" fmla="*/ 1004887 w 1981200"/>
                <a:gd name="connsiteY167" fmla="*/ 2347912 h 3314700"/>
                <a:gd name="connsiteX168" fmla="*/ 1019175 w 1981200"/>
                <a:gd name="connsiteY168" fmla="*/ 2338387 h 3314700"/>
                <a:gd name="connsiteX169" fmla="*/ 1042987 w 1981200"/>
                <a:gd name="connsiteY169" fmla="*/ 2309812 h 3314700"/>
                <a:gd name="connsiteX170" fmla="*/ 1057275 w 1981200"/>
                <a:gd name="connsiteY170" fmla="*/ 2300287 h 3314700"/>
                <a:gd name="connsiteX171" fmla="*/ 1066800 w 1981200"/>
                <a:gd name="connsiteY171" fmla="*/ 2286000 h 3314700"/>
                <a:gd name="connsiteX172" fmla="*/ 1071562 w 1981200"/>
                <a:gd name="connsiteY172" fmla="*/ 2271712 h 3314700"/>
                <a:gd name="connsiteX173" fmla="*/ 1085850 w 1981200"/>
                <a:gd name="connsiteY173" fmla="*/ 2257425 h 3314700"/>
                <a:gd name="connsiteX174" fmla="*/ 1109662 w 1981200"/>
                <a:gd name="connsiteY174" fmla="*/ 2214562 h 3314700"/>
                <a:gd name="connsiteX175" fmla="*/ 1123950 w 1981200"/>
                <a:gd name="connsiteY175" fmla="*/ 2200275 h 3314700"/>
                <a:gd name="connsiteX176" fmla="*/ 1143000 w 1981200"/>
                <a:gd name="connsiteY176" fmla="*/ 2171700 h 3314700"/>
                <a:gd name="connsiteX177" fmla="*/ 1147762 w 1981200"/>
                <a:gd name="connsiteY177" fmla="*/ 2157412 h 3314700"/>
                <a:gd name="connsiteX178" fmla="*/ 1147762 w 1981200"/>
                <a:gd name="connsiteY178" fmla="*/ 2024062 h 3314700"/>
                <a:gd name="connsiteX179" fmla="*/ 1143000 w 1981200"/>
                <a:gd name="connsiteY179" fmla="*/ 1990725 h 3314700"/>
                <a:gd name="connsiteX180" fmla="*/ 1138237 w 1981200"/>
                <a:gd name="connsiteY180" fmla="*/ 1943100 h 3314700"/>
                <a:gd name="connsiteX181" fmla="*/ 1119187 w 1981200"/>
                <a:gd name="connsiteY181" fmla="*/ 1900237 h 3314700"/>
                <a:gd name="connsiteX182" fmla="*/ 1090612 w 1981200"/>
                <a:gd name="connsiteY182" fmla="*/ 1890712 h 3314700"/>
                <a:gd name="connsiteX183" fmla="*/ 1042987 w 1981200"/>
                <a:gd name="connsiteY183" fmla="*/ 1881187 h 3314700"/>
                <a:gd name="connsiteX184" fmla="*/ 1004887 w 1981200"/>
                <a:gd name="connsiteY184" fmla="*/ 1871662 h 3314700"/>
                <a:gd name="connsiteX185" fmla="*/ 985837 w 1981200"/>
                <a:gd name="connsiteY185" fmla="*/ 1866900 h 3314700"/>
                <a:gd name="connsiteX186" fmla="*/ 966787 w 1981200"/>
                <a:gd name="connsiteY186" fmla="*/ 1862137 h 3314700"/>
                <a:gd name="connsiteX187" fmla="*/ 947737 w 1981200"/>
                <a:gd name="connsiteY187" fmla="*/ 1857375 h 3314700"/>
                <a:gd name="connsiteX188" fmla="*/ 933450 w 1981200"/>
                <a:gd name="connsiteY188" fmla="*/ 1852612 h 3314700"/>
                <a:gd name="connsiteX189" fmla="*/ 881062 w 1981200"/>
                <a:gd name="connsiteY189" fmla="*/ 1828800 h 3314700"/>
                <a:gd name="connsiteX190" fmla="*/ 857250 w 1981200"/>
                <a:gd name="connsiteY190" fmla="*/ 1804987 h 3314700"/>
                <a:gd name="connsiteX191" fmla="*/ 842962 w 1981200"/>
                <a:gd name="connsiteY191" fmla="*/ 1790700 h 3314700"/>
                <a:gd name="connsiteX192" fmla="*/ 833437 w 1981200"/>
                <a:gd name="connsiteY192" fmla="*/ 1776412 h 3314700"/>
                <a:gd name="connsiteX193" fmla="*/ 814387 w 1981200"/>
                <a:gd name="connsiteY193" fmla="*/ 1766887 h 3314700"/>
                <a:gd name="connsiteX194" fmla="*/ 800100 w 1981200"/>
                <a:gd name="connsiteY194" fmla="*/ 1757362 h 3314700"/>
                <a:gd name="connsiteX195" fmla="*/ 752475 w 1981200"/>
                <a:gd name="connsiteY195" fmla="*/ 1743075 h 3314700"/>
                <a:gd name="connsiteX196" fmla="*/ 719137 w 1981200"/>
                <a:gd name="connsiteY196" fmla="*/ 1728787 h 3314700"/>
                <a:gd name="connsiteX197" fmla="*/ 704850 w 1981200"/>
                <a:gd name="connsiteY197" fmla="*/ 1724025 h 3314700"/>
                <a:gd name="connsiteX198" fmla="*/ 690562 w 1981200"/>
                <a:gd name="connsiteY198" fmla="*/ 1714500 h 3314700"/>
                <a:gd name="connsiteX199" fmla="*/ 676275 w 1981200"/>
                <a:gd name="connsiteY199" fmla="*/ 1709737 h 3314700"/>
                <a:gd name="connsiteX200" fmla="*/ 671512 w 1981200"/>
                <a:gd name="connsiteY200" fmla="*/ 1695450 h 3314700"/>
                <a:gd name="connsiteX201" fmla="*/ 657225 w 1981200"/>
                <a:gd name="connsiteY201" fmla="*/ 1685925 h 3314700"/>
                <a:gd name="connsiteX202" fmla="*/ 619125 w 1981200"/>
                <a:gd name="connsiteY202" fmla="*/ 1643062 h 3314700"/>
                <a:gd name="connsiteX203" fmla="*/ 590550 w 1981200"/>
                <a:gd name="connsiteY203" fmla="*/ 1619250 h 3314700"/>
                <a:gd name="connsiteX204" fmla="*/ 552450 w 1981200"/>
                <a:gd name="connsiteY204" fmla="*/ 1600200 h 3314700"/>
                <a:gd name="connsiteX205" fmla="*/ 509587 w 1981200"/>
                <a:gd name="connsiteY205" fmla="*/ 1571625 h 3314700"/>
                <a:gd name="connsiteX206" fmla="*/ 495300 w 1981200"/>
                <a:gd name="connsiteY206" fmla="*/ 1562100 h 3314700"/>
                <a:gd name="connsiteX207" fmla="*/ 461962 w 1981200"/>
                <a:gd name="connsiteY207" fmla="*/ 1547812 h 3314700"/>
                <a:gd name="connsiteX208" fmla="*/ 433387 w 1981200"/>
                <a:gd name="connsiteY208" fmla="*/ 1533525 h 3314700"/>
                <a:gd name="connsiteX209" fmla="*/ 395287 w 1981200"/>
                <a:gd name="connsiteY209" fmla="*/ 1490662 h 3314700"/>
                <a:gd name="connsiteX210" fmla="*/ 381000 w 1981200"/>
                <a:gd name="connsiteY210" fmla="*/ 1476375 h 3314700"/>
                <a:gd name="connsiteX211" fmla="*/ 347662 w 1981200"/>
                <a:gd name="connsiteY211" fmla="*/ 1452562 h 3314700"/>
                <a:gd name="connsiteX212" fmla="*/ 314325 w 1981200"/>
                <a:gd name="connsiteY212" fmla="*/ 1428750 h 3314700"/>
                <a:gd name="connsiteX213" fmla="*/ 290512 w 1981200"/>
                <a:gd name="connsiteY213" fmla="*/ 1404937 h 3314700"/>
                <a:gd name="connsiteX214" fmla="*/ 261937 w 1981200"/>
                <a:gd name="connsiteY214" fmla="*/ 1381125 h 3314700"/>
                <a:gd name="connsiteX215" fmla="*/ 233362 w 1981200"/>
                <a:gd name="connsiteY215" fmla="*/ 1366837 h 3314700"/>
                <a:gd name="connsiteX216" fmla="*/ 171450 w 1981200"/>
                <a:gd name="connsiteY216" fmla="*/ 1371600 h 3314700"/>
                <a:gd name="connsiteX217" fmla="*/ 123825 w 1981200"/>
                <a:gd name="connsiteY217" fmla="*/ 1362075 h 3314700"/>
                <a:gd name="connsiteX218" fmla="*/ 109537 w 1981200"/>
                <a:gd name="connsiteY218" fmla="*/ 1352550 h 3314700"/>
                <a:gd name="connsiteX219" fmla="*/ 95250 w 1981200"/>
                <a:gd name="connsiteY219" fmla="*/ 1347787 h 3314700"/>
                <a:gd name="connsiteX220" fmla="*/ 80962 w 1981200"/>
                <a:gd name="connsiteY220" fmla="*/ 1333500 h 3314700"/>
                <a:gd name="connsiteX221" fmla="*/ 47625 w 1981200"/>
                <a:gd name="connsiteY221" fmla="*/ 1309687 h 3314700"/>
                <a:gd name="connsiteX222" fmla="*/ 28575 w 1981200"/>
                <a:gd name="connsiteY222" fmla="*/ 1281112 h 3314700"/>
                <a:gd name="connsiteX223" fmla="*/ 9525 w 1981200"/>
                <a:gd name="connsiteY223" fmla="*/ 1252537 h 3314700"/>
                <a:gd name="connsiteX224" fmla="*/ 0 w 1981200"/>
                <a:gd name="connsiteY224" fmla="*/ 1223962 h 3314700"/>
                <a:gd name="connsiteX225" fmla="*/ 9525 w 1981200"/>
                <a:gd name="connsiteY225" fmla="*/ 1166812 h 3314700"/>
                <a:gd name="connsiteX226" fmla="*/ 19050 w 1981200"/>
                <a:gd name="connsiteY226" fmla="*/ 1152525 h 3314700"/>
                <a:gd name="connsiteX227" fmla="*/ 42862 w 1981200"/>
                <a:gd name="connsiteY227" fmla="*/ 1109662 h 3314700"/>
                <a:gd name="connsiteX228" fmla="*/ 52387 w 1981200"/>
                <a:gd name="connsiteY228" fmla="*/ 1095375 h 3314700"/>
                <a:gd name="connsiteX229" fmla="*/ 80962 w 1981200"/>
                <a:gd name="connsiteY229" fmla="*/ 1066800 h 3314700"/>
                <a:gd name="connsiteX230" fmla="*/ 119062 w 1981200"/>
                <a:gd name="connsiteY230" fmla="*/ 1042987 h 3314700"/>
                <a:gd name="connsiteX231" fmla="*/ 138112 w 1981200"/>
                <a:gd name="connsiteY231" fmla="*/ 1038225 h 3314700"/>
                <a:gd name="connsiteX232" fmla="*/ 166687 w 1981200"/>
                <a:gd name="connsiteY232" fmla="*/ 1023937 h 3314700"/>
                <a:gd name="connsiteX233" fmla="*/ 209550 w 1981200"/>
                <a:gd name="connsiteY233" fmla="*/ 1033462 h 3314700"/>
                <a:gd name="connsiteX234" fmla="*/ 257175 w 1981200"/>
                <a:gd name="connsiteY234" fmla="*/ 1047750 h 3314700"/>
                <a:gd name="connsiteX235" fmla="*/ 285750 w 1981200"/>
                <a:gd name="connsiteY235" fmla="*/ 1057275 h 3314700"/>
                <a:gd name="connsiteX236" fmla="*/ 314325 w 1981200"/>
                <a:gd name="connsiteY236" fmla="*/ 1076325 h 3314700"/>
                <a:gd name="connsiteX237" fmla="*/ 342900 w 1981200"/>
                <a:gd name="connsiteY237" fmla="*/ 1095375 h 3314700"/>
                <a:gd name="connsiteX238" fmla="*/ 357187 w 1981200"/>
                <a:gd name="connsiteY238" fmla="*/ 1109662 h 3314700"/>
                <a:gd name="connsiteX239" fmla="*/ 385762 w 1981200"/>
                <a:gd name="connsiteY239" fmla="*/ 1128712 h 3314700"/>
                <a:gd name="connsiteX240" fmla="*/ 428625 w 1981200"/>
                <a:gd name="connsiteY240" fmla="*/ 1162050 h 3314700"/>
                <a:gd name="connsiteX241" fmla="*/ 442912 w 1981200"/>
                <a:gd name="connsiteY241" fmla="*/ 1171575 h 3314700"/>
                <a:gd name="connsiteX242" fmla="*/ 457200 w 1981200"/>
                <a:gd name="connsiteY242" fmla="*/ 1185862 h 3314700"/>
                <a:gd name="connsiteX243" fmla="*/ 471487 w 1981200"/>
                <a:gd name="connsiteY243" fmla="*/ 1190625 h 3314700"/>
                <a:gd name="connsiteX244" fmla="*/ 504825 w 1981200"/>
                <a:gd name="connsiteY244" fmla="*/ 1214437 h 3314700"/>
                <a:gd name="connsiteX245" fmla="*/ 519112 w 1981200"/>
                <a:gd name="connsiteY245" fmla="*/ 1219200 h 3314700"/>
                <a:gd name="connsiteX246" fmla="*/ 538162 w 1981200"/>
                <a:gd name="connsiteY246" fmla="*/ 1233487 h 3314700"/>
                <a:gd name="connsiteX247" fmla="*/ 571500 w 1981200"/>
                <a:gd name="connsiteY247" fmla="*/ 1247775 h 3314700"/>
                <a:gd name="connsiteX248" fmla="*/ 609600 w 1981200"/>
                <a:gd name="connsiteY248" fmla="*/ 1266825 h 3314700"/>
                <a:gd name="connsiteX249" fmla="*/ 628650 w 1981200"/>
                <a:gd name="connsiteY249" fmla="*/ 1271587 h 3314700"/>
                <a:gd name="connsiteX250" fmla="*/ 657225 w 1981200"/>
                <a:gd name="connsiteY250" fmla="*/ 1281112 h 3314700"/>
                <a:gd name="connsiteX251" fmla="*/ 671512 w 1981200"/>
                <a:gd name="connsiteY251" fmla="*/ 1285875 h 3314700"/>
                <a:gd name="connsiteX252" fmla="*/ 690562 w 1981200"/>
                <a:gd name="connsiteY252" fmla="*/ 1290637 h 3314700"/>
                <a:gd name="connsiteX253" fmla="*/ 714375 w 1981200"/>
                <a:gd name="connsiteY253" fmla="*/ 1295400 h 3314700"/>
                <a:gd name="connsiteX254" fmla="*/ 733425 w 1981200"/>
                <a:gd name="connsiteY254" fmla="*/ 1300162 h 3314700"/>
                <a:gd name="connsiteX255" fmla="*/ 781050 w 1981200"/>
                <a:gd name="connsiteY255" fmla="*/ 1309687 h 3314700"/>
                <a:gd name="connsiteX256" fmla="*/ 814387 w 1981200"/>
                <a:gd name="connsiteY256" fmla="*/ 1319212 h 3314700"/>
                <a:gd name="connsiteX257" fmla="*/ 828675 w 1981200"/>
                <a:gd name="connsiteY257" fmla="*/ 1323975 h 3314700"/>
                <a:gd name="connsiteX258" fmla="*/ 847725 w 1981200"/>
                <a:gd name="connsiteY258" fmla="*/ 1328737 h 3314700"/>
                <a:gd name="connsiteX259" fmla="*/ 876300 w 1981200"/>
                <a:gd name="connsiteY259" fmla="*/ 1338262 h 3314700"/>
                <a:gd name="connsiteX260" fmla="*/ 919162 w 1981200"/>
                <a:gd name="connsiteY260" fmla="*/ 1366837 h 3314700"/>
                <a:gd name="connsiteX261" fmla="*/ 933450 w 1981200"/>
                <a:gd name="connsiteY261" fmla="*/ 1376362 h 3314700"/>
                <a:gd name="connsiteX262" fmla="*/ 976312 w 1981200"/>
                <a:gd name="connsiteY262" fmla="*/ 1409700 h 3314700"/>
                <a:gd name="connsiteX263" fmla="*/ 1004887 w 1981200"/>
                <a:gd name="connsiteY263" fmla="*/ 1423987 h 3314700"/>
                <a:gd name="connsiteX264" fmla="*/ 1047750 w 1981200"/>
                <a:gd name="connsiteY264" fmla="*/ 1447800 h 3314700"/>
                <a:gd name="connsiteX265" fmla="*/ 1062037 w 1981200"/>
                <a:gd name="connsiteY265" fmla="*/ 1443037 h 3314700"/>
                <a:gd name="connsiteX266" fmla="*/ 1076325 w 1981200"/>
                <a:gd name="connsiteY266" fmla="*/ 1433512 h 3314700"/>
                <a:gd name="connsiteX267" fmla="*/ 1109662 w 1981200"/>
                <a:gd name="connsiteY267" fmla="*/ 1443037 h 3314700"/>
                <a:gd name="connsiteX268" fmla="*/ 1152525 w 1981200"/>
                <a:gd name="connsiteY268" fmla="*/ 1466850 h 3314700"/>
                <a:gd name="connsiteX269" fmla="*/ 1209675 w 1981200"/>
                <a:gd name="connsiteY269" fmla="*/ 1514475 h 3314700"/>
                <a:gd name="connsiteX270" fmla="*/ 1223962 w 1981200"/>
                <a:gd name="connsiteY270" fmla="*/ 1519237 h 3314700"/>
                <a:gd name="connsiteX271" fmla="*/ 1266825 w 1981200"/>
                <a:gd name="connsiteY271" fmla="*/ 1500187 h 3314700"/>
                <a:gd name="connsiteX272" fmla="*/ 1285875 w 1981200"/>
                <a:gd name="connsiteY272" fmla="*/ 1471612 h 3314700"/>
                <a:gd name="connsiteX273" fmla="*/ 1319212 w 1981200"/>
                <a:gd name="connsiteY273" fmla="*/ 1462087 h 3314700"/>
                <a:gd name="connsiteX274" fmla="*/ 1352550 w 1981200"/>
                <a:gd name="connsiteY274" fmla="*/ 1452562 h 3314700"/>
                <a:gd name="connsiteX275" fmla="*/ 1366837 w 1981200"/>
                <a:gd name="connsiteY275" fmla="*/ 1443037 h 3314700"/>
                <a:gd name="connsiteX276" fmla="*/ 1376362 w 1981200"/>
                <a:gd name="connsiteY276" fmla="*/ 1414462 h 3314700"/>
                <a:gd name="connsiteX277" fmla="*/ 1366837 w 1981200"/>
                <a:gd name="connsiteY277" fmla="*/ 1385887 h 3314700"/>
                <a:gd name="connsiteX278" fmla="*/ 1362075 w 1981200"/>
                <a:gd name="connsiteY278" fmla="*/ 1371600 h 3314700"/>
                <a:gd name="connsiteX279" fmla="*/ 1343025 w 1981200"/>
                <a:gd name="connsiteY279" fmla="*/ 1343025 h 3314700"/>
                <a:gd name="connsiteX280" fmla="*/ 1333500 w 1981200"/>
                <a:gd name="connsiteY280" fmla="*/ 1328737 h 3314700"/>
                <a:gd name="connsiteX281" fmla="*/ 1304925 w 1981200"/>
                <a:gd name="connsiteY281" fmla="*/ 1309687 h 3314700"/>
                <a:gd name="connsiteX282" fmla="*/ 1290637 w 1981200"/>
                <a:gd name="connsiteY282" fmla="*/ 1300162 h 3314700"/>
                <a:gd name="connsiteX283" fmla="*/ 1276350 w 1981200"/>
                <a:gd name="connsiteY283" fmla="*/ 1295400 h 3314700"/>
                <a:gd name="connsiteX284" fmla="*/ 1252537 w 1981200"/>
                <a:gd name="connsiteY284" fmla="*/ 1271587 h 3314700"/>
                <a:gd name="connsiteX285" fmla="*/ 1243012 w 1981200"/>
                <a:gd name="connsiteY285" fmla="*/ 1257300 h 3314700"/>
                <a:gd name="connsiteX286" fmla="*/ 1228725 w 1981200"/>
                <a:gd name="connsiteY286" fmla="*/ 1243012 h 3314700"/>
                <a:gd name="connsiteX287" fmla="*/ 1209675 w 1981200"/>
                <a:gd name="connsiteY287" fmla="*/ 1200150 h 3314700"/>
                <a:gd name="connsiteX288" fmla="*/ 1200150 w 1981200"/>
                <a:gd name="connsiteY288" fmla="*/ 1185862 h 3314700"/>
                <a:gd name="connsiteX289" fmla="*/ 1195387 w 1981200"/>
                <a:gd name="connsiteY289" fmla="*/ 1109662 h 3314700"/>
                <a:gd name="connsiteX290" fmla="*/ 1157287 w 1981200"/>
                <a:gd name="connsiteY290" fmla="*/ 1076325 h 3314700"/>
                <a:gd name="connsiteX291" fmla="*/ 1071562 w 1981200"/>
                <a:gd name="connsiteY291" fmla="*/ 1062037 h 3314700"/>
                <a:gd name="connsiteX292" fmla="*/ 1014412 w 1981200"/>
                <a:gd name="connsiteY292" fmla="*/ 1057275 h 3314700"/>
                <a:gd name="connsiteX293" fmla="*/ 985837 w 1981200"/>
                <a:gd name="connsiteY293" fmla="*/ 1052512 h 3314700"/>
                <a:gd name="connsiteX294" fmla="*/ 862012 w 1981200"/>
                <a:gd name="connsiteY294" fmla="*/ 1042987 h 3314700"/>
                <a:gd name="connsiteX295" fmla="*/ 842962 w 1981200"/>
                <a:gd name="connsiteY295" fmla="*/ 1038225 h 3314700"/>
                <a:gd name="connsiteX296" fmla="*/ 723900 w 1981200"/>
                <a:gd name="connsiteY296" fmla="*/ 1028700 h 3314700"/>
                <a:gd name="connsiteX297" fmla="*/ 709612 w 1981200"/>
                <a:gd name="connsiteY297" fmla="*/ 1023937 h 3314700"/>
                <a:gd name="connsiteX298" fmla="*/ 700087 w 1981200"/>
                <a:gd name="connsiteY298" fmla="*/ 995362 h 3314700"/>
                <a:gd name="connsiteX299" fmla="*/ 709612 w 1981200"/>
                <a:gd name="connsiteY299" fmla="*/ 952500 h 3314700"/>
                <a:gd name="connsiteX300" fmla="*/ 719137 w 1981200"/>
                <a:gd name="connsiteY300" fmla="*/ 923925 h 3314700"/>
                <a:gd name="connsiteX301" fmla="*/ 733425 w 1981200"/>
                <a:gd name="connsiteY301" fmla="*/ 914400 h 3314700"/>
                <a:gd name="connsiteX302" fmla="*/ 762000 w 1981200"/>
                <a:gd name="connsiteY302" fmla="*/ 904875 h 3314700"/>
                <a:gd name="connsiteX303" fmla="*/ 776287 w 1981200"/>
                <a:gd name="connsiteY303" fmla="*/ 900112 h 3314700"/>
                <a:gd name="connsiteX304" fmla="*/ 804862 w 1981200"/>
                <a:gd name="connsiteY304" fmla="*/ 895350 h 3314700"/>
                <a:gd name="connsiteX305" fmla="*/ 842962 w 1981200"/>
                <a:gd name="connsiteY305" fmla="*/ 890587 h 3314700"/>
                <a:gd name="connsiteX306" fmla="*/ 881062 w 1981200"/>
                <a:gd name="connsiteY306" fmla="*/ 881062 h 3314700"/>
                <a:gd name="connsiteX307" fmla="*/ 904875 w 1981200"/>
                <a:gd name="connsiteY307" fmla="*/ 876300 h 3314700"/>
                <a:gd name="connsiteX308" fmla="*/ 990600 w 1981200"/>
                <a:gd name="connsiteY308" fmla="*/ 885825 h 3314700"/>
                <a:gd name="connsiteX309" fmla="*/ 1052512 w 1981200"/>
                <a:gd name="connsiteY309" fmla="*/ 876300 h 3314700"/>
                <a:gd name="connsiteX310" fmla="*/ 1123950 w 1981200"/>
                <a:gd name="connsiteY310" fmla="*/ 871537 h 3314700"/>
                <a:gd name="connsiteX311" fmla="*/ 1162050 w 1981200"/>
                <a:gd name="connsiteY311" fmla="*/ 866775 h 3314700"/>
                <a:gd name="connsiteX312" fmla="*/ 1176337 w 1981200"/>
                <a:gd name="connsiteY312" fmla="*/ 862012 h 3314700"/>
                <a:gd name="connsiteX313" fmla="*/ 1200150 w 1981200"/>
                <a:gd name="connsiteY313" fmla="*/ 833437 h 3314700"/>
                <a:gd name="connsiteX314" fmla="*/ 1195387 w 1981200"/>
                <a:gd name="connsiteY314" fmla="*/ 804862 h 3314700"/>
                <a:gd name="connsiteX315" fmla="*/ 1166812 w 1981200"/>
                <a:gd name="connsiteY315" fmla="*/ 781050 h 3314700"/>
                <a:gd name="connsiteX316" fmla="*/ 1147762 w 1981200"/>
                <a:gd name="connsiteY316" fmla="*/ 752475 h 3314700"/>
                <a:gd name="connsiteX317" fmla="*/ 1133475 w 1981200"/>
                <a:gd name="connsiteY317" fmla="*/ 723900 h 3314700"/>
                <a:gd name="connsiteX318" fmla="*/ 1147762 w 1981200"/>
                <a:gd name="connsiteY318" fmla="*/ 657225 h 3314700"/>
                <a:gd name="connsiteX319" fmla="*/ 1157287 w 1981200"/>
                <a:gd name="connsiteY319" fmla="*/ 642937 h 3314700"/>
                <a:gd name="connsiteX320" fmla="*/ 1176337 w 1981200"/>
                <a:gd name="connsiteY320" fmla="*/ 619125 h 3314700"/>
                <a:gd name="connsiteX321" fmla="*/ 1200150 w 1981200"/>
                <a:gd name="connsiteY321" fmla="*/ 590550 h 3314700"/>
                <a:gd name="connsiteX322" fmla="*/ 1209675 w 1981200"/>
                <a:gd name="connsiteY322" fmla="*/ 576262 h 3314700"/>
                <a:gd name="connsiteX323" fmla="*/ 1219200 w 1981200"/>
                <a:gd name="connsiteY323" fmla="*/ 542925 h 3314700"/>
                <a:gd name="connsiteX324" fmla="*/ 1214437 w 1981200"/>
                <a:gd name="connsiteY324" fmla="*/ 528637 h 3314700"/>
                <a:gd name="connsiteX325" fmla="*/ 1219200 w 1981200"/>
                <a:gd name="connsiteY325" fmla="*/ 514350 h 3314700"/>
                <a:gd name="connsiteX326" fmla="*/ 1247775 w 1981200"/>
                <a:gd name="connsiteY326" fmla="*/ 490537 h 3314700"/>
                <a:gd name="connsiteX327" fmla="*/ 1252537 w 1981200"/>
                <a:gd name="connsiteY327" fmla="*/ 476250 h 3314700"/>
                <a:gd name="connsiteX328" fmla="*/ 1262062 w 1981200"/>
                <a:gd name="connsiteY328" fmla="*/ 461962 h 3314700"/>
                <a:gd name="connsiteX329" fmla="*/ 1285875 w 1981200"/>
                <a:gd name="connsiteY329" fmla="*/ 428625 h 3314700"/>
                <a:gd name="connsiteX330" fmla="*/ 1290637 w 1981200"/>
                <a:gd name="connsiteY330" fmla="*/ 414337 h 3314700"/>
                <a:gd name="connsiteX331" fmla="*/ 1300162 w 1981200"/>
                <a:gd name="connsiteY331" fmla="*/ 400050 h 3314700"/>
                <a:gd name="connsiteX332" fmla="*/ 1309687 w 1981200"/>
                <a:gd name="connsiteY332" fmla="*/ 371475 h 3314700"/>
                <a:gd name="connsiteX333" fmla="*/ 1314450 w 1981200"/>
                <a:gd name="connsiteY333" fmla="*/ 328612 h 3314700"/>
                <a:gd name="connsiteX334" fmla="*/ 1319212 w 1981200"/>
                <a:gd name="connsiteY334" fmla="*/ 300037 h 3314700"/>
                <a:gd name="connsiteX335" fmla="*/ 1323975 w 1981200"/>
                <a:gd name="connsiteY335" fmla="*/ 190500 h 3314700"/>
                <a:gd name="connsiteX336" fmla="*/ 1333500 w 1981200"/>
                <a:gd name="connsiteY336" fmla="*/ 161925 h 3314700"/>
                <a:gd name="connsiteX337" fmla="*/ 1343025 w 1981200"/>
                <a:gd name="connsiteY337" fmla="*/ 147637 h 3314700"/>
                <a:gd name="connsiteX338" fmla="*/ 1357312 w 1981200"/>
                <a:gd name="connsiteY338" fmla="*/ 119062 h 3314700"/>
                <a:gd name="connsiteX339" fmla="*/ 1366837 w 1981200"/>
                <a:gd name="connsiteY339" fmla="*/ 90487 h 3314700"/>
                <a:gd name="connsiteX340" fmla="*/ 1371600 w 1981200"/>
                <a:gd name="connsiteY340" fmla="*/ 76200 h 3314700"/>
                <a:gd name="connsiteX341" fmla="*/ 1390650 w 1981200"/>
                <a:gd name="connsiteY341" fmla="*/ 47625 h 3314700"/>
                <a:gd name="connsiteX342" fmla="*/ 1400175 w 1981200"/>
                <a:gd name="connsiteY342" fmla="*/ 33337 h 3314700"/>
                <a:gd name="connsiteX343" fmla="*/ 1419225 w 1981200"/>
                <a:gd name="connsiteY343" fmla="*/ 23812 h 3314700"/>
                <a:gd name="connsiteX344" fmla="*/ 1447800 w 1981200"/>
                <a:gd name="connsiteY344" fmla="*/ 14287 h 3314700"/>
                <a:gd name="connsiteX345" fmla="*/ 1462087 w 1981200"/>
                <a:gd name="connsiteY345" fmla="*/ 9525 h 3314700"/>
                <a:gd name="connsiteX346" fmla="*/ 1476375 w 1981200"/>
                <a:gd name="connsiteY346" fmla="*/ 4762 h 3314700"/>
                <a:gd name="connsiteX347" fmla="*/ 1495425 w 1981200"/>
                <a:gd name="connsiteY347" fmla="*/ 0 h 3314700"/>
                <a:gd name="connsiteX348" fmla="*/ 1547812 w 1981200"/>
                <a:gd name="connsiteY348" fmla="*/ 9525 h 331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Lst>
              <a:rect l="l" t="t" r="r" b="b"/>
              <a:pathLst>
                <a:path w="1981200" h="3314700">
                  <a:moveTo>
                    <a:pt x="1547812" y="9525"/>
                  </a:moveTo>
                  <a:cubicBezTo>
                    <a:pt x="1563687" y="11906"/>
                    <a:pt x="1578769" y="11112"/>
                    <a:pt x="1590675" y="14287"/>
                  </a:cubicBezTo>
                  <a:cubicBezTo>
                    <a:pt x="1600086" y="17424"/>
                    <a:pt x="1612536" y="20183"/>
                    <a:pt x="1619250" y="28575"/>
                  </a:cubicBezTo>
                  <a:cubicBezTo>
                    <a:pt x="1622386" y="32495"/>
                    <a:pt x="1621767" y="38372"/>
                    <a:pt x="1624012" y="42862"/>
                  </a:cubicBezTo>
                  <a:cubicBezTo>
                    <a:pt x="1626572" y="47982"/>
                    <a:pt x="1631212" y="51919"/>
                    <a:pt x="1633537" y="57150"/>
                  </a:cubicBezTo>
                  <a:cubicBezTo>
                    <a:pt x="1637615" y="66325"/>
                    <a:pt x="1639887" y="76200"/>
                    <a:pt x="1643062" y="85725"/>
                  </a:cubicBezTo>
                  <a:cubicBezTo>
                    <a:pt x="1648283" y="101389"/>
                    <a:pt x="1654382" y="117027"/>
                    <a:pt x="1657350" y="133350"/>
                  </a:cubicBezTo>
                  <a:cubicBezTo>
                    <a:pt x="1659358" y="144394"/>
                    <a:pt x="1659911" y="155680"/>
                    <a:pt x="1662112" y="166687"/>
                  </a:cubicBezTo>
                  <a:cubicBezTo>
                    <a:pt x="1673434" y="223300"/>
                    <a:pt x="1667275" y="187136"/>
                    <a:pt x="1676400" y="219075"/>
                  </a:cubicBezTo>
                  <a:cubicBezTo>
                    <a:pt x="1678198" y="225369"/>
                    <a:pt x="1679742" y="231735"/>
                    <a:pt x="1681162" y="238125"/>
                  </a:cubicBezTo>
                  <a:cubicBezTo>
                    <a:pt x="1682918" y="246027"/>
                    <a:pt x="1683795" y="254128"/>
                    <a:pt x="1685925" y="261937"/>
                  </a:cubicBezTo>
                  <a:cubicBezTo>
                    <a:pt x="1688567" y="271623"/>
                    <a:pt x="1692275" y="280987"/>
                    <a:pt x="1695450" y="290512"/>
                  </a:cubicBezTo>
                  <a:cubicBezTo>
                    <a:pt x="1697037" y="295275"/>
                    <a:pt x="1699227" y="299877"/>
                    <a:pt x="1700212" y="304800"/>
                  </a:cubicBezTo>
                  <a:cubicBezTo>
                    <a:pt x="1701800" y="312737"/>
                    <a:pt x="1703527" y="320648"/>
                    <a:pt x="1704975" y="328612"/>
                  </a:cubicBezTo>
                  <a:cubicBezTo>
                    <a:pt x="1707809" y="344201"/>
                    <a:pt x="1710574" y="365298"/>
                    <a:pt x="1714500" y="381000"/>
                  </a:cubicBezTo>
                  <a:cubicBezTo>
                    <a:pt x="1715718" y="385870"/>
                    <a:pt x="1718133" y="390396"/>
                    <a:pt x="1719262" y="395287"/>
                  </a:cubicBezTo>
                  <a:cubicBezTo>
                    <a:pt x="1736500" y="469987"/>
                    <a:pt x="1720105" y="416868"/>
                    <a:pt x="1738312" y="471487"/>
                  </a:cubicBezTo>
                  <a:lnTo>
                    <a:pt x="1743075" y="485775"/>
                  </a:lnTo>
                  <a:cubicBezTo>
                    <a:pt x="1744662" y="490537"/>
                    <a:pt x="1744287" y="496512"/>
                    <a:pt x="1747837" y="500062"/>
                  </a:cubicBezTo>
                  <a:cubicBezTo>
                    <a:pt x="1752600" y="504825"/>
                    <a:pt x="1757813" y="509176"/>
                    <a:pt x="1762125" y="514350"/>
                  </a:cubicBezTo>
                  <a:cubicBezTo>
                    <a:pt x="1765789" y="518747"/>
                    <a:pt x="1767603" y="524590"/>
                    <a:pt x="1771650" y="528637"/>
                  </a:cubicBezTo>
                  <a:cubicBezTo>
                    <a:pt x="1775697" y="532684"/>
                    <a:pt x="1781175" y="534987"/>
                    <a:pt x="1785937" y="538162"/>
                  </a:cubicBezTo>
                  <a:cubicBezTo>
                    <a:pt x="1811334" y="576259"/>
                    <a:pt x="1778002" y="530228"/>
                    <a:pt x="1809750" y="561975"/>
                  </a:cubicBezTo>
                  <a:cubicBezTo>
                    <a:pt x="1841503" y="593727"/>
                    <a:pt x="1795459" y="560384"/>
                    <a:pt x="1833562" y="585787"/>
                  </a:cubicBezTo>
                  <a:lnTo>
                    <a:pt x="1852612" y="614362"/>
                  </a:lnTo>
                  <a:cubicBezTo>
                    <a:pt x="1855787" y="619125"/>
                    <a:pt x="1860327" y="623220"/>
                    <a:pt x="1862137" y="628650"/>
                  </a:cubicBezTo>
                  <a:lnTo>
                    <a:pt x="1871662" y="657225"/>
                  </a:lnTo>
                  <a:lnTo>
                    <a:pt x="1876425" y="671512"/>
                  </a:lnTo>
                  <a:cubicBezTo>
                    <a:pt x="1878012" y="682625"/>
                    <a:pt x="1881187" y="693625"/>
                    <a:pt x="1881187" y="704850"/>
                  </a:cubicBezTo>
                  <a:cubicBezTo>
                    <a:pt x="1881187" y="712944"/>
                    <a:pt x="1878555" y="720853"/>
                    <a:pt x="1876425" y="728662"/>
                  </a:cubicBezTo>
                  <a:cubicBezTo>
                    <a:pt x="1873783" y="738348"/>
                    <a:pt x="1870075" y="747712"/>
                    <a:pt x="1866900" y="757237"/>
                  </a:cubicBezTo>
                  <a:cubicBezTo>
                    <a:pt x="1865312" y="762000"/>
                    <a:pt x="1864922" y="767348"/>
                    <a:pt x="1862137" y="771525"/>
                  </a:cubicBezTo>
                  <a:lnTo>
                    <a:pt x="1843087" y="800100"/>
                  </a:lnTo>
                  <a:lnTo>
                    <a:pt x="1824037" y="828675"/>
                  </a:lnTo>
                  <a:lnTo>
                    <a:pt x="1814512" y="842962"/>
                  </a:lnTo>
                  <a:cubicBezTo>
                    <a:pt x="1812925" y="847725"/>
                    <a:pt x="1809196" y="852260"/>
                    <a:pt x="1809750" y="857250"/>
                  </a:cubicBezTo>
                  <a:cubicBezTo>
                    <a:pt x="1810859" y="867229"/>
                    <a:pt x="1816840" y="876084"/>
                    <a:pt x="1819275" y="885825"/>
                  </a:cubicBezTo>
                  <a:lnTo>
                    <a:pt x="1824037" y="904875"/>
                  </a:lnTo>
                  <a:cubicBezTo>
                    <a:pt x="1826441" y="933722"/>
                    <a:pt x="1833562" y="1014390"/>
                    <a:pt x="1833562" y="1038225"/>
                  </a:cubicBezTo>
                  <a:cubicBezTo>
                    <a:pt x="1833562" y="1047881"/>
                    <a:pt x="1830387" y="1057275"/>
                    <a:pt x="1828800" y="1066800"/>
                  </a:cubicBezTo>
                  <a:cubicBezTo>
                    <a:pt x="1826068" y="1118706"/>
                    <a:pt x="1830847" y="1137762"/>
                    <a:pt x="1819275" y="1176337"/>
                  </a:cubicBezTo>
                  <a:cubicBezTo>
                    <a:pt x="1816390" y="1185954"/>
                    <a:pt x="1815319" y="1196558"/>
                    <a:pt x="1809750" y="1204912"/>
                  </a:cubicBezTo>
                  <a:lnTo>
                    <a:pt x="1781175" y="1247775"/>
                  </a:lnTo>
                  <a:cubicBezTo>
                    <a:pt x="1778000" y="1252537"/>
                    <a:pt x="1773460" y="1256632"/>
                    <a:pt x="1771650" y="1262062"/>
                  </a:cubicBezTo>
                  <a:cubicBezTo>
                    <a:pt x="1763267" y="1287210"/>
                    <a:pt x="1769672" y="1272174"/>
                    <a:pt x="1747837" y="1304925"/>
                  </a:cubicBezTo>
                  <a:cubicBezTo>
                    <a:pt x="1744662" y="1309687"/>
                    <a:pt x="1743074" y="1316037"/>
                    <a:pt x="1738312" y="1319212"/>
                  </a:cubicBezTo>
                  <a:lnTo>
                    <a:pt x="1724025" y="1328737"/>
                  </a:lnTo>
                  <a:cubicBezTo>
                    <a:pt x="1720850" y="1333500"/>
                    <a:pt x="1718808" y="1339256"/>
                    <a:pt x="1714500" y="1343025"/>
                  </a:cubicBezTo>
                  <a:cubicBezTo>
                    <a:pt x="1705885" y="1350563"/>
                    <a:pt x="1695450" y="1355725"/>
                    <a:pt x="1685925" y="1362075"/>
                  </a:cubicBezTo>
                  <a:cubicBezTo>
                    <a:pt x="1681162" y="1365250"/>
                    <a:pt x="1675684" y="1367553"/>
                    <a:pt x="1671637" y="1371600"/>
                  </a:cubicBezTo>
                  <a:cubicBezTo>
                    <a:pt x="1653303" y="1389934"/>
                    <a:pt x="1661086" y="1380283"/>
                    <a:pt x="1647825" y="1400175"/>
                  </a:cubicBezTo>
                  <a:cubicBezTo>
                    <a:pt x="1649746" y="1409780"/>
                    <a:pt x="1650900" y="1431267"/>
                    <a:pt x="1662112" y="1438275"/>
                  </a:cubicBezTo>
                  <a:cubicBezTo>
                    <a:pt x="1670626" y="1443596"/>
                    <a:pt x="1682333" y="1442231"/>
                    <a:pt x="1690687" y="1447800"/>
                  </a:cubicBezTo>
                  <a:lnTo>
                    <a:pt x="1747837" y="1485900"/>
                  </a:lnTo>
                  <a:lnTo>
                    <a:pt x="1762125" y="1495425"/>
                  </a:lnTo>
                  <a:cubicBezTo>
                    <a:pt x="1766887" y="1498600"/>
                    <a:pt x="1770982" y="1503140"/>
                    <a:pt x="1776412" y="1504950"/>
                  </a:cubicBezTo>
                  <a:lnTo>
                    <a:pt x="1790700" y="1509712"/>
                  </a:lnTo>
                  <a:cubicBezTo>
                    <a:pt x="1795462" y="1512887"/>
                    <a:pt x="1801218" y="1514929"/>
                    <a:pt x="1804987" y="1519237"/>
                  </a:cubicBezTo>
                  <a:cubicBezTo>
                    <a:pt x="1822622" y="1539392"/>
                    <a:pt x="1822258" y="1542476"/>
                    <a:pt x="1828800" y="1562100"/>
                  </a:cubicBezTo>
                  <a:cubicBezTo>
                    <a:pt x="1830387" y="1571625"/>
                    <a:pt x="1828024" y="1582764"/>
                    <a:pt x="1833562" y="1590675"/>
                  </a:cubicBezTo>
                  <a:cubicBezTo>
                    <a:pt x="1840127" y="1600053"/>
                    <a:pt x="1852612" y="1603375"/>
                    <a:pt x="1862137" y="1609725"/>
                  </a:cubicBezTo>
                  <a:lnTo>
                    <a:pt x="1876425" y="1619250"/>
                  </a:lnTo>
                  <a:cubicBezTo>
                    <a:pt x="1896862" y="1680561"/>
                    <a:pt x="1877247" y="1617779"/>
                    <a:pt x="1890712" y="1671637"/>
                  </a:cubicBezTo>
                  <a:cubicBezTo>
                    <a:pt x="1891930" y="1676507"/>
                    <a:pt x="1892339" y="1682005"/>
                    <a:pt x="1895475" y="1685925"/>
                  </a:cubicBezTo>
                  <a:cubicBezTo>
                    <a:pt x="1899051" y="1690394"/>
                    <a:pt x="1905000" y="1692275"/>
                    <a:pt x="1909762" y="1695450"/>
                  </a:cubicBezTo>
                  <a:cubicBezTo>
                    <a:pt x="1912937" y="1704975"/>
                    <a:pt x="1913718" y="1715671"/>
                    <a:pt x="1919287" y="1724025"/>
                  </a:cubicBezTo>
                  <a:lnTo>
                    <a:pt x="1938337" y="1752600"/>
                  </a:lnTo>
                  <a:cubicBezTo>
                    <a:pt x="1941512" y="1757362"/>
                    <a:pt x="1946052" y="1761457"/>
                    <a:pt x="1947862" y="1766887"/>
                  </a:cubicBezTo>
                  <a:cubicBezTo>
                    <a:pt x="1951037" y="1776412"/>
                    <a:pt x="1951818" y="1787108"/>
                    <a:pt x="1957387" y="1795462"/>
                  </a:cubicBezTo>
                  <a:cubicBezTo>
                    <a:pt x="1972482" y="1818105"/>
                    <a:pt x="1965101" y="1804318"/>
                    <a:pt x="1976437" y="1838325"/>
                  </a:cubicBezTo>
                  <a:lnTo>
                    <a:pt x="1981200" y="1852612"/>
                  </a:lnTo>
                  <a:cubicBezTo>
                    <a:pt x="1979612" y="1866900"/>
                    <a:pt x="1978679" y="1881275"/>
                    <a:pt x="1976437" y="1895475"/>
                  </a:cubicBezTo>
                  <a:cubicBezTo>
                    <a:pt x="1975210" y="1903246"/>
                    <a:pt x="1966964" y="1946102"/>
                    <a:pt x="1962150" y="1962150"/>
                  </a:cubicBezTo>
                  <a:cubicBezTo>
                    <a:pt x="1959265" y="1971767"/>
                    <a:pt x="1955800" y="1981200"/>
                    <a:pt x="1952625" y="1990725"/>
                  </a:cubicBezTo>
                  <a:lnTo>
                    <a:pt x="1943100" y="2019300"/>
                  </a:lnTo>
                  <a:cubicBezTo>
                    <a:pt x="1941513" y="2024062"/>
                    <a:pt x="1942514" y="2030802"/>
                    <a:pt x="1938337" y="2033587"/>
                  </a:cubicBezTo>
                  <a:lnTo>
                    <a:pt x="1924050" y="2043112"/>
                  </a:lnTo>
                  <a:lnTo>
                    <a:pt x="1905000" y="2071687"/>
                  </a:lnTo>
                  <a:cubicBezTo>
                    <a:pt x="1901825" y="2076450"/>
                    <a:pt x="1897285" y="2080545"/>
                    <a:pt x="1895475" y="2085975"/>
                  </a:cubicBezTo>
                  <a:cubicBezTo>
                    <a:pt x="1888902" y="2105692"/>
                    <a:pt x="1893497" y="2096085"/>
                    <a:pt x="1881187" y="2114550"/>
                  </a:cubicBezTo>
                  <a:cubicBezTo>
                    <a:pt x="1869592" y="2149335"/>
                    <a:pt x="1869227" y="2133385"/>
                    <a:pt x="1876425" y="2162175"/>
                  </a:cubicBezTo>
                  <a:cubicBezTo>
                    <a:pt x="1874837" y="2182812"/>
                    <a:pt x="1874890" y="2203642"/>
                    <a:pt x="1871662" y="2224087"/>
                  </a:cubicBezTo>
                  <a:cubicBezTo>
                    <a:pt x="1870096" y="2234004"/>
                    <a:pt x="1865312" y="2243137"/>
                    <a:pt x="1862137" y="2252662"/>
                  </a:cubicBezTo>
                  <a:lnTo>
                    <a:pt x="1847850" y="2295525"/>
                  </a:lnTo>
                  <a:lnTo>
                    <a:pt x="1843087" y="2309812"/>
                  </a:lnTo>
                  <a:cubicBezTo>
                    <a:pt x="1841499" y="2314575"/>
                    <a:pt x="1841110" y="2319923"/>
                    <a:pt x="1838325" y="2324100"/>
                  </a:cubicBezTo>
                  <a:cubicBezTo>
                    <a:pt x="1835150" y="2328862"/>
                    <a:pt x="1831125" y="2333157"/>
                    <a:pt x="1828800" y="2338387"/>
                  </a:cubicBezTo>
                  <a:cubicBezTo>
                    <a:pt x="1824722" y="2347562"/>
                    <a:pt x="1819275" y="2366962"/>
                    <a:pt x="1819275" y="2366962"/>
                  </a:cubicBezTo>
                  <a:cubicBezTo>
                    <a:pt x="1820862" y="2379662"/>
                    <a:pt x="1821747" y="2392470"/>
                    <a:pt x="1824037" y="2405062"/>
                  </a:cubicBezTo>
                  <a:cubicBezTo>
                    <a:pt x="1824935" y="2410001"/>
                    <a:pt x="1825664" y="2415430"/>
                    <a:pt x="1828800" y="2419350"/>
                  </a:cubicBezTo>
                  <a:cubicBezTo>
                    <a:pt x="1832376" y="2423819"/>
                    <a:pt x="1838325" y="2425700"/>
                    <a:pt x="1843087" y="2428875"/>
                  </a:cubicBezTo>
                  <a:cubicBezTo>
                    <a:pt x="1855172" y="2465129"/>
                    <a:pt x="1850643" y="2447605"/>
                    <a:pt x="1857375" y="2481262"/>
                  </a:cubicBezTo>
                  <a:cubicBezTo>
                    <a:pt x="1846450" y="2677892"/>
                    <a:pt x="1857375" y="2441454"/>
                    <a:pt x="1857375" y="2786062"/>
                  </a:cubicBezTo>
                  <a:cubicBezTo>
                    <a:pt x="1857375" y="2813096"/>
                    <a:pt x="1853898" y="2840021"/>
                    <a:pt x="1852612" y="2867025"/>
                  </a:cubicBezTo>
                  <a:cubicBezTo>
                    <a:pt x="1850723" y="2906699"/>
                    <a:pt x="1849437" y="2946400"/>
                    <a:pt x="1847850" y="2986087"/>
                  </a:cubicBezTo>
                  <a:cubicBezTo>
                    <a:pt x="1853277" y="3062078"/>
                    <a:pt x="1857514" y="3070965"/>
                    <a:pt x="1843087" y="3157537"/>
                  </a:cubicBezTo>
                  <a:cubicBezTo>
                    <a:pt x="1840962" y="3170289"/>
                    <a:pt x="1836893" y="3196601"/>
                    <a:pt x="1833562" y="3209925"/>
                  </a:cubicBezTo>
                  <a:cubicBezTo>
                    <a:pt x="1832344" y="3214795"/>
                    <a:pt x="1832350" y="3220662"/>
                    <a:pt x="1828800" y="3224212"/>
                  </a:cubicBezTo>
                  <a:cubicBezTo>
                    <a:pt x="1820705" y="3232307"/>
                    <a:pt x="1809750" y="3236912"/>
                    <a:pt x="1800225" y="3243262"/>
                  </a:cubicBezTo>
                  <a:lnTo>
                    <a:pt x="1785937" y="3252787"/>
                  </a:lnTo>
                  <a:cubicBezTo>
                    <a:pt x="1774498" y="3260413"/>
                    <a:pt x="1770918" y="3264610"/>
                    <a:pt x="1757362" y="3267075"/>
                  </a:cubicBezTo>
                  <a:cubicBezTo>
                    <a:pt x="1744770" y="3269365"/>
                    <a:pt x="1731962" y="3270250"/>
                    <a:pt x="1719262" y="3271837"/>
                  </a:cubicBezTo>
                  <a:cubicBezTo>
                    <a:pt x="1679846" y="3284978"/>
                    <a:pt x="1741408" y="3265110"/>
                    <a:pt x="1657350" y="3286125"/>
                  </a:cubicBezTo>
                  <a:cubicBezTo>
                    <a:pt x="1577496" y="3306088"/>
                    <a:pt x="1658675" y="3287183"/>
                    <a:pt x="1585912" y="3300412"/>
                  </a:cubicBezTo>
                  <a:cubicBezTo>
                    <a:pt x="1579472" y="3301583"/>
                    <a:pt x="1573280" y="3303891"/>
                    <a:pt x="1566862" y="3305175"/>
                  </a:cubicBezTo>
                  <a:cubicBezTo>
                    <a:pt x="1550361" y="3308475"/>
                    <a:pt x="1520939" y="3312416"/>
                    <a:pt x="1504950" y="3314700"/>
                  </a:cubicBezTo>
                  <a:cubicBezTo>
                    <a:pt x="1461069" y="3312705"/>
                    <a:pt x="1391278" y="3310852"/>
                    <a:pt x="1343025" y="3305175"/>
                  </a:cubicBezTo>
                  <a:cubicBezTo>
                    <a:pt x="1319648" y="3302425"/>
                    <a:pt x="1305602" y="3294968"/>
                    <a:pt x="1281112" y="3290887"/>
                  </a:cubicBezTo>
                  <a:lnTo>
                    <a:pt x="1252537" y="3286125"/>
                  </a:lnTo>
                  <a:cubicBezTo>
                    <a:pt x="1247775" y="3284537"/>
                    <a:pt x="1243077" y="3282741"/>
                    <a:pt x="1238250" y="3281362"/>
                  </a:cubicBezTo>
                  <a:cubicBezTo>
                    <a:pt x="1231956" y="3279564"/>
                    <a:pt x="1225216" y="3279178"/>
                    <a:pt x="1219200" y="3276600"/>
                  </a:cubicBezTo>
                  <a:cubicBezTo>
                    <a:pt x="1213939" y="3274345"/>
                    <a:pt x="1210032" y="3269635"/>
                    <a:pt x="1204912" y="3267075"/>
                  </a:cubicBezTo>
                  <a:cubicBezTo>
                    <a:pt x="1200422" y="3264830"/>
                    <a:pt x="1195387" y="3263900"/>
                    <a:pt x="1190625" y="3262312"/>
                  </a:cubicBezTo>
                  <a:cubicBezTo>
                    <a:pt x="1163329" y="3221369"/>
                    <a:pt x="1199675" y="3269552"/>
                    <a:pt x="1166812" y="3243262"/>
                  </a:cubicBezTo>
                  <a:cubicBezTo>
                    <a:pt x="1162343" y="3239686"/>
                    <a:pt x="1160462" y="3233737"/>
                    <a:pt x="1157287" y="3228975"/>
                  </a:cubicBezTo>
                  <a:cubicBezTo>
                    <a:pt x="1155700" y="3224212"/>
                    <a:pt x="1154770" y="3219177"/>
                    <a:pt x="1152525" y="3214687"/>
                  </a:cubicBezTo>
                  <a:cubicBezTo>
                    <a:pt x="1149965" y="3209568"/>
                    <a:pt x="1144810" y="3205830"/>
                    <a:pt x="1143000" y="3200400"/>
                  </a:cubicBezTo>
                  <a:cubicBezTo>
                    <a:pt x="1139946" y="3191239"/>
                    <a:pt x="1140131" y="3181294"/>
                    <a:pt x="1138237" y="3171825"/>
                  </a:cubicBezTo>
                  <a:cubicBezTo>
                    <a:pt x="1136953" y="3165407"/>
                    <a:pt x="1135062" y="3159125"/>
                    <a:pt x="1133475" y="3152775"/>
                  </a:cubicBezTo>
                  <a:cubicBezTo>
                    <a:pt x="1131887" y="3135312"/>
                    <a:pt x="1128712" y="3117922"/>
                    <a:pt x="1128712" y="3100387"/>
                  </a:cubicBezTo>
                  <a:cubicBezTo>
                    <a:pt x="1128712" y="3093842"/>
                    <a:pt x="1132191" y="3087755"/>
                    <a:pt x="1133475" y="3081337"/>
                  </a:cubicBezTo>
                  <a:cubicBezTo>
                    <a:pt x="1135369" y="3071868"/>
                    <a:pt x="1136650" y="3062287"/>
                    <a:pt x="1138237" y="3052762"/>
                  </a:cubicBezTo>
                  <a:cubicBezTo>
                    <a:pt x="1139825" y="2998787"/>
                    <a:pt x="1140704" y="2944787"/>
                    <a:pt x="1143000" y="2890837"/>
                  </a:cubicBezTo>
                  <a:cubicBezTo>
                    <a:pt x="1143880" y="2870157"/>
                    <a:pt x="1146754" y="2849599"/>
                    <a:pt x="1147762" y="2828925"/>
                  </a:cubicBezTo>
                  <a:cubicBezTo>
                    <a:pt x="1150740" y="2767883"/>
                    <a:pt x="1150289" y="2696647"/>
                    <a:pt x="1157287" y="2633662"/>
                  </a:cubicBezTo>
                  <a:cubicBezTo>
                    <a:pt x="1158181" y="2625617"/>
                    <a:pt x="1160462" y="2617787"/>
                    <a:pt x="1162050" y="2609850"/>
                  </a:cubicBezTo>
                  <a:cubicBezTo>
                    <a:pt x="1160462" y="2605087"/>
                    <a:pt x="1160837" y="2599112"/>
                    <a:pt x="1157287" y="2595562"/>
                  </a:cubicBezTo>
                  <a:cubicBezTo>
                    <a:pt x="1153737" y="2592012"/>
                    <a:pt x="1147085" y="2587882"/>
                    <a:pt x="1143000" y="2590800"/>
                  </a:cubicBezTo>
                  <a:cubicBezTo>
                    <a:pt x="1133685" y="2597454"/>
                    <a:pt x="1127570" y="2608515"/>
                    <a:pt x="1123950" y="2619375"/>
                  </a:cubicBezTo>
                  <a:cubicBezTo>
                    <a:pt x="1120775" y="2628900"/>
                    <a:pt x="1121525" y="2640851"/>
                    <a:pt x="1114425" y="2647950"/>
                  </a:cubicBezTo>
                  <a:cubicBezTo>
                    <a:pt x="1109662" y="2652712"/>
                    <a:pt x="1104272" y="2656921"/>
                    <a:pt x="1100137" y="2662237"/>
                  </a:cubicBezTo>
                  <a:cubicBezTo>
                    <a:pt x="1093109" y="2671273"/>
                    <a:pt x="1081087" y="2690812"/>
                    <a:pt x="1081087" y="2690812"/>
                  </a:cubicBezTo>
                  <a:cubicBezTo>
                    <a:pt x="1079500" y="2695575"/>
                    <a:pt x="1079110" y="2700923"/>
                    <a:pt x="1076325" y="2705100"/>
                  </a:cubicBezTo>
                  <a:cubicBezTo>
                    <a:pt x="1036917" y="2764211"/>
                    <a:pt x="1083681" y="2679128"/>
                    <a:pt x="1052512" y="2733675"/>
                  </a:cubicBezTo>
                  <a:cubicBezTo>
                    <a:pt x="1028789" y="2775191"/>
                    <a:pt x="1058619" y="2732107"/>
                    <a:pt x="1028700" y="2767012"/>
                  </a:cubicBezTo>
                  <a:cubicBezTo>
                    <a:pt x="1023534" y="2773039"/>
                    <a:pt x="1020025" y="2780449"/>
                    <a:pt x="1014412" y="2786062"/>
                  </a:cubicBezTo>
                  <a:cubicBezTo>
                    <a:pt x="999233" y="2801241"/>
                    <a:pt x="993919" y="2799814"/>
                    <a:pt x="976312" y="2809875"/>
                  </a:cubicBezTo>
                  <a:cubicBezTo>
                    <a:pt x="958726" y="2819924"/>
                    <a:pt x="963909" y="2821075"/>
                    <a:pt x="942975" y="2828925"/>
                  </a:cubicBezTo>
                  <a:cubicBezTo>
                    <a:pt x="930760" y="2833506"/>
                    <a:pt x="921157" y="2832690"/>
                    <a:pt x="909637" y="2838450"/>
                  </a:cubicBezTo>
                  <a:cubicBezTo>
                    <a:pt x="904518" y="2841010"/>
                    <a:pt x="900580" y="2845650"/>
                    <a:pt x="895350" y="2847975"/>
                  </a:cubicBezTo>
                  <a:cubicBezTo>
                    <a:pt x="886175" y="2852053"/>
                    <a:pt x="876300" y="2854325"/>
                    <a:pt x="866775" y="2857500"/>
                  </a:cubicBezTo>
                  <a:cubicBezTo>
                    <a:pt x="846285" y="2864330"/>
                    <a:pt x="857347" y="2861047"/>
                    <a:pt x="833437" y="2867025"/>
                  </a:cubicBezTo>
                  <a:cubicBezTo>
                    <a:pt x="822325" y="2865437"/>
                    <a:pt x="811107" y="2864463"/>
                    <a:pt x="800100" y="2862262"/>
                  </a:cubicBezTo>
                  <a:cubicBezTo>
                    <a:pt x="795177" y="2861277"/>
                    <a:pt x="789775" y="2860582"/>
                    <a:pt x="785812" y="2857500"/>
                  </a:cubicBezTo>
                  <a:cubicBezTo>
                    <a:pt x="775179" y="2849230"/>
                    <a:pt x="766762" y="2838450"/>
                    <a:pt x="757237" y="2828925"/>
                  </a:cubicBezTo>
                  <a:cubicBezTo>
                    <a:pt x="752475" y="2824162"/>
                    <a:pt x="746686" y="2820241"/>
                    <a:pt x="742950" y="2814637"/>
                  </a:cubicBezTo>
                  <a:cubicBezTo>
                    <a:pt x="729689" y="2794746"/>
                    <a:pt x="737472" y="2804397"/>
                    <a:pt x="719137" y="2786062"/>
                  </a:cubicBezTo>
                  <a:cubicBezTo>
                    <a:pt x="717550" y="2781300"/>
                    <a:pt x="716620" y="2776265"/>
                    <a:pt x="714375" y="2771775"/>
                  </a:cubicBezTo>
                  <a:cubicBezTo>
                    <a:pt x="711815" y="2766655"/>
                    <a:pt x="707105" y="2762748"/>
                    <a:pt x="704850" y="2757487"/>
                  </a:cubicBezTo>
                  <a:cubicBezTo>
                    <a:pt x="702272" y="2751471"/>
                    <a:pt x="702157" y="2744647"/>
                    <a:pt x="700087" y="2738437"/>
                  </a:cubicBezTo>
                  <a:cubicBezTo>
                    <a:pt x="697384" y="2730327"/>
                    <a:pt x="693737" y="2722562"/>
                    <a:pt x="690562" y="2714625"/>
                  </a:cubicBezTo>
                  <a:cubicBezTo>
                    <a:pt x="688975" y="2700337"/>
                    <a:pt x="685800" y="2686138"/>
                    <a:pt x="685800" y="2671762"/>
                  </a:cubicBezTo>
                  <a:cubicBezTo>
                    <a:pt x="685800" y="2662285"/>
                    <a:pt x="691566" y="2643685"/>
                    <a:pt x="695325" y="2633662"/>
                  </a:cubicBezTo>
                  <a:cubicBezTo>
                    <a:pt x="698327" y="2625658"/>
                    <a:pt x="700698" y="2617323"/>
                    <a:pt x="704850" y="2609850"/>
                  </a:cubicBezTo>
                  <a:cubicBezTo>
                    <a:pt x="708705" y="2602911"/>
                    <a:pt x="714930" y="2597531"/>
                    <a:pt x="719137" y="2590800"/>
                  </a:cubicBezTo>
                  <a:cubicBezTo>
                    <a:pt x="730779" y="2572173"/>
                    <a:pt x="725081" y="2573189"/>
                    <a:pt x="738187" y="2557462"/>
                  </a:cubicBezTo>
                  <a:cubicBezTo>
                    <a:pt x="757158" y="2534697"/>
                    <a:pt x="746331" y="2550676"/>
                    <a:pt x="766762" y="2533650"/>
                  </a:cubicBezTo>
                  <a:cubicBezTo>
                    <a:pt x="771936" y="2529338"/>
                    <a:pt x="775202" y="2522704"/>
                    <a:pt x="781050" y="2519362"/>
                  </a:cubicBezTo>
                  <a:cubicBezTo>
                    <a:pt x="786733" y="2516115"/>
                    <a:pt x="793806" y="2516398"/>
                    <a:pt x="800100" y="2514600"/>
                  </a:cubicBezTo>
                  <a:cubicBezTo>
                    <a:pt x="804927" y="2513221"/>
                    <a:pt x="809897" y="2512082"/>
                    <a:pt x="814387" y="2509837"/>
                  </a:cubicBezTo>
                  <a:cubicBezTo>
                    <a:pt x="851308" y="2491376"/>
                    <a:pt x="807059" y="2507517"/>
                    <a:pt x="842962" y="2495550"/>
                  </a:cubicBezTo>
                  <a:cubicBezTo>
                    <a:pt x="847725" y="2492375"/>
                    <a:pt x="852130" y="2488585"/>
                    <a:pt x="857250" y="2486025"/>
                  </a:cubicBezTo>
                  <a:cubicBezTo>
                    <a:pt x="871936" y="2478682"/>
                    <a:pt x="896496" y="2478143"/>
                    <a:pt x="909637" y="2476500"/>
                  </a:cubicBezTo>
                  <a:lnTo>
                    <a:pt x="928687" y="2447925"/>
                  </a:lnTo>
                  <a:cubicBezTo>
                    <a:pt x="931862" y="2443162"/>
                    <a:pt x="936402" y="2439067"/>
                    <a:pt x="938212" y="2433637"/>
                  </a:cubicBezTo>
                  <a:cubicBezTo>
                    <a:pt x="942985" y="2419319"/>
                    <a:pt x="942243" y="2417371"/>
                    <a:pt x="952500" y="2405062"/>
                  </a:cubicBezTo>
                  <a:cubicBezTo>
                    <a:pt x="956812" y="2399888"/>
                    <a:pt x="962475" y="2395949"/>
                    <a:pt x="966787" y="2390775"/>
                  </a:cubicBezTo>
                  <a:cubicBezTo>
                    <a:pt x="984681" y="2369302"/>
                    <a:pt x="970154" y="2371067"/>
                    <a:pt x="1004887" y="2347912"/>
                  </a:cubicBezTo>
                  <a:cubicBezTo>
                    <a:pt x="1009650" y="2344737"/>
                    <a:pt x="1014778" y="2342051"/>
                    <a:pt x="1019175" y="2338387"/>
                  </a:cubicBezTo>
                  <a:cubicBezTo>
                    <a:pt x="1065984" y="2299380"/>
                    <a:pt x="1005526" y="2347273"/>
                    <a:pt x="1042987" y="2309812"/>
                  </a:cubicBezTo>
                  <a:cubicBezTo>
                    <a:pt x="1047034" y="2305765"/>
                    <a:pt x="1052512" y="2303462"/>
                    <a:pt x="1057275" y="2300287"/>
                  </a:cubicBezTo>
                  <a:cubicBezTo>
                    <a:pt x="1060450" y="2295525"/>
                    <a:pt x="1064240" y="2291119"/>
                    <a:pt x="1066800" y="2286000"/>
                  </a:cubicBezTo>
                  <a:cubicBezTo>
                    <a:pt x="1069045" y="2281510"/>
                    <a:pt x="1068777" y="2275889"/>
                    <a:pt x="1071562" y="2271712"/>
                  </a:cubicBezTo>
                  <a:cubicBezTo>
                    <a:pt x="1075298" y="2266108"/>
                    <a:pt x="1081087" y="2262187"/>
                    <a:pt x="1085850" y="2257425"/>
                  </a:cubicBezTo>
                  <a:cubicBezTo>
                    <a:pt x="1091838" y="2239458"/>
                    <a:pt x="1093285" y="2230937"/>
                    <a:pt x="1109662" y="2214562"/>
                  </a:cubicBezTo>
                  <a:cubicBezTo>
                    <a:pt x="1114425" y="2209800"/>
                    <a:pt x="1119815" y="2205591"/>
                    <a:pt x="1123950" y="2200275"/>
                  </a:cubicBezTo>
                  <a:cubicBezTo>
                    <a:pt x="1130978" y="2191239"/>
                    <a:pt x="1143000" y="2171700"/>
                    <a:pt x="1143000" y="2171700"/>
                  </a:cubicBezTo>
                  <a:cubicBezTo>
                    <a:pt x="1144587" y="2166937"/>
                    <a:pt x="1146383" y="2162239"/>
                    <a:pt x="1147762" y="2157412"/>
                  </a:cubicBezTo>
                  <a:cubicBezTo>
                    <a:pt x="1161756" y="2108431"/>
                    <a:pt x="1152903" y="2103752"/>
                    <a:pt x="1147762" y="2024062"/>
                  </a:cubicBezTo>
                  <a:cubicBezTo>
                    <a:pt x="1147039" y="2012860"/>
                    <a:pt x="1144312" y="2001873"/>
                    <a:pt x="1143000" y="1990725"/>
                  </a:cubicBezTo>
                  <a:cubicBezTo>
                    <a:pt x="1141136" y="1974880"/>
                    <a:pt x="1141177" y="1958781"/>
                    <a:pt x="1138237" y="1943100"/>
                  </a:cubicBezTo>
                  <a:cubicBezTo>
                    <a:pt x="1137440" y="1938849"/>
                    <a:pt x="1128273" y="1905916"/>
                    <a:pt x="1119187" y="1900237"/>
                  </a:cubicBezTo>
                  <a:cubicBezTo>
                    <a:pt x="1110673" y="1894916"/>
                    <a:pt x="1100137" y="1893887"/>
                    <a:pt x="1090612" y="1890712"/>
                  </a:cubicBezTo>
                  <a:cubicBezTo>
                    <a:pt x="1058337" y="1879954"/>
                    <a:pt x="1097705" y="1892131"/>
                    <a:pt x="1042987" y="1881187"/>
                  </a:cubicBezTo>
                  <a:cubicBezTo>
                    <a:pt x="1030150" y="1878620"/>
                    <a:pt x="1017587" y="1874837"/>
                    <a:pt x="1004887" y="1871662"/>
                  </a:cubicBezTo>
                  <a:lnTo>
                    <a:pt x="985837" y="1866900"/>
                  </a:lnTo>
                  <a:lnTo>
                    <a:pt x="966787" y="1862137"/>
                  </a:lnTo>
                  <a:cubicBezTo>
                    <a:pt x="960437" y="1860550"/>
                    <a:pt x="953946" y="1859445"/>
                    <a:pt x="947737" y="1857375"/>
                  </a:cubicBezTo>
                  <a:cubicBezTo>
                    <a:pt x="942975" y="1855787"/>
                    <a:pt x="938020" y="1854689"/>
                    <a:pt x="933450" y="1852612"/>
                  </a:cubicBezTo>
                  <a:cubicBezTo>
                    <a:pt x="874901" y="1825998"/>
                    <a:pt x="914463" y="1839932"/>
                    <a:pt x="881062" y="1828800"/>
                  </a:cubicBezTo>
                  <a:cubicBezTo>
                    <a:pt x="854867" y="1811336"/>
                    <a:pt x="877096" y="1828802"/>
                    <a:pt x="857250" y="1804987"/>
                  </a:cubicBezTo>
                  <a:cubicBezTo>
                    <a:pt x="852938" y="1799813"/>
                    <a:pt x="847274" y="1795874"/>
                    <a:pt x="842962" y="1790700"/>
                  </a:cubicBezTo>
                  <a:cubicBezTo>
                    <a:pt x="839298" y="1786303"/>
                    <a:pt x="837834" y="1780076"/>
                    <a:pt x="833437" y="1776412"/>
                  </a:cubicBezTo>
                  <a:cubicBezTo>
                    <a:pt x="827983" y="1771867"/>
                    <a:pt x="820551" y="1770409"/>
                    <a:pt x="814387" y="1766887"/>
                  </a:cubicBezTo>
                  <a:cubicBezTo>
                    <a:pt x="809417" y="1764047"/>
                    <a:pt x="805330" y="1759687"/>
                    <a:pt x="800100" y="1757362"/>
                  </a:cubicBezTo>
                  <a:cubicBezTo>
                    <a:pt x="779722" y="1748305"/>
                    <a:pt x="771874" y="1748617"/>
                    <a:pt x="752475" y="1743075"/>
                  </a:cubicBezTo>
                  <a:cubicBezTo>
                    <a:pt x="730139" y="1736694"/>
                    <a:pt x="744533" y="1739671"/>
                    <a:pt x="719137" y="1728787"/>
                  </a:cubicBezTo>
                  <a:cubicBezTo>
                    <a:pt x="714523" y="1726810"/>
                    <a:pt x="709612" y="1725612"/>
                    <a:pt x="704850" y="1724025"/>
                  </a:cubicBezTo>
                  <a:cubicBezTo>
                    <a:pt x="700087" y="1720850"/>
                    <a:pt x="695682" y="1717060"/>
                    <a:pt x="690562" y="1714500"/>
                  </a:cubicBezTo>
                  <a:cubicBezTo>
                    <a:pt x="686072" y="1712255"/>
                    <a:pt x="679825" y="1713287"/>
                    <a:pt x="676275" y="1709737"/>
                  </a:cubicBezTo>
                  <a:cubicBezTo>
                    <a:pt x="672725" y="1706187"/>
                    <a:pt x="674648" y="1699370"/>
                    <a:pt x="671512" y="1695450"/>
                  </a:cubicBezTo>
                  <a:cubicBezTo>
                    <a:pt x="667936" y="1690981"/>
                    <a:pt x="661987" y="1689100"/>
                    <a:pt x="657225" y="1685925"/>
                  </a:cubicBezTo>
                  <a:cubicBezTo>
                    <a:pt x="640229" y="1660430"/>
                    <a:pt x="651746" y="1675682"/>
                    <a:pt x="619125" y="1643062"/>
                  </a:cubicBezTo>
                  <a:cubicBezTo>
                    <a:pt x="607034" y="1630972"/>
                    <a:pt x="605134" y="1627205"/>
                    <a:pt x="590550" y="1619250"/>
                  </a:cubicBezTo>
                  <a:cubicBezTo>
                    <a:pt x="578085" y="1612451"/>
                    <a:pt x="563809" y="1608720"/>
                    <a:pt x="552450" y="1600200"/>
                  </a:cubicBezTo>
                  <a:cubicBezTo>
                    <a:pt x="520741" y="1576417"/>
                    <a:pt x="546334" y="1594591"/>
                    <a:pt x="509587" y="1571625"/>
                  </a:cubicBezTo>
                  <a:cubicBezTo>
                    <a:pt x="504733" y="1568592"/>
                    <a:pt x="500270" y="1564940"/>
                    <a:pt x="495300" y="1562100"/>
                  </a:cubicBezTo>
                  <a:cubicBezTo>
                    <a:pt x="425930" y="1522459"/>
                    <a:pt x="515393" y="1574529"/>
                    <a:pt x="461962" y="1547812"/>
                  </a:cubicBezTo>
                  <a:cubicBezTo>
                    <a:pt x="425040" y="1529351"/>
                    <a:pt x="469294" y="1545492"/>
                    <a:pt x="433387" y="1533525"/>
                  </a:cubicBezTo>
                  <a:cubicBezTo>
                    <a:pt x="416390" y="1508029"/>
                    <a:pt x="427909" y="1523284"/>
                    <a:pt x="395287" y="1490662"/>
                  </a:cubicBezTo>
                  <a:cubicBezTo>
                    <a:pt x="390525" y="1485900"/>
                    <a:pt x="386388" y="1480416"/>
                    <a:pt x="381000" y="1476375"/>
                  </a:cubicBezTo>
                  <a:cubicBezTo>
                    <a:pt x="318799" y="1429723"/>
                    <a:pt x="396369" y="1487352"/>
                    <a:pt x="347662" y="1452562"/>
                  </a:cubicBezTo>
                  <a:cubicBezTo>
                    <a:pt x="306293" y="1423014"/>
                    <a:pt x="348008" y="1451206"/>
                    <a:pt x="314325" y="1428750"/>
                  </a:cubicBezTo>
                  <a:cubicBezTo>
                    <a:pt x="296863" y="1402556"/>
                    <a:pt x="314325" y="1424781"/>
                    <a:pt x="290512" y="1404937"/>
                  </a:cubicBezTo>
                  <a:cubicBezTo>
                    <a:pt x="274709" y="1391768"/>
                    <a:pt x="279677" y="1389995"/>
                    <a:pt x="261937" y="1381125"/>
                  </a:cubicBezTo>
                  <a:cubicBezTo>
                    <a:pt x="222501" y="1361406"/>
                    <a:pt x="274311" y="1394135"/>
                    <a:pt x="233362" y="1366837"/>
                  </a:cubicBezTo>
                  <a:cubicBezTo>
                    <a:pt x="212725" y="1368425"/>
                    <a:pt x="192148" y="1371600"/>
                    <a:pt x="171450" y="1371600"/>
                  </a:cubicBezTo>
                  <a:cubicBezTo>
                    <a:pt x="159778" y="1371600"/>
                    <a:pt x="136410" y="1365221"/>
                    <a:pt x="123825" y="1362075"/>
                  </a:cubicBezTo>
                  <a:cubicBezTo>
                    <a:pt x="119062" y="1358900"/>
                    <a:pt x="114657" y="1355110"/>
                    <a:pt x="109537" y="1352550"/>
                  </a:cubicBezTo>
                  <a:cubicBezTo>
                    <a:pt x="105047" y="1350305"/>
                    <a:pt x="99427" y="1350572"/>
                    <a:pt x="95250" y="1347787"/>
                  </a:cubicBezTo>
                  <a:cubicBezTo>
                    <a:pt x="89646" y="1344051"/>
                    <a:pt x="86136" y="1337812"/>
                    <a:pt x="80962" y="1333500"/>
                  </a:cubicBezTo>
                  <a:cubicBezTo>
                    <a:pt x="70040" y="1324399"/>
                    <a:pt x="57428" y="1320715"/>
                    <a:pt x="47625" y="1309687"/>
                  </a:cubicBezTo>
                  <a:cubicBezTo>
                    <a:pt x="40020" y="1301131"/>
                    <a:pt x="34925" y="1290637"/>
                    <a:pt x="28575" y="1281112"/>
                  </a:cubicBezTo>
                  <a:lnTo>
                    <a:pt x="9525" y="1252537"/>
                  </a:lnTo>
                  <a:lnTo>
                    <a:pt x="0" y="1223962"/>
                  </a:lnTo>
                  <a:cubicBezTo>
                    <a:pt x="1051" y="1215555"/>
                    <a:pt x="3971" y="1179771"/>
                    <a:pt x="9525" y="1166812"/>
                  </a:cubicBezTo>
                  <a:cubicBezTo>
                    <a:pt x="11780" y="1161551"/>
                    <a:pt x="15875" y="1157287"/>
                    <a:pt x="19050" y="1152525"/>
                  </a:cubicBezTo>
                  <a:cubicBezTo>
                    <a:pt x="27431" y="1127377"/>
                    <a:pt x="21028" y="1142413"/>
                    <a:pt x="42862" y="1109662"/>
                  </a:cubicBezTo>
                  <a:cubicBezTo>
                    <a:pt x="46037" y="1104900"/>
                    <a:pt x="48340" y="1099422"/>
                    <a:pt x="52387" y="1095375"/>
                  </a:cubicBezTo>
                  <a:cubicBezTo>
                    <a:pt x="61912" y="1085850"/>
                    <a:pt x="70186" y="1074882"/>
                    <a:pt x="80962" y="1066800"/>
                  </a:cubicBezTo>
                  <a:cubicBezTo>
                    <a:pt x="95946" y="1055562"/>
                    <a:pt x="101629" y="1049524"/>
                    <a:pt x="119062" y="1042987"/>
                  </a:cubicBezTo>
                  <a:cubicBezTo>
                    <a:pt x="125191" y="1040689"/>
                    <a:pt x="131762" y="1039812"/>
                    <a:pt x="138112" y="1038225"/>
                  </a:cubicBezTo>
                  <a:cubicBezTo>
                    <a:pt x="145334" y="1033411"/>
                    <a:pt x="156830" y="1023937"/>
                    <a:pt x="166687" y="1023937"/>
                  </a:cubicBezTo>
                  <a:cubicBezTo>
                    <a:pt x="188165" y="1023937"/>
                    <a:pt x="192365" y="1028552"/>
                    <a:pt x="209550" y="1033462"/>
                  </a:cubicBezTo>
                  <a:cubicBezTo>
                    <a:pt x="259920" y="1047853"/>
                    <a:pt x="189289" y="1025122"/>
                    <a:pt x="257175" y="1047750"/>
                  </a:cubicBezTo>
                  <a:cubicBezTo>
                    <a:pt x="257179" y="1047751"/>
                    <a:pt x="285747" y="1057273"/>
                    <a:pt x="285750" y="1057275"/>
                  </a:cubicBezTo>
                  <a:cubicBezTo>
                    <a:pt x="295275" y="1063625"/>
                    <a:pt x="306230" y="1068230"/>
                    <a:pt x="314325" y="1076325"/>
                  </a:cubicBezTo>
                  <a:cubicBezTo>
                    <a:pt x="332162" y="1094162"/>
                    <a:pt x="322223" y="1088482"/>
                    <a:pt x="342900" y="1095375"/>
                  </a:cubicBezTo>
                  <a:cubicBezTo>
                    <a:pt x="347662" y="1100137"/>
                    <a:pt x="351871" y="1105527"/>
                    <a:pt x="357187" y="1109662"/>
                  </a:cubicBezTo>
                  <a:cubicBezTo>
                    <a:pt x="366223" y="1116690"/>
                    <a:pt x="377667" y="1120617"/>
                    <a:pt x="385762" y="1128712"/>
                  </a:cubicBezTo>
                  <a:cubicBezTo>
                    <a:pt x="408145" y="1151095"/>
                    <a:pt x="394445" y="1139263"/>
                    <a:pt x="428625" y="1162050"/>
                  </a:cubicBezTo>
                  <a:cubicBezTo>
                    <a:pt x="433387" y="1165225"/>
                    <a:pt x="438865" y="1167528"/>
                    <a:pt x="442912" y="1171575"/>
                  </a:cubicBezTo>
                  <a:cubicBezTo>
                    <a:pt x="447675" y="1176337"/>
                    <a:pt x="451596" y="1182126"/>
                    <a:pt x="457200" y="1185862"/>
                  </a:cubicBezTo>
                  <a:cubicBezTo>
                    <a:pt x="461377" y="1188647"/>
                    <a:pt x="466725" y="1189037"/>
                    <a:pt x="471487" y="1190625"/>
                  </a:cubicBezTo>
                  <a:cubicBezTo>
                    <a:pt x="475803" y="1193862"/>
                    <a:pt x="497860" y="1210954"/>
                    <a:pt x="504825" y="1214437"/>
                  </a:cubicBezTo>
                  <a:cubicBezTo>
                    <a:pt x="509315" y="1216682"/>
                    <a:pt x="514350" y="1217612"/>
                    <a:pt x="519112" y="1219200"/>
                  </a:cubicBezTo>
                  <a:cubicBezTo>
                    <a:pt x="525462" y="1223962"/>
                    <a:pt x="531431" y="1229280"/>
                    <a:pt x="538162" y="1233487"/>
                  </a:cubicBezTo>
                  <a:cubicBezTo>
                    <a:pt x="565580" y="1250623"/>
                    <a:pt x="547735" y="1236973"/>
                    <a:pt x="571500" y="1247775"/>
                  </a:cubicBezTo>
                  <a:cubicBezTo>
                    <a:pt x="584426" y="1253651"/>
                    <a:pt x="595825" y="1263382"/>
                    <a:pt x="609600" y="1266825"/>
                  </a:cubicBezTo>
                  <a:cubicBezTo>
                    <a:pt x="615950" y="1268412"/>
                    <a:pt x="622381" y="1269706"/>
                    <a:pt x="628650" y="1271587"/>
                  </a:cubicBezTo>
                  <a:cubicBezTo>
                    <a:pt x="638267" y="1274472"/>
                    <a:pt x="647700" y="1277937"/>
                    <a:pt x="657225" y="1281112"/>
                  </a:cubicBezTo>
                  <a:cubicBezTo>
                    <a:pt x="661987" y="1282700"/>
                    <a:pt x="666642" y="1284658"/>
                    <a:pt x="671512" y="1285875"/>
                  </a:cubicBezTo>
                  <a:cubicBezTo>
                    <a:pt x="677862" y="1287462"/>
                    <a:pt x="684172" y="1289217"/>
                    <a:pt x="690562" y="1290637"/>
                  </a:cubicBezTo>
                  <a:cubicBezTo>
                    <a:pt x="698464" y="1292393"/>
                    <a:pt x="706473" y="1293644"/>
                    <a:pt x="714375" y="1295400"/>
                  </a:cubicBezTo>
                  <a:cubicBezTo>
                    <a:pt x="720765" y="1296820"/>
                    <a:pt x="727025" y="1298791"/>
                    <a:pt x="733425" y="1300162"/>
                  </a:cubicBezTo>
                  <a:cubicBezTo>
                    <a:pt x="749255" y="1303554"/>
                    <a:pt x="765692" y="1304567"/>
                    <a:pt x="781050" y="1309687"/>
                  </a:cubicBezTo>
                  <a:cubicBezTo>
                    <a:pt x="815299" y="1321105"/>
                    <a:pt x="772535" y="1307254"/>
                    <a:pt x="814387" y="1319212"/>
                  </a:cubicBezTo>
                  <a:cubicBezTo>
                    <a:pt x="819214" y="1320591"/>
                    <a:pt x="823848" y="1322596"/>
                    <a:pt x="828675" y="1323975"/>
                  </a:cubicBezTo>
                  <a:cubicBezTo>
                    <a:pt x="834969" y="1325773"/>
                    <a:pt x="841456" y="1326856"/>
                    <a:pt x="847725" y="1328737"/>
                  </a:cubicBezTo>
                  <a:cubicBezTo>
                    <a:pt x="857342" y="1331622"/>
                    <a:pt x="876300" y="1338262"/>
                    <a:pt x="876300" y="1338262"/>
                  </a:cubicBezTo>
                  <a:lnTo>
                    <a:pt x="919162" y="1366837"/>
                  </a:lnTo>
                  <a:cubicBezTo>
                    <a:pt x="923925" y="1370012"/>
                    <a:pt x="929403" y="1372314"/>
                    <a:pt x="933450" y="1376362"/>
                  </a:cubicBezTo>
                  <a:cubicBezTo>
                    <a:pt x="955831" y="1398745"/>
                    <a:pt x="942134" y="1386915"/>
                    <a:pt x="976312" y="1409700"/>
                  </a:cubicBezTo>
                  <a:cubicBezTo>
                    <a:pt x="994776" y="1422009"/>
                    <a:pt x="985171" y="1417415"/>
                    <a:pt x="1004887" y="1423987"/>
                  </a:cubicBezTo>
                  <a:cubicBezTo>
                    <a:pt x="1037639" y="1445822"/>
                    <a:pt x="1022602" y="1439417"/>
                    <a:pt x="1047750" y="1447800"/>
                  </a:cubicBezTo>
                  <a:cubicBezTo>
                    <a:pt x="1052512" y="1446212"/>
                    <a:pt x="1057547" y="1445282"/>
                    <a:pt x="1062037" y="1443037"/>
                  </a:cubicBezTo>
                  <a:cubicBezTo>
                    <a:pt x="1067157" y="1440477"/>
                    <a:pt x="1070659" y="1434321"/>
                    <a:pt x="1076325" y="1433512"/>
                  </a:cubicBezTo>
                  <a:cubicBezTo>
                    <a:pt x="1080509" y="1432914"/>
                    <a:pt x="1104302" y="1441250"/>
                    <a:pt x="1109662" y="1443037"/>
                  </a:cubicBezTo>
                  <a:cubicBezTo>
                    <a:pt x="1142414" y="1464872"/>
                    <a:pt x="1127377" y="1458467"/>
                    <a:pt x="1152525" y="1466850"/>
                  </a:cubicBezTo>
                  <a:cubicBezTo>
                    <a:pt x="1165788" y="1480113"/>
                    <a:pt x="1189784" y="1507845"/>
                    <a:pt x="1209675" y="1514475"/>
                  </a:cubicBezTo>
                  <a:lnTo>
                    <a:pt x="1223962" y="1519237"/>
                  </a:lnTo>
                  <a:cubicBezTo>
                    <a:pt x="1245006" y="1515029"/>
                    <a:pt x="1251647" y="1517263"/>
                    <a:pt x="1266825" y="1500187"/>
                  </a:cubicBezTo>
                  <a:cubicBezTo>
                    <a:pt x="1274430" y="1491631"/>
                    <a:pt x="1275015" y="1475232"/>
                    <a:pt x="1285875" y="1471612"/>
                  </a:cubicBezTo>
                  <a:cubicBezTo>
                    <a:pt x="1320124" y="1460196"/>
                    <a:pt x="1277360" y="1474044"/>
                    <a:pt x="1319212" y="1462087"/>
                  </a:cubicBezTo>
                  <a:cubicBezTo>
                    <a:pt x="1367039" y="1448422"/>
                    <a:pt x="1292997" y="1467452"/>
                    <a:pt x="1352550" y="1452562"/>
                  </a:cubicBezTo>
                  <a:cubicBezTo>
                    <a:pt x="1357312" y="1449387"/>
                    <a:pt x="1363804" y="1447891"/>
                    <a:pt x="1366837" y="1443037"/>
                  </a:cubicBezTo>
                  <a:cubicBezTo>
                    <a:pt x="1372158" y="1434523"/>
                    <a:pt x="1376362" y="1414462"/>
                    <a:pt x="1376362" y="1414462"/>
                  </a:cubicBezTo>
                  <a:lnTo>
                    <a:pt x="1366837" y="1385887"/>
                  </a:lnTo>
                  <a:cubicBezTo>
                    <a:pt x="1365250" y="1381125"/>
                    <a:pt x="1364860" y="1375777"/>
                    <a:pt x="1362075" y="1371600"/>
                  </a:cubicBezTo>
                  <a:lnTo>
                    <a:pt x="1343025" y="1343025"/>
                  </a:lnTo>
                  <a:cubicBezTo>
                    <a:pt x="1339850" y="1338262"/>
                    <a:pt x="1338263" y="1331912"/>
                    <a:pt x="1333500" y="1328737"/>
                  </a:cubicBezTo>
                  <a:lnTo>
                    <a:pt x="1304925" y="1309687"/>
                  </a:lnTo>
                  <a:cubicBezTo>
                    <a:pt x="1300162" y="1306512"/>
                    <a:pt x="1296067" y="1301972"/>
                    <a:pt x="1290637" y="1300162"/>
                  </a:cubicBezTo>
                  <a:lnTo>
                    <a:pt x="1276350" y="1295400"/>
                  </a:lnTo>
                  <a:cubicBezTo>
                    <a:pt x="1250953" y="1257303"/>
                    <a:pt x="1284285" y="1303334"/>
                    <a:pt x="1252537" y="1271587"/>
                  </a:cubicBezTo>
                  <a:cubicBezTo>
                    <a:pt x="1248490" y="1267540"/>
                    <a:pt x="1246676" y="1261697"/>
                    <a:pt x="1243012" y="1257300"/>
                  </a:cubicBezTo>
                  <a:cubicBezTo>
                    <a:pt x="1238700" y="1252126"/>
                    <a:pt x="1233037" y="1248186"/>
                    <a:pt x="1228725" y="1243012"/>
                  </a:cubicBezTo>
                  <a:cubicBezTo>
                    <a:pt x="1196415" y="1204239"/>
                    <a:pt x="1251209" y="1262453"/>
                    <a:pt x="1209675" y="1200150"/>
                  </a:cubicBezTo>
                  <a:lnTo>
                    <a:pt x="1200150" y="1185862"/>
                  </a:lnTo>
                  <a:cubicBezTo>
                    <a:pt x="1198562" y="1160462"/>
                    <a:pt x="1199356" y="1134800"/>
                    <a:pt x="1195387" y="1109662"/>
                  </a:cubicBezTo>
                  <a:cubicBezTo>
                    <a:pt x="1193052" y="1094877"/>
                    <a:pt x="1163543" y="1080495"/>
                    <a:pt x="1157287" y="1076325"/>
                  </a:cubicBezTo>
                  <a:cubicBezTo>
                    <a:pt x="1122911" y="1053407"/>
                    <a:pt x="1149678" y="1067823"/>
                    <a:pt x="1071562" y="1062037"/>
                  </a:cubicBezTo>
                  <a:lnTo>
                    <a:pt x="1014412" y="1057275"/>
                  </a:lnTo>
                  <a:cubicBezTo>
                    <a:pt x="1004887" y="1055687"/>
                    <a:pt x="995451" y="1053413"/>
                    <a:pt x="985837" y="1052512"/>
                  </a:cubicBezTo>
                  <a:cubicBezTo>
                    <a:pt x="944621" y="1048648"/>
                    <a:pt x="862012" y="1042987"/>
                    <a:pt x="862012" y="1042987"/>
                  </a:cubicBezTo>
                  <a:cubicBezTo>
                    <a:pt x="855662" y="1041400"/>
                    <a:pt x="849402" y="1039396"/>
                    <a:pt x="842962" y="1038225"/>
                  </a:cubicBezTo>
                  <a:cubicBezTo>
                    <a:pt x="800314" y="1030471"/>
                    <a:pt x="772340" y="1031391"/>
                    <a:pt x="723900" y="1028700"/>
                  </a:cubicBezTo>
                  <a:cubicBezTo>
                    <a:pt x="719137" y="1027112"/>
                    <a:pt x="712530" y="1028022"/>
                    <a:pt x="709612" y="1023937"/>
                  </a:cubicBezTo>
                  <a:cubicBezTo>
                    <a:pt x="703776" y="1015767"/>
                    <a:pt x="700087" y="995362"/>
                    <a:pt x="700087" y="995362"/>
                  </a:cubicBezTo>
                  <a:cubicBezTo>
                    <a:pt x="713711" y="954495"/>
                    <a:pt x="692854" y="1019535"/>
                    <a:pt x="709612" y="952500"/>
                  </a:cubicBezTo>
                  <a:cubicBezTo>
                    <a:pt x="712047" y="942760"/>
                    <a:pt x="710783" y="929494"/>
                    <a:pt x="719137" y="923925"/>
                  </a:cubicBezTo>
                  <a:cubicBezTo>
                    <a:pt x="723900" y="920750"/>
                    <a:pt x="728194" y="916725"/>
                    <a:pt x="733425" y="914400"/>
                  </a:cubicBezTo>
                  <a:cubicBezTo>
                    <a:pt x="742600" y="910322"/>
                    <a:pt x="752475" y="908050"/>
                    <a:pt x="762000" y="904875"/>
                  </a:cubicBezTo>
                  <a:cubicBezTo>
                    <a:pt x="766762" y="903287"/>
                    <a:pt x="771335" y="900937"/>
                    <a:pt x="776287" y="900112"/>
                  </a:cubicBezTo>
                  <a:cubicBezTo>
                    <a:pt x="785812" y="898525"/>
                    <a:pt x="795303" y="896716"/>
                    <a:pt x="804862" y="895350"/>
                  </a:cubicBezTo>
                  <a:cubicBezTo>
                    <a:pt x="817532" y="893540"/>
                    <a:pt x="830312" y="892533"/>
                    <a:pt x="842962" y="890587"/>
                  </a:cubicBezTo>
                  <a:cubicBezTo>
                    <a:pt x="888627" y="883562"/>
                    <a:pt x="848597" y="889178"/>
                    <a:pt x="881062" y="881062"/>
                  </a:cubicBezTo>
                  <a:cubicBezTo>
                    <a:pt x="888915" y="879099"/>
                    <a:pt x="896937" y="877887"/>
                    <a:pt x="904875" y="876300"/>
                  </a:cubicBezTo>
                  <a:cubicBezTo>
                    <a:pt x="933450" y="879475"/>
                    <a:pt x="962408" y="891464"/>
                    <a:pt x="990600" y="885825"/>
                  </a:cubicBezTo>
                  <a:cubicBezTo>
                    <a:pt x="1017149" y="880515"/>
                    <a:pt x="1021896" y="878962"/>
                    <a:pt x="1052512" y="876300"/>
                  </a:cubicBezTo>
                  <a:cubicBezTo>
                    <a:pt x="1076288" y="874233"/>
                    <a:pt x="1100174" y="873604"/>
                    <a:pt x="1123950" y="871537"/>
                  </a:cubicBezTo>
                  <a:cubicBezTo>
                    <a:pt x="1136701" y="870428"/>
                    <a:pt x="1149350" y="868362"/>
                    <a:pt x="1162050" y="866775"/>
                  </a:cubicBezTo>
                  <a:cubicBezTo>
                    <a:pt x="1166812" y="865187"/>
                    <a:pt x="1172160" y="864797"/>
                    <a:pt x="1176337" y="862012"/>
                  </a:cubicBezTo>
                  <a:cubicBezTo>
                    <a:pt x="1187340" y="854676"/>
                    <a:pt x="1193120" y="843982"/>
                    <a:pt x="1200150" y="833437"/>
                  </a:cubicBezTo>
                  <a:cubicBezTo>
                    <a:pt x="1198562" y="823912"/>
                    <a:pt x="1199309" y="813686"/>
                    <a:pt x="1195387" y="804862"/>
                  </a:cubicBezTo>
                  <a:cubicBezTo>
                    <a:pt x="1191527" y="796177"/>
                    <a:pt x="1174402" y="786110"/>
                    <a:pt x="1166812" y="781050"/>
                  </a:cubicBezTo>
                  <a:cubicBezTo>
                    <a:pt x="1160462" y="771525"/>
                    <a:pt x="1151382" y="763335"/>
                    <a:pt x="1147762" y="752475"/>
                  </a:cubicBezTo>
                  <a:cubicBezTo>
                    <a:pt x="1141190" y="732757"/>
                    <a:pt x="1145785" y="742364"/>
                    <a:pt x="1133475" y="723900"/>
                  </a:cubicBezTo>
                  <a:cubicBezTo>
                    <a:pt x="1135490" y="707777"/>
                    <a:pt x="1137321" y="672887"/>
                    <a:pt x="1147762" y="657225"/>
                  </a:cubicBezTo>
                  <a:cubicBezTo>
                    <a:pt x="1150937" y="652462"/>
                    <a:pt x="1154727" y="648057"/>
                    <a:pt x="1157287" y="642937"/>
                  </a:cubicBezTo>
                  <a:cubicBezTo>
                    <a:pt x="1168789" y="619934"/>
                    <a:pt x="1152254" y="635181"/>
                    <a:pt x="1176337" y="619125"/>
                  </a:cubicBezTo>
                  <a:cubicBezTo>
                    <a:pt x="1199986" y="583650"/>
                    <a:pt x="1169591" y="627220"/>
                    <a:pt x="1200150" y="590550"/>
                  </a:cubicBezTo>
                  <a:cubicBezTo>
                    <a:pt x="1203814" y="586153"/>
                    <a:pt x="1206500" y="581025"/>
                    <a:pt x="1209675" y="576262"/>
                  </a:cubicBezTo>
                  <a:cubicBezTo>
                    <a:pt x="1211920" y="569526"/>
                    <a:pt x="1219200" y="548902"/>
                    <a:pt x="1219200" y="542925"/>
                  </a:cubicBezTo>
                  <a:cubicBezTo>
                    <a:pt x="1219200" y="537905"/>
                    <a:pt x="1216025" y="533400"/>
                    <a:pt x="1214437" y="528637"/>
                  </a:cubicBezTo>
                  <a:cubicBezTo>
                    <a:pt x="1216025" y="523875"/>
                    <a:pt x="1216415" y="518527"/>
                    <a:pt x="1219200" y="514350"/>
                  </a:cubicBezTo>
                  <a:cubicBezTo>
                    <a:pt x="1226536" y="503347"/>
                    <a:pt x="1237230" y="497567"/>
                    <a:pt x="1247775" y="490537"/>
                  </a:cubicBezTo>
                  <a:cubicBezTo>
                    <a:pt x="1249362" y="485775"/>
                    <a:pt x="1250292" y="480740"/>
                    <a:pt x="1252537" y="476250"/>
                  </a:cubicBezTo>
                  <a:cubicBezTo>
                    <a:pt x="1255097" y="471130"/>
                    <a:pt x="1258735" y="466620"/>
                    <a:pt x="1262062" y="461962"/>
                  </a:cubicBezTo>
                  <a:cubicBezTo>
                    <a:pt x="1291611" y="420593"/>
                    <a:pt x="1263419" y="462308"/>
                    <a:pt x="1285875" y="428625"/>
                  </a:cubicBezTo>
                  <a:cubicBezTo>
                    <a:pt x="1287462" y="423862"/>
                    <a:pt x="1288392" y="418827"/>
                    <a:pt x="1290637" y="414337"/>
                  </a:cubicBezTo>
                  <a:cubicBezTo>
                    <a:pt x="1293197" y="409218"/>
                    <a:pt x="1297837" y="405280"/>
                    <a:pt x="1300162" y="400050"/>
                  </a:cubicBezTo>
                  <a:cubicBezTo>
                    <a:pt x="1304240" y="390875"/>
                    <a:pt x="1309687" y="371475"/>
                    <a:pt x="1309687" y="371475"/>
                  </a:cubicBezTo>
                  <a:cubicBezTo>
                    <a:pt x="1311275" y="357187"/>
                    <a:pt x="1312550" y="342862"/>
                    <a:pt x="1314450" y="328612"/>
                  </a:cubicBezTo>
                  <a:cubicBezTo>
                    <a:pt x="1315726" y="319040"/>
                    <a:pt x="1318548" y="309670"/>
                    <a:pt x="1319212" y="300037"/>
                  </a:cubicBezTo>
                  <a:cubicBezTo>
                    <a:pt x="1321727" y="263577"/>
                    <a:pt x="1320214" y="226853"/>
                    <a:pt x="1323975" y="190500"/>
                  </a:cubicBezTo>
                  <a:cubicBezTo>
                    <a:pt x="1325008" y="180513"/>
                    <a:pt x="1327931" y="170279"/>
                    <a:pt x="1333500" y="161925"/>
                  </a:cubicBezTo>
                  <a:lnTo>
                    <a:pt x="1343025" y="147637"/>
                  </a:lnTo>
                  <a:cubicBezTo>
                    <a:pt x="1360389" y="95540"/>
                    <a:pt x="1332696" y="174448"/>
                    <a:pt x="1357312" y="119062"/>
                  </a:cubicBezTo>
                  <a:cubicBezTo>
                    <a:pt x="1361390" y="109887"/>
                    <a:pt x="1363662" y="100012"/>
                    <a:pt x="1366837" y="90487"/>
                  </a:cubicBezTo>
                  <a:cubicBezTo>
                    <a:pt x="1368425" y="85725"/>
                    <a:pt x="1368815" y="80377"/>
                    <a:pt x="1371600" y="76200"/>
                  </a:cubicBezTo>
                  <a:lnTo>
                    <a:pt x="1390650" y="47625"/>
                  </a:lnTo>
                  <a:cubicBezTo>
                    <a:pt x="1393825" y="42862"/>
                    <a:pt x="1395055" y="35897"/>
                    <a:pt x="1400175" y="33337"/>
                  </a:cubicBezTo>
                  <a:cubicBezTo>
                    <a:pt x="1406525" y="30162"/>
                    <a:pt x="1412633" y="26449"/>
                    <a:pt x="1419225" y="23812"/>
                  </a:cubicBezTo>
                  <a:cubicBezTo>
                    <a:pt x="1428547" y="20083"/>
                    <a:pt x="1438275" y="17462"/>
                    <a:pt x="1447800" y="14287"/>
                  </a:cubicBezTo>
                  <a:lnTo>
                    <a:pt x="1462087" y="9525"/>
                  </a:lnTo>
                  <a:cubicBezTo>
                    <a:pt x="1466850" y="7937"/>
                    <a:pt x="1471505" y="5979"/>
                    <a:pt x="1476375" y="4762"/>
                  </a:cubicBezTo>
                  <a:lnTo>
                    <a:pt x="1495425" y="0"/>
                  </a:lnTo>
                  <a:cubicBezTo>
                    <a:pt x="1508566" y="1643"/>
                    <a:pt x="1533126" y="2182"/>
                    <a:pt x="1547812" y="9525"/>
                  </a:cubicBezTo>
                  <a:close/>
                </a:path>
              </a:pathLst>
            </a:custGeom>
            <a:solidFill>
              <a:schemeClr val="bg1"/>
            </a:solidFill>
            <a:ln w="25400" cap="flat" cmpd="sng" algn="ctr">
              <a:noFill/>
              <a:prstDash val="solid"/>
              <a:round/>
              <a:headEnd type="none" w="med" len="med"/>
              <a:tailEnd type="none" w="med" len="med"/>
            </a:ln>
            <a:effectLst>
              <a:outerShdw blurRad="88900" dist="127000" dir="480000" algn="t" rotWithShape="0">
                <a:prstClr val="black">
                  <a:alpha val="21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4644390" y="438150"/>
              <a:ext cx="3086100" cy="3448050"/>
            </a:xfrm>
            <a:prstGeom prst="rect">
              <a:avLst/>
            </a:prstGeom>
            <a:extLst>
              <a:ext uri="{53640926-AAD7-44D8-BBD7-CCE9431645EC}">
                <a14:shadowObscured xmlns:a14="http://schemas.microsoft.com/office/drawing/2010/main" xmlns="" val="1"/>
              </a:ext>
            </a:extLst>
          </p:spPr>
        </p:pic>
      </p:grpSp>
      <p:grpSp>
        <p:nvGrpSpPr>
          <p:cNvPr id="54" name="Group 53"/>
          <p:cNvGrpSpPr/>
          <p:nvPr/>
        </p:nvGrpSpPr>
        <p:grpSpPr>
          <a:xfrm>
            <a:off x="671825" y="860875"/>
            <a:ext cx="3119495" cy="3448050"/>
            <a:chOff x="4476750" y="381000"/>
            <a:chExt cx="3119495" cy="3448050"/>
          </a:xfrm>
        </p:grpSpPr>
        <p:sp>
          <p:nvSpPr>
            <p:cNvPr id="53" name="Freeform 52"/>
            <p:cNvSpPr/>
            <p:nvPr/>
          </p:nvSpPr>
          <p:spPr bwMode="auto">
            <a:xfrm>
              <a:off x="5457827" y="413172"/>
              <a:ext cx="2138418" cy="3253954"/>
            </a:xfrm>
            <a:custGeom>
              <a:avLst/>
              <a:gdLst>
                <a:gd name="connsiteX0" fmla="*/ 561975 w 2138418"/>
                <a:gd name="connsiteY0" fmla="*/ 1166 h 3268241"/>
                <a:gd name="connsiteX1" fmla="*/ 614363 w 2138418"/>
                <a:gd name="connsiteY1" fmla="*/ 15454 h 3268241"/>
                <a:gd name="connsiteX2" fmla="*/ 642938 w 2138418"/>
                <a:gd name="connsiteY2" fmla="*/ 24979 h 3268241"/>
                <a:gd name="connsiteX3" fmla="*/ 657225 w 2138418"/>
                <a:gd name="connsiteY3" fmla="*/ 34504 h 3268241"/>
                <a:gd name="connsiteX4" fmla="*/ 666750 w 2138418"/>
                <a:gd name="connsiteY4" fmla="*/ 48791 h 3268241"/>
                <a:gd name="connsiteX5" fmla="*/ 681038 w 2138418"/>
                <a:gd name="connsiteY5" fmla="*/ 96416 h 3268241"/>
                <a:gd name="connsiteX6" fmla="*/ 690563 w 2138418"/>
                <a:gd name="connsiteY6" fmla="*/ 182141 h 3268241"/>
                <a:gd name="connsiteX7" fmla="*/ 700088 w 2138418"/>
                <a:gd name="connsiteY7" fmla="*/ 248816 h 3268241"/>
                <a:gd name="connsiteX8" fmla="*/ 704850 w 2138418"/>
                <a:gd name="connsiteY8" fmla="*/ 263104 h 3268241"/>
                <a:gd name="connsiteX9" fmla="*/ 719138 w 2138418"/>
                <a:gd name="connsiteY9" fmla="*/ 320254 h 3268241"/>
                <a:gd name="connsiteX10" fmla="*/ 723900 w 2138418"/>
                <a:gd name="connsiteY10" fmla="*/ 334541 h 3268241"/>
                <a:gd name="connsiteX11" fmla="*/ 733425 w 2138418"/>
                <a:gd name="connsiteY11" fmla="*/ 348829 h 3268241"/>
                <a:gd name="connsiteX12" fmla="*/ 742950 w 2138418"/>
                <a:gd name="connsiteY12" fmla="*/ 377404 h 3268241"/>
                <a:gd name="connsiteX13" fmla="*/ 752475 w 2138418"/>
                <a:gd name="connsiteY13" fmla="*/ 405979 h 3268241"/>
                <a:gd name="connsiteX14" fmla="*/ 757238 w 2138418"/>
                <a:gd name="connsiteY14" fmla="*/ 420266 h 3268241"/>
                <a:gd name="connsiteX15" fmla="*/ 766763 w 2138418"/>
                <a:gd name="connsiteY15" fmla="*/ 434554 h 3268241"/>
                <a:gd name="connsiteX16" fmla="*/ 795338 w 2138418"/>
                <a:gd name="connsiteY16" fmla="*/ 491704 h 3268241"/>
                <a:gd name="connsiteX17" fmla="*/ 804863 w 2138418"/>
                <a:gd name="connsiteY17" fmla="*/ 505991 h 3268241"/>
                <a:gd name="connsiteX18" fmla="*/ 819150 w 2138418"/>
                <a:gd name="connsiteY18" fmla="*/ 515516 h 3268241"/>
                <a:gd name="connsiteX19" fmla="*/ 838200 w 2138418"/>
                <a:gd name="connsiteY19" fmla="*/ 539329 h 3268241"/>
                <a:gd name="connsiteX20" fmla="*/ 847725 w 2138418"/>
                <a:gd name="connsiteY20" fmla="*/ 553616 h 3268241"/>
                <a:gd name="connsiteX21" fmla="*/ 890588 w 2138418"/>
                <a:gd name="connsiteY21" fmla="*/ 591716 h 3268241"/>
                <a:gd name="connsiteX22" fmla="*/ 900113 w 2138418"/>
                <a:gd name="connsiteY22" fmla="*/ 606004 h 3268241"/>
                <a:gd name="connsiteX23" fmla="*/ 914400 w 2138418"/>
                <a:gd name="connsiteY23" fmla="*/ 615529 h 3268241"/>
                <a:gd name="connsiteX24" fmla="*/ 909638 w 2138418"/>
                <a:gd name="connsiteY24" fmla="*/ 639341 h 3268241"/>
                <a:gd name="connsiteX25" fmla="*/ 895350 w 2138418"/>
                <a:gd name="connsiteY25" fmla="*/ 682204 h 3268241"/>
                <a:gd name="connsiteX26" fmla="*/ 885825 w 2138418"/>
                <a:gd name="connsiteY26" fmla="*/ 710779 h 3268241"/>
                <a:gd name="connsiteX27" fmla="*/ 876300 w 2138418"/>
                <a:gd name="connsiteY27" fmla="*/ 725066 h 3268241"/>
                <a:gd name="connsiteX28" fmla="*/ 857250 w 2138418"/>
                <a:gd name="connsiteY28" fmla="*/ 748879 h 3268241"/>
                <a:gd name="connsiteX29" fmla="*/ 852488 w 2138418"/>
                <a:gd name="connsiteY29" fmla="*/ 763166 h 3268241"/>
                <a:gd name="connsiteX30" fmla="*/ 838200 w 2138418"/>
                <a:gd name="connsiteY30" fmla="*/ 791741 h 3268241"/>
                <a:gd name="connsiteX31" fmla="*/ 852488 w 2138418"/>
                <a:gd name="connsiteY31" fmla="*/ 844129 h 3268241"/>
                <a:gd name="connsiteX32" fmla="*/ 885825 w 2138418"/>
                <a:gd name="connsiteY32" fmla="*/ 853654 h 3268241"/>
                <a:gd name="connsiteX33" fmla="*/ 914400 w 2138418"/>
                <a:gd name="connsiteY33" fmla="*/ 863179 h 3268241"/>
                <a:gd name="connsiteX34" fmla="*/ 957263 w 2138418"/>
                <a:gd name="connsiteY34" fmla="*/ 877466 h 3268241"/>
                <a:gd name="connsiteX35" fmla="*/ 985838 w 2138418"/>
                <a:gd name="connsiteY35" fmla="*/ 886991 h 3268241"/>
                <a:gd name="connsiteX36" fmla="*/ 1014413 w 2138418"/>
                <a:gd name="connsiteY36" fmla="*/ 891754 h 3268241"/>
                <a:gd name="connsiteX37" fmla="*/ 1047750 w 2138418"/>
                <a:gd name="connsiteY37" fmla="*/ 886991 h 3268241"/>
                <a:gd name="connsiteX38" fmla="*/ 1076325 w 2138418"/>
                <a:gd name="connsiteY38" fmla="*/ 891754 h 3268241"/>
                <a:gd name="connsiteX39" fmla="*/ 1114425 w 2138418"/>
                <a:gd name="connsiteY39" fmla="*/ 896516 h 3268241"/>
                <a:gd name="connsiteX40" fmla="*/ 1133475 w 2138418"/>
                <a:gd name="connsiteY40" fmla="*/ 901279 h 3268241"/>
                <a:gd name="connsiteX41" fmla="*/ 1166813 w 2138418"/>
                <a:gd name="connsiteY41" fmla="*/ 906041 h 3268241"/>
                <a:gd name="connsiteX42" fmla="*/ 1190625 w 2138418"/>
                <a:gd name="connsiteY42" fmla="*/ 934616 h 3268241"/>
                <a:gd name="connsiteX43" fmla="*/ 1204913 w 2138418"/>
                <a:gd name="connsiteY43" fmla="*/ 948904 h 3268241"/>
                <a:gd name="connsiteX44" fmla="*/ 1209675 w 2138418"/>
                <a:gd name="connsiteY44" fmla="*/ 963191 h 3268241"/>
                <a:gd name="connsiteX45" fmla="*/ 1190625 w 2138418"/>
                <a:gd name="connsiteY45" fmla="*/ 987004 h 3268241"/>
                <a:gd name="connsiteX46" fmla="*/ 1176338 w 2138418"/>
                <a:gd name="connsiteY46" fmla="*/ 1015579 h 3268241"/>
                <a:gd name="connsiteX47" fmla="*/ 1162050 w 2138418"/>
                <a:gd name="connsiteY47" fmla="*/ 1029866 h 3268241"/>
                <a:gd name="connsiteX48" fmla="*/ 1133475 w 2138418"/>
                <a:gd name="connsiteY48" fmla="*/ 1039391 h 3268241"/>
                <a:gd name="connsiteX49" fmla="*/ 1095375 w 2138418"/>
                <a:gd name="connsiteY49" fmla="*/ 1034629 h 3268241"/>
                <a:gd name="connsiteX50" fmla="*/ 1033463 w 2138418"/>
                <a:gd name="connsiteY50" fmla="*/ 1048916 h 3268241"/>
                <a:gd name="connsiteX51" fmla="*/ 1014413 w 2138418"/>
                <a:gd name="connsiteY51" fmla="*/ 1053679 h 3268241"/>
                <a:gd name="connsiteX52" fmla="*/ 976313 w 2138418"/>
                <a:gd name="connsiteY52" fmla="*/ 1048916 h 3268241"/>
                <a:gd name="connsiteX53" fmla="*/ 890588 w 2138418"/>
                <a:gd name="connsiteY53" fmla="*/ 1058441 h 3268241"/>
                <a:gd name="connsiteX54" fmla="*/ 857250 w 2138418"/>
                <a:gd name="connsiteY54" fmla="*/ 1082254 h 3268241"/>
                <a:gd name="connsiteX55" fmla="*/ 847725 w 2138418"/>
                <a:gd name="connsiteY55" fmla="*/ 1125116 h 3268241"/>
                <a:gd name="connsiteX56" fmla="*/ 833438 w 2138418"/>
                <a:gd name="connsiteY56" fmla="*/ 1134641 h 3268241"/>
                <a:gd name="connsiteX57" fmla="*/ 819150 w 2138418"/>
                <a:gd name="connsiteY57" fmla="*/ 1163216 h 3268241"/>
                <a:gd name="connsiteX58" fmla="*/ 814388 w 2138418"/>
                <a:gd name="connsiteY58" fmla="*/ 1177504 h 3268241"/>
                <a:gd name="connsiteX59" fmla="*/ 804863 w 2138418"/>
                <a:gd name="connsiteY59" fmla="*/ 1191791 h 3268241"/>
                <a:gd name="connsiteX60" fmla="*/ 800100 w 2138418"/>
                <a:gd name="connsiteY60" fmla="*/ 1206079 h 3268241"/>
                <a:gd name="connsiteX61" fmla="*/ 781050 w 2138418"/>
                <a:gd name="connsiteY61" fmla="*/ 1234654 h 3268241"/>
                <a:gd name="connsiteX62" fmla="*/ 762000 w 2138418"/>
                <a:gd name="connsiteY62" fmla="*/ 1263229 h 3268241"/>
                <a:gd name="connsiteX63" fmla="*/ 752475 w 2138418"/>
                <a:gd name="connsiteY63" fmla="*/ 1277516 h 3268241"/>
                <a:gd name="connsiteX64" fmla="*/ 738188 w 2138418"/>
                <a:gd name="connsiteY64" fmla="*/ 1287041 h 3268241"/>
                <a:gd name="connsiteX65" fmla="*/ 723900 w 2138418"/>
                <a:gd name="connsiteY65" fmla="*/ 1291804 h 3268241"/>
                <a:gd name="connsiteX66" fmla="*/ 695325 w 2138418"/>
                <a:gd name="connsiteY66" fmla="*/ 1310854 h 3268241"/>
                <a:gd name="connsiteX67" fmla="*/ 681038 w 2138418"/>
                <a:gd name="connsiteY67" fmla="*/ 1320379 h 3268241"/>
                <a:gd name="connsiteX68" fmla="*/ 671513 w 2138418"/>
                <a:gd name="connsiteY68" fmla="*/ 1348954 h 3268241"/>
                <a:gd name="connsiteX69" fmla="*/ 681038 w 2138418"/>
                <a:gd name="connsiteY69" fmla="*/ 1382291 h 3268241"/>
                <a:gd name="connsiteX70" fmla="*/ 690563 w 2138418"/>
                <a:gd name="connsiteY70" fmla="*/ 1396579 h 3268241"/>
                <a:gd name="connsiteX71" fmla="*/ 719138 w 2138418"/>
                <a:gd name="connsiteY71" fmla="*/ 1415629 h 3268241"/>
                <a:gd name="connsiteX72" fmla="*/ 733425 w 2138418"/>
                <a:gd name="connsiteY72" fmla="*/ 1425154 h 3268241"/>
                <a:gd name="connsiteX73" fmla="*/ 742950 w 2138418"/>
                <a:gd name="connsiteY73" fmla="*/ 1439441 h 3268241"/>
                <a:gd name="connsiteX74" fmla="*/ 762000 w 2138418"/>
                <a:gd name="connsiteY74" fmla="*/ 1453729 h 3268241"/>
                <a:gd name="connsiteX75" fmla="*/ 804863 w 2138418"/>
                <a:gd name="connsiteY75" fmla="*/ 1477541 h 3268241"/>
                <a:gd name="connsiteX76" fmla="*/ 833438 w 2138418"/>
                <a:gd name="connsiteY76" fmla="*/ 1496591 h 3268241"/>
                <a:gd name="connsiteX77" fmla="*/ 852488 w 2138418"/>
                <a:gd name="connsiteY77" fmla="*/ 1529929 h 3268241"/>
                <a:gd name="connsiteX78" fmla="*/ 862013 w 2138418"/>
                <a:gd name="connsiteY78" fmla="*/ 1544216 h 3268241"/>
                <a:gd name="connsiteX79" fmla="*/ 876300 w 2138418"/>
                <a:gd name="connsiteY79" fmla="*/ 1548979 h 3268241"/>
                <a:gd name="connsiteX80" fmla="*/ 914400 w 2138418"/>
                <a:gd name="connsiteY80" fmla="*/ 1553741 h 3268241"/>
                <a:gd name="connsiteX81" fmla="*/ 928688 w 2138418"/>
                <a:gd name="connsiteY81" fmla="*/ 1548979 h 3268241"/>
                <a:gd name="connsiteX82" fmla="*/ 942975 w 2138418"/>
                <a:gd name="connsiteY82" fmla="*/ 1553741 h 3268241"/>
                <a:gd name="connsiteX83" fmla="*/ 990600 w 2138418"/>
                <a:gd name="connsiteY83" fmla="*/ 1568029 h 3268241"/>
                <a:gd name="connsiteX84" fmla="*/ 1004888 w 2138418"/>
                <a:gd name="connsiteY84" fmla="*/ 1577554 h 3268241"/>
                <a:gd name="connsiteX85" fmla="*/ 1014413 w 2138418"/>
                <a:gd name="connsiteY85" fmla="*/ 1591841 h 3268241"/>
                <a:gd name="connsiteX86" fmla="*/ 1042988 w 2138418"/>
                <a:gd name="connsiteY86" fmla="*/ 1601366 h 3268241"/>
                <a:gd name="connsiteX87" fmla="*/ 1071563 w 2138418"/>
                <a:gd name="connsiteY87" fmla="*/ 1591841 h 3268241"/>
                <a:gd name="connsiteX88" fmla="*/ 1109663 w 2138418"/>
                <a:gd name="connsiteY88" fmla="*/ 1582316 h 3268241"/>
                <a:gd name="connsiteX89" fmla="*/ 1176338 w 2138418"/>
                <a:gd name="connsiteY89" fmla="*/ 1596604 h 3268241"/>
                <a:gd name="connsiteX90" fmla="*/ 1204913 w 2138418"/>
                <a:gd name="connsiteY90" fmla="*/ 1606129 h 3268241"/>
                <a:gd name="connsiteX91" fmla="*/ 1219200 w 2138418"/>
                <a:gd name="connsiteY91" fmla="*/ 1601366 h 3268241"/>
                <a:gd name="connsiteX92" fmla="*/ 1271588 w 2138418"/>
                <a:gd name="connsiteY92" fmla="*/ 1615654 h 3268241"/>
                <a:gd name="connsiteX93" fmla="*/ 1285875 w 2138418"/>
                <a:gd name="connsiteY93" fmla="*/ 1620416 h 3268241"/>
                <a:gd name="connsiteX94" fmla="*/ 1300163 w 2138418"/>
                <a:gd name="connsiteY94" fmla="*/ 1629941 h 3268241"/>
                <a:gd name="connsiteX95" fmla="*/ 1314450 w 2138418"/>
                <a:gd name="connsiteY95" fmla="*/ 1644229 h 3268241"/>
                <a:gd name="connsiteX96" fmla="*/ 1343025 w 2138418"/>
                <a:gd name="connsiteY96" fmla="*/ 1653754 h 3268241"/>
                <a:gd name="connsiteX97" fmla="*/ 1366838 w 2138418"/>
                <a:gd name="connsiteY97" fmla="*/ 1648991 h 3268241"/>
                <a:gd name="connsiteX98" fmla="*/ 1381125 w 2138418"/>
                <a:gd name="connsiteY98" fmla="*/ 1653754 h 3268241"/>
                <a:gd name="connsiteX99" fmla="*/ 1385888 w 2138418"/>
                <a:gd name="connsiteY99" fmla="*/ 1639466 h 3268241"/>
                <a:gd name="connsiteX100" fmla="*/ 1400175 w 2138418"/>
                <a:gd name="connsiteY100" fmla="*/ 1648991 h 3268241"/>
                <a:gd name="connsiteX101" fmla="*/ 1452563 w 2138418"/>
                <a:gd name="connsiteY101" fmla="*/ 1658516 h 3268241"/>
                <a:gd name="connsiteX102" fmla="*/ 1471613 w 2138418"/>
                <a:gd name="connsiteY102" fmla="*/ 1663279 h 3268241"/>
                <a:gd name="connsiteX103" fmla="*/ 1514475 w 2138418"/>
                <a:gd name="connsiteY103" fmla="*/ 1668041 h 3268241"/>
                <a:gd name="connsiteX104" fmla="*/ 1557338 w 2138418"/>
                <a:gd name="connsiteY104" fmla="*/ 1677566 h 3268241"/>
                <a:gd name="connsiteX105" fmla="*/ 1585913 w 2138418"/>
                <a:gd name="connsiteY105" fmla="*/ 1682329 h 3268241"/>
                <a:gd name="connsiteX106" fmla="*/ 1600200 w 2138418"/>
                <a:gd name="connsiteY106" fmla="*/ 1687091 h 3268241"/>
                <a:gd name="connsiteX107" fmla="*/ 1638300 w 2138418"/>
                <a:gd name="connsiteY107" fmla="*/ 1691854 h 3268241"/>
                <a:gd name="connsiteX108" fmla="*/ 1652588 w 2138418"/>
                <a:gd name="connsiteY108" fmla="*/ 1696616 h 3268241"/>
                <a:gd name="connsiteX109" fmla="*/ 1671638 w 2138418"/>
                <a:gd name="connsiteY109" fmla="*/ 1701379 h 3268241"/>
                <a:gd name="connsiteX110" fmla="*/ 1728788 w 2138418"/>
                <a:gd name="connsiteY110" fmla="*/ 1729954 h 3268241"/>
                <a:gd name="connsiteX111" fmla="*/ 1852613 w 2138418"/>
                <a:gd name="connsiteY111" fmla="*/ 1744241 h 3268241"/>
                <a:gd name="connsiteX112" fmla="*/ 1933575 w 2138418"/>
                <a:gd name="connsiteY112" fmla="*/ 1734716 h 3268241"/>
                <a:gd name="connsiteX113" fmla="*/ 2009775 w 2138418"/>
                <a:gd name="connsiteY113" fmla="*/ 1725191 h 3268241"/>
                <a:gd name="connsiteX114" fmla="*/ 2024063 w 2138418"/>
                <a:gd name="connsiteY114" fmla="*/ 1729954 h 3268241"/>
                <a:gd name="connsiteX115" fmla="*/ 2062163 w 2138418"/>
                <a:gd name="connsiteY115" fmla="*/ 1739479 h 3268241"/>
                <a:gd name="connsiteX116" fmla="*/ 2090738 w 2138418"/>
                <a:gd name="connsiteY116" fmla="*/ 1753766 h 3268241"/>
                <a:gd name="connsiteX117" fmla="*/ 2109788 w 2138418"/>
                <a:gd name="connsiteY117" fmla="*/ 1777579 h 3268241"/>
                <a:gd name="connsiteX118" fmla="*/ 2128838 w 2138418"/>
                <a:gd name="connsiteY118" fmla="*/ 1806154 h 3268241"/>
                <a:gd name="connsiteX119" fmla="*/ 2138363 w 2138418"/>
                <a:gd name="connsiteY119" fmla="*/ 1839491 h 3268241"/>
                <a:gd name="connsiteX120" fmla="*/ 2133600 w 2138418"/>
                <a:gd name="connsiteY120" fmla="*/ 1853779 h 3268241"/>
                <a:gd name="connsiteX121" fmla="*/ 2138363 w 2138418"/>
                <a:gd name="connsiteY121" fmla="*/ 1868066 h 3268241"/>
                <a:gd name="connsiteX122" fmla="*/ 2128838 w 2138418"/>
                <a:gd name="connsiteY122" fmla="*/ 1896641 h 3268241"/>
                <a:gd name="connsiteX123" fmla="*/ 2119313 w 2138418"/>
                <a:gd name="connsiteY123" fmla="*/ 1929979 h 3268241"/>
                <a:gd name="connsiteX124" fmla="*/ 2114550 w 2138418"/>
                <a:gd name="connsiteY124" fmla="*/ 1944266 h 3268241"/>
                <a:gd name="connsiteX125" fmla="*/ 2095500 w 2138418"/>
                <a:gd name="connsiteY125" fmla="*/ 1972841 h 3268241"/>
                <a:gd name="connsiteX126" fmla="*/ 2085975 w 2138418"/>
                <a:gd name="connsiteY126" fmla="*/ 1987129 h 3268241"/>
                <a:gd name="connsiteX127" fmla="*/ 2057400 w 2138418"/>
                <a:gd name="connsiteY127" fmla="*/ 1996654 h 3268241"/>
                <a:gd name="connsiteX128" fmla="*/ 2024063 w 2138418"/>
                <a:gd name="connsiteY128" fmla="*/ 2006179 h 3268241"/>
                <a:gd name="connsiteX129" fmla="*/ 1966913 w 2138418"/>
                <a:gd name="connsiteY129" fmla="*/ 2001416 h 3268241"/>
                <a:gd name="connsiteX130" fmla="*/ 1938338 w 2138418"/>
                <a:gd name="connsiteY130" fmla="*/ 1991891 h 3268241"/>
                <a:gd name="connsiteX131" fmla="*/ 1924050 w 2138418"/>
                <a:gd name="connsiteY131" fmla="*/ 1987129 h 3268241"/>
                <a:gd name="connsiteX132" fmla="*/ 1909763 w 2138418"/>
                <a:gd name="connsiteY132" fmla="*/ 1982366 h 3268241"/>
                <a:gd name="connsiteX133" fmla="*/ 1895475 w 2138418"/>
                <a:gd name="connsiteY133" fmla="*/ 1972841 h 3268241"/>
                <a:gd name="connsiteX134" fmla="*/ 1866900 w 2138418"/>
                <a:gd name="connsiteY134" fmla="*/ 1963316 h 3268241"/>
                <a:gd name="connsiteX135" fmla="*/ 1833563 w 2138418"/>
                <a:gd name="connsiteY135" fmla="*/ 1953791 h 3268241"/>
                <a:gd name="connsiteX136" fmla="*/ 1776413 w 2138418"/>
                <a:gd name="connsiteY136" fmla="*/ 1958554 h 3268241"/>
                <a:gd name="connsiteX137" fmla="*/ 1752600 w 2138418"/>
                <a:gd name="connsiteY137" fmla="*/ 1963316 h 3268241"/>
                <a:gd name="connsiteX138" fmla="*/ 1704975 w 2138418"/>
                <a:gd name="connsiteY138" fmla="*/ 1968079 h 3268241"/>
                <a:gd name="connsiteX139" fmla="*/ 1681163 w 2138418"/>
                <a:gd name="connsiteY139" fmla="*/ 1963316 h 3268241"/>
                <a:gd name="connsiteX140" fmla="*/ 1666875 w 2138418"/>
                <a:gd name="connsiteY140" fmla="*/ 1958554 h 3268241"/>
                <a:gd name="connsiteX141" fmla="*/ 1652588 w 2138418"/>
                <a:gd name="connsiteY141" fmla="*/ 1963316 h 3268241"/>
                <a:gd name="connsiteX142" fmla="*/ 1566863 w 2138418"/>
                <a:gd name="connsiteY142" fmla="*/ 1968079 h 3268241"/>
                <a:gd name="connsiteX143" fmla="*/ 1509713 w 2138418"/>
                <a:gd name="connsiteY143" fmla="*/ 1972841 h 3268241"/>
                <a:gd name="connsiteX144" fmla="*/ 1490663 w 2138418"/>
                <a:gd name="connsiteY144" fmla="*/ 1977604 h 3268241"/>
                <a:gd name="connsiteX145" fmla="*/ 1357313 w 2138418"/>
                <a:gd name="connsiteY145" fmla="*/ 1987129 h 3268241"/>
                <a:gd name="connsiteX146" fmla="*/ 1304925 w 2138418"/>
                <a:gd name="connsiteY146" fmla="*/ 1977604 h 3268241"/>
                <a:gd name="connsiteX147" fmla="*/ 1271588 w 2138418"/>
                <a:gd name="connsiteY147" fmla="*/ 1982366 h 3268241"/>
                <a:gd name="connsiteX148" fmla="*/ 1243013 w 2138418"/>
                <a:gd name="connsiteY148" fmla="*/ 1996654 h 3268241"/>
                <a:gd name="connsiteX149" fmla="*/ 1228725 w 2138418"/>
                <a:gd name="connsiteY149" fmla="*/ 2001416 h 3268241"/>
                <a:gd name="connsiteX150" fmla="*/ 1214438 w 2138418"/>
                <a:gd name="connsiteY150" fmla="*/ 2010941 h 3268241"/>
                <a:gd name="connsiteX151" fmla="*/ 1162050 w 2138418"/>
                <a:gd name="connsiteY151" fmla="*/ 2001416 h 3268241"/>
                <a:gd name="connsiteX152" fmla="*/ 1133475 w 2138418"/>
                <a:gd name="connsiteY152" fmla="*/ 1982366 h 3268241"/>
                <a:gd name="connsiteX153" fmla="*/ 1104900 w 2138418"/>
                <a:gd name="connsiteY153" fmla="*/ 1972841 h 3268241"/>
                <a:gd name="connsiteX154" fmla="*/ 1076325 w 2138418"/>
                <a:gd name="connsiteY154" fmla="*/ 1963316 h 3268241"/>
                <a:gd name="connsiteX155" fmla="*/ 1062038 w 2138418"/>
                <a:gd name="connsiteY155" fmla="*/ 1958554 h 3268241"/>
                <a:gd name="connsiteX156" fmla="*/ 1028700 w 2138418"/>
                <a:gd name="connsiteY156" fmla="*/ 1958554 h 3268241"/>
                <a:gd name="connsiteX157" fmla="*/ 1014413 w 2138418"/>
                <a:gd name="connsiteY157" fmla="*/ 1963316 h 3268241"/>
                <a:gd name="connsiteX158" fmla="*/ 995363 w 2138418"/>
                <a:gd name="connsiteY158" fmla="*/ 1968079 h 3268241"/>
                <a:gd name="connsiteX159" fmla="*/ 966788 w 2138418"/>
                <a:gd name="connsiteY159" fmla="*/ 1991891 h 3268241"/>
                <a:gd name="connsiteX160" fmla="*/ 933450 w 2138418"/>
                <a:gd name="connsiteY160" fmla="*/ 2001416 h 3268241"/>
                <a:gd name="connsiteX161" fmla="*/ 919163 w 2138418"/>
                <a:gd name="connsiteY161" fmla="*/ 2006179 h 3268241"/>
                <a:gd name="connsiteX162" fmla="*/ 914400 w 2138418"/>
                <a:gd name="connsiteY162" fmla="*/ 2020466 h 3268241"/>
                <a:gd name="connsiteX163" fmla="*/ 923925 w 2138418"/>
                <a:gd name="connsiteY163" fmla="*/ 2049041 h 3268241"/>
                <a:gd name="connsiteX164" fmla="*/ 919163 w 2138418"/>
                <a:gd name="connsiteY164" fmla="*/ 2101429 h 3268241"/>
                <a:gd name="connsiteX165" fmla="*/ 904875 w 2138418"/>
                <a:gd name="connsiteY165" fmla="*/ 2153816 h 3268241"/>
                <a:gd name="connsiteX166" fmla="*/ 900113 w 2138418"/>
                <a:gd name="connsiteY166" fmla="*/ 2177629 h 3268241"/>
                <a:gd name="connsiteX167" fmla="*/ 890588 w 2138418"/>
                <a:gd name="connsiteY167" fmla="*/ 2206204 h 3268241"/>
                <a:gd name="connsiteX168" fmla="*/ 885825 w 2138418"/>
                <a:gd name="connsiteY168" fmla="*/ 2220491 h 3268241"/>
                <a:gd name="connsiteX169" fmla="*/ 881063 w 2138418"/>
                <a:gd name="connsiteY169" fmla="*/ 2239541 h 3268241"/>
                <a:gd name="connsiteX170" fmla="*/ 871538 w 2138418"/>
                <a:gd name="connsiteY170" fmla="*/ 2268116 h 3268241"/>
                <a:gd name="connsiteX171" fmla="*/ 866775 w 2138418"/>
                <a:gd name="connsiteY171" fmla="*/ 2291929 h 3268241"/>
                <a:gd name="connsiteX172" fmla="*/ 862013 w 2138418"/>
                <a:gd name="connsiteY172" fmla="*/ 2306216 h 3268241"/>
                <a:gd name="connsiteX173" fmla="*/ 857250 w 2138418"/>
                <a:gd name="connsiteY173" fmla="*/ 2334791 h 3268241"/>
                <a:gd name="connsiteX174" fmla="*/ 866775 w 2138418"/>
                <a:gd name="connsiteY174" fmla="*/ 2382416 h 3268241"/>
                <a:gd name="connsiteX175" fmla="*/ 890588 w 2138418"/>
                <a:gd name="connsiteY175" fmla="*/ 2410991 h 3268241"/>
                <a:gd name="connsiteX176" fmla="*/ 900113 w 2138418"/>
                <a:gd name="connsiteY176" fmla="*/ 2425279 h 3268241"/>
                <a:gd name="connsiteX177" fmla="*/ 904875 w 2138418"/>
                <a:gd name="connsiteY177" fmla="*/ 2439566 h 3268241"/>
                <a:gd name="connsiteX178" fmla="*/ 914400 w 2138418"/>
                <a:gd name="connsiteY178" fmla="*/ 2453854 h 3268241"/>
                <a:gd name="connsiteX179" fmla="*/ 923925 w 2138418"/>
                <a:gd name="connsiteY179" fmla="*/ 2496716 h 3268241"/>
                <a:gd name="connsiteX180" fmla="*/ 928688 w 2138418"/>
                <a:gd name="connsiteY180" fmla="*/ 2511004 h 3268241"/>
                <a:gd name="connsiteX181" fmla="*/ 933450 w 2138418"/>
                <a:gd name="connsiteY181" fmla="*/ 2534816 h 3268241"/>
                <a:gd name="connsiteX182" fmla="*/ 938213 w 2138418"/>
                <a:gd name="connsiteY182" fmla="*/ 2611016 h 3268241"/>
                <a:gd name="connsiteX183" fmla="*/ 942975 w 2138418"/>
                <a:gd name="connsiteY183" fmla="*/ 2634829 h 3268241"/>
                <a:gd name="connsiteX184" fmla="*/ 947738 w 2138418"/>
                <a:gd name="connsiteY184" fmla="*/ 2668166 h 3268241"/>
                <a:gd name="connsiteX185" fmla="*/ 952500 w 2138418"/>
                <a:gd name="connsiteY185" fmla="*/ 2801516 h 3268241"/>
                <a:gd name="connsiteX186" fmla="*/ 947738 w 2138418"/>
                <a:gd name="connsiteY186" fmla="*/ 2868191 h 3268241"/>
                <a:gd name="connsiteX187" fmla="*/ 957263 w 2138418"/>
                <a:gd name="connsiteY187" fmla="*/ 2982491 h 3268241"/>
                <a:gd name="connsiteX188" fmla="*/ 952500 w 2138418"/>
                <a:gd name="connsiteY188" fmla="*/ 3053929 h 3268241"/>
                <a:gd name="connsiteX189" fmla="*/ 947738 w 2138418"/>
                <a:gd name="connsiteY189" fmla="*/ 3168229 h 3268241"/>
                <a:gd name="connsiteX190" fmla="*/ 942975 w 2138418"/>
                <a:gd name="connsiteY190" fmla="*/ 3196804 h 3268241"/>
                <a:gd name="connsiteX191" fmla="*/ 914400 w 2138418"/>
                <a:gd name="connsiteY191" fmla="*/ 3215854 h 3268241"/>
                <a:gd name="connsiteX192" fmla="*/ 871538 w 2138418"/>
                <a:gd name="connsiteY192" fmla="*/ 3234904 h 3268241"/>
                <a:gd name="connsiteX193" fmla="*/ 852488 w 2138418"/>
                <a:gd name="connsiteY193" fmla="*/ 3239666 h 3268241"/>
                <a:gd name="connsiteX194" fmla="*/ 823913 w 2138418"/>
                <a:gd name="connsiteY194" fmla="*/ 3249191 h 3268241"/>
                <a:gd name="connsiteX195" fmla="*/ 704850 w 2138418"/>
                <a:gd name="connsiteY195" fmla="*/ 3263479 h 3268241"/>
                <a:gd name="connsiteX196" fmla="*/ 681038 w 2138418"/>
                <a:gd name="connsiteY196" fmla="*/ 3268241 h 3268241"/>
                <a:gd name="connsiteX197" fmla="*/ 595313 w 2138418"/>
                <a:gd name="connsiteY197" fmla="*/ 3263479 h 3268241"/>
                <a:gd name="connsiteX198" fmla="*/ 542925 w 2138418"/>
                <a:gd name="connsiteY198" fmla="*/ 3258716 h 3268241"/>
                <a:gd name="connsiteX199" fmla="*/ 500063 w 2138418"/>
                <a:gd name="connsiteY199" fmla="*/ 3253954 h 3268241"/>
                <a:gd name="connsiteX200" fmla="*/ 371475 w 2138418"/>
                <a:gd name="connsiteY200" fmla="*/ 3249191 h 3268241"/>
                <a:gd name="connsiteX201" fmla="*/ 300038 w 2138418"/>
                <a:gd name="connsiteY201" fmla="*/ 3239666 h 3268241"/>
                <a:gd name="connsiteX202" fmla="*/ 271463 w 2138418"/>
                <a:gd name="connsiteY202" fmla="*/ 3234904 h 3268241"/>
                <a:gd name="connsiteX203" fmla="*/ 242888 w 2138418"/>
                <a:gd name="connsiteY203" fmla="*/ 3225379 h 3268241"/>
                <a:gd name="connsiteX204" fmla="*/ 223838 w 2138418"/>
                <a:gd name="connsiteY204" fmla="*/ 3196804 h 3268241"/>
                <a:gd name="connsiteX205" fmla="*/ 219075 w 2138418"/>
                <a:gd name="connsiteY205" fmla="*/ 3134891 h 3268241"/>
                <a:gd name="connsiteX206" fmla="*/ 228600 w 2138418"/>
                <a:gd name="connsiteY206" fmla="*/ 3058691 h 3268241"/>
                <a:gd name="connsiteX207" fmla="*/ 223838 w 2138418"/>
                <a:gd name="connsiteY207" fmla="*/ 2925341 h 3268241"/>
                <a:gd name="connsiteX208" fmla="*/ 228600 w 2138418"/>
                <a:gd name="connsiteY208" fmla="*/ 2882479 h 3268241"/>
                <a:gd name="connsiteX209" fmla="*/ 238125 w 2138418"/>
                <a:gd name="connsiteY209" fmla="*/ 2839616 h 3268241"/>
                <a:gd name="connsiteX210" fmla="*/ 223838 w 2138418"/>
                <a:gd name="connsiteY210" fmla="*/ 2772941 h 3268241"/>
                <a:gd name="connsiteX211" fmla="*/ 219075 w 2138418"/>
                <a:gd name="connsiteY211" fmla="*/ 2758654 h 3268241"/>
                <a:gd name="connsiteX212" fmla="*/ 214313 w 2138418"/>
                <a:gd name="connsiteY212" fmla="*/ 2744366 h 3268241"/>
                <a:gd name="connsiteX213" fmla="*/ 219075 w 2138418"/>
                <a:gd name="connsiteY213" fmla="*/ 2711029 h 3268241"/>
                <a:gd name="connsiteX214" fmla="*/ 228600 w 2138418"/>
                <a:gd name="connsiteY214" fmla="*/ 2582441 h 3268241"/>
                <a:gd name="connsiteX215" fmla="*/ 238125 w 2138418"/>
                <a:gd name="connsiteY215" fmla="*/ 2534816 h 3268241"/>
                <a:gd name="connsiteX216" fmla="*/ 247650 w 2138418"/>
                <a:gd name="connsiteY216" fmla="*/ 2463379 h 3268241"/>
                <a:gd name="connsiteX217" fmla="*/ 228600 w 2138418"/>
                <a:gd name="connsiteY217" fmla="*/ 2434804 h 3268241"/>
                <a:gd name="connsiteX218" fmla="*/ 223838 w 2138418"/>
                <a:gd name="connsiteY218" fmla="*/ 2420516 h 3268241"/>
                <a:gd name="connsiteX219" fmla="*/ 214313 w 2138418"/>
                <a:gd name="connsiteY219" fmla="*/ 2406229 h 3268241"/>
                <a:gd name="connsiteX220" fmla="*/ 209550 w 2138418"/>
                <a:gd name="connsiteY220" fmla="*/ 2387179 h 3268241"/>
                <a:gd name="connsiteX221" fmla="*/ 204788 w 2138418"/>
                <a:gd name="connsiteY221" fmla="*/ 2363366 h 3268241"/>
                <a:gd name="connsiteX222" fmla="*/ 195263 w 2138418"/>
                <a:gd name="connsiteY222" fmla="*/ 2334791 h 3268241"/>
                <a:gd name="connsiteX223" fmla="*/ 180975 w 2138418"/>
                <a:gd name="connsiteY223" fmla="*/ 2306216 h 3268241"/>
                <a:gd name="connsiteX224" fmla="*/ 176213 w 2138418"/>
                <a:gd name="connsiteY224" fmla="*/ 2287166 h 3268241"/>
                <a:gd name="connsiteX225" fmla="*/ 157163 w 2138418"/>
                <a:gd name="connsiteY225" fmla="*/ 2234779 h 3268241"/>
                <a:gd name="connsiteX226" fmla="*/ 142875 w 2138418"/>
                <a:gd name="connsiteY226" fmla="*/ 2225254 h 3268241"/>
                <a:gd name="connsiteX227" fmla="*/ 123825 w 2138418"/>
                <a:gd name="connsiteY227" fmla="*/ 2220491 h 3268241"/>
                <a:gd name="connsiteX228" fmla="*/ 114300 w 2138418"/>
                <a:gd name="connsiteY228" fmla="*/ 2206204 h 3268241"/>
                <a:gd name="connsiteX229" fmla="*/ 109538 w 2138418"/>
                <a:gd name="connsiteY229" fmla="*/ 2191916 h 3268241"/>
                <a:gd name="connsiteX230" fmla="*/ 85725 w 2138418"/>
                <a:gd name="connsiteY230" fmla="*/ 2149054 h 3268241"/>
                <a:gd name="connsiteX231" fmla="*/ 90488 w 2138418"/>
                <a:gd name="connsiteY231" fmla="*/ 2072854 h 3268241"/>
                <a:gd name="connsiteX232" fmla="*/ 85725 w 2138418"/>
                <a:gd name="connsiteY232" fmla="*/ 2058566 h 3268241"/>
                <a:gd name="connsiteX233" fmla="*/ 71438 w 2138418"/>
                <a:gd name="connsiteY233" fmla="*/ 2049041 h 3268241"/>
                <a:gd name="connsiteX234" fmla="*/ 61913 w 2138418"/>
                <a:gd name="connsiteY234" fmla="*/ 2034754 h 3268241"/>
                <a:gd name="connsiteX235" fmla="*/ 47625 w 2138418"/>
                <a:gd name="connsiteY235" fmla="*/ 2025229 h 3268241"/>
                <a:gd name="connsiteX236" fmla="*/ 33338 w 2138418"/>
                <a:gd name="connsiteY236" fmla="*/ 1982366 h 3268241"/>
                <a:gd name="connsiteX237" fmla="*/ 28575 w 2138418"/>
                <a:gd name="connsiteY237" fmla="*/ 1968079 h 3268241"/>
                <a:gd name="connsiteX238" fmla="*/ 9525 w 2138418"/>
                <a:gd name="connsiteY238" fmla="*/ 1939504 h 3268241"/>
                <a:gd name="connsiteX239" fmla="*/ 0 w 2138418"/>
                <a:gd name="connsiteY239" fmla="*/ 1887116 h 3268241"/>
                <a:gd name="connsiteX240" fmla="*/ 4763 w 2138418"/>
                <a:gd name="connsiteY240" fmla="*/ 1825204 h 3268241"/>
                <a:gd name="connsiteX241" fmla="*/ 9525 w 2138418"/>
                <a:gd name="connsiteY241" fmla="*/ 1810916 h 3268241"/>
                <a:gd name="connsiteX242" fmla="*/ 23813 w 2138418"/>
                <a:gd name="connsiteY242" fmla="*/ 1763291 h 3268241"/>
                <a:gd name="connsiteX243" fmla="*/ 33338 w 2138418"/>
                <a:gd name="connsiteY243" fmla="*/ 1734716 h 3268241"/>
                <a:gd name="connsiteX244" fmla="*/ 38100 w 2138418"/>
                <a:gd name="connsiteY244" fmla="*/ 1720429 h 3268241"/>
                <a:gd name="connsiteX245" fmla="*/ 71438 w 2138418"/>
                <a:gd name="connsiteY245" fmla="*/ 1677566 h 3268241"/>
                <a:gd name="connsiteX246" fmla="*/ 85725 w 2138418"/>
                <a:gd name="connsiteY246" fmla="*/ 1672804 h 3268241"/>
                <a:gd name="connsiteX247" fmla="*/ 95250 w 2138418"/>
                <a:gd name="connsiteY247" fmla="*/ 1658516 h 3268241"/>
                <a:gd name="connsiteX248" fmla="*/ 109538 w 2138418"/>
                <a:gd name="connsiteY248" fmla="*/ 1653754 h 3268241"/>
                <a:gd name="connsiteX249" fmla="*/ 123825 w 2138418"/>
                <a:gd name="connsiteY249" fmla="*/ 1644229 h 3268241"/>
                <a:gd name="connsiteX250" fmla="*/ 138113 w 2138418"/>
                <a:gd name="connsiteY250" fmla="*/ 1639466 h 3268241"/>
                <a:gd name="connsiteX251" fmla="*/ 152400 w 2138418"/>
                <a:gd name="connsiteY251" fmla="*/ 1629941 h 3268241"/>
                <a:gd name="connsiteX252" fmla="*/ 204788 w 2138418"/>
                <a:gd name="connsiteY252" fmla="*/ 1620416 h 3268241"/>
                <a:gd name="connsiteX253" fmla="*/ 209550 w 2138418"/>
                <a:gd name="connsiteY253" fmla="*/ 1606129 h 3268241"/>
                <a:gd name="connsiteX254" fmla="*/ 233363 w 2138418"/>
                <a:gd name="connsiteY254" fmla="*/ 1582316 h 3268241"/>
                <a:gd name="connsiteX255" fmla="*/ 261938 w 2138418"/>
                <a:gd name="connsiteY255" fmla="*/ 1572791 h 3268241"/>
                <a:gd name="connsiteX256" fmla="*/ 266700 w 2138418"/>
                <a:gd name="connsiteY256" fmla="*/ 1558504 h 3268241"/>
                <a:gd name="connsiteX257" fmla="*/ 271463 w 2138418"/>
                <a:gd name="connsiteY257" fmla="*/ 1539454 h 3268241"/>
                <a:gd name="connsiteX258" fmla="*/ 304800 w 2138418"/>
                <a:gd name="connsiteY258" fmla="*/ 1496591 h 3268241"/>
                <a:gd name="connsiteX259" fmla="*/ 319088 w 2138418"/>
                <a:gd name="connsiteY259" fmla="*/ 1487066 h 3268241"/>
                <a:gd name="connsiteX260" fmla="*/ 352425 w 2138418"/>
                <a:gd name="connsiteY260" fmla="*/ 1448966 h 3268241"/>
                <a:gd name="connsiteX261" fmla="*/ 366713 w 2138418"/>
                <a:gd name="connsiteY261" fmla="*/ 1434679 h 3268241"/>
                <a:gd name="connsiteX262" fmla="*/ 381000 w 2138418"/>
                <a:gd name="connsiteY262" fmla="*/ 1429916 h 3268241"/>
                <a:gd name="connsiteX263" fmla="*/ 395288 w 2138418"/>
                <a:gd name="connsiteY263" fmla="*/ 1420391 h 3268241"/>
                <a:gd name="connsiteX264" fmla="*/ 404813 w 2138418"/>
                <a:gd name="connsiteY264" fmla="*/ 1406104 h 3268241"/>
                <a:gd name="connsiteX265" fmla="*/ 414338 w 2138418"/>
                <a:gd name="connsiteY265" fmla="*/ 1377529 h 3268241"/>
                <a:gd name="connsiteX266" fmla="*/ 419100 w 2138418"/>
                <a:gd name="connsiteY266" fmla="*/ 1363241 h 3268241"/>
                <a:gd name="connsiteX267" fmla="*/ 428625 w 2138418"/>
                <a:gd name="connsiteY267" fmla="*/ 1348954 h 3268241"/>
                <a:gd name="connsiteX268" fmla="*/ 414338 w 2138418"/>
                <a:gd name="connsiteY268" fmla="*/ 1320379 h 3268241"/>
                <a:gd name="connsiteX269" fmla="*/ 385763 w 2138418"/>
                <a:gd name="connsiteY269" fmla="*/ 1310854 h 3268241"/>
                <a:gd name="connsiteX270" fmla="*/ 371475 w 2138418"/>
                <a:gd name="connsiteY270" fmla="*/ 1306091 h 3268241"/>
                <a:gd name="connsiteX271" fmla="*/ 357188 w 2138418"/>
                <a:gd name="connsiteY271" fmla="*/ 1301329 h 3268241"/>
                <a:gd name="connsiteX272" fmla="*/ 342900 w 2138418"/>
                <a:gd name="connsiteY272" fmla="*/ 1291804 h 3268241"/>
                <a:gd name="connsiteX273" fmla="*/ 338138 w 2138418"/>
                <a:gd name="connsiteY273" fmla="*/ 1277516 h 3268241"/>
                <a:gd name="connsiteX274" fmla="*/ 314325 w 2138418"/>
                <a:gd name="connsiteY274" fmla="*/ 1253704 h 3268241"/>
                <a:gd name="connsiteX275" fmla="*/ 285750 w 2138418"/>
                <a:gd name="connsiteY275" fmla="*/ 1210841 h 3268241"/>
                <a:gd name="connsiteX276" fmla="*/ 276225 w 2138418"/>
                <a:gd name="connsiteY276" fmla="*/ 1196554 h 3268241"/>
                <a:gd name="connsiteX277" fmla="*/ 266700 w 2138418"/>
                <a:gd name="connsiteY277" fmla="*/ 1182266 h 3268241"/>
                <a:gd name="connsiteX278" fmla="*/ 252413 w 2138418"/>
                <a:gd name="connsiteY278" fmla="*/ 1139404 h 3268241"/>
                <a:gd name="connsiteX279" fmla="*/ 247650 w 2138418"/>
                <a:gd name="connsiteY279" fmla="*/ 1125116 h 3268241"/>
                <a:gd name="connsiteX280" fmla="*/ 242888 w 2138418"/>
                <a:gd name="connsiteY280" fmla="*/ 1077491 h 3268241"/>
                <a:gd name="connsiteX281" fmla="*/ 233363 w 2138418"/>
                <a:gd name="connsiteY281" fmla="*/ 1044154 h 3268241"/>
                <a:gd name="connsiteX282" fmla="*/ 238125 w 2138418"/>
                <a:gd name="connsiteY282" fmla="*/ 991766 h 3268241"/>
                <a:gd name="connsiteX283" fmla="*/ 233363 w 2138418"/>
                <a:gd name="connsiteY283" fmla="*/ 953666 h 3268241"/>
                <a:gd name="connsiteX284" fmla="*/ 242888 w 2138418"/>
                <a:gd name="connsiteY284" fmla="*/ 872704 h 3268241"/>
                <a:gd name="connsiteX285" fmla="*/ 257175 w 2138418"/>
                <a:gd name="connsiteY285" fmla="*/ 810791 h 3268241"/>
                <a:gd name="connsiteX286" fmla="*/ 261938 w 2138418"/>
                <a:gd name="connsiteY286" fmla="*/ 796504 h 3268241"/>
                <a:gd name="connsiteX287" fmla="*/ 252413 w 2138418"/>
                <a:gd name="connsiteY287" fmla="*/ 767929 h 3268241"/>
                <a:gd name="connsiteX288" fmla="*/ 238125 w 2138418"/>
                <a:gd name="connsiteY288" fmla="*/ 739354 h 3268241"/>
                <a:gd name="connsiteX289" fmla="*/ 223838 w 2138418"/>
                <a:gd name="connsiteY289" fmla="*/ 696491 h 3268241"/>
                <a:gd name="connsiteX290" fmla="*/ 209550 w 2138418"/>
                <a:gd name="connsiteY290" fmla="*/ 686966 h 3268241"/>
                <a:gd name="connsiteX291" fmla="*/ 204788 w 2138418"/>
                <a:gd name="connsiteY291" fmla="*/ 672679 h 3268241"/>
                <a:gd name="connsiteX292" fmla="*/ 195263 w 2138418"/>
                <a:gd name="connsiteY292" fmla="*/ 658391 h 3268241"/>
                <a:gd name="connsiteX293" fmla="*/ 209550 w 2138418"/>
                <a:gd name="connsiteY293" fmla="*/ 629816 h 3268241"/>
                <a:gd name="connsiteX294" fmla="*/ 223838 w 2138418"/>
                <a:gd name="connsiteY294" fmla="*/ 601241 h 3268241"/>
                <a:gd name="connsiteX295" fmla="*/ 238125 w 2138418"/>
                <a:gd name="connsiteY295" fmla="*/ 591716 h 3268241"/>
                <a:gd name="connsiteX296" fmla="*/ 242888 w 2138418"/>
                <a:gd name="connsiteY296" fmla="*/ 577429 h 3268241"/>
                <a:gd name="connsiteX297" fmla="*/ 257175 w 2138418"/>
                <a:gd name="connsiteY297" fmla="*/ 567904 h 3268241"/>
                <a:gd name="connsiteX298" fmla="*/ 271463 w 2138418"/>
                <a:gd name="connsiteY298" fmla="*/ 553616 h 3268241"/>
                <a:gd name="connsiteX299" fmla="*/ 300038 w 2138418"/>
                <a:gd name="connsiteY299" fmla="*/ 529804 h 3268241"/>
                <a:gd name="connsiteX300" fmla="*/ 319088 w 2138418"/>
                <a:gd name="connsiteY300" fmla="*/ 501229 h 3268241"/>
                <a:gd name="connsiteX301" fmla="*/ 328613 w 2138418"/>
                <a:gd name="connsiteY301" fmla="*/ 486941 h 3268241"/>
                <a:gd name="connsiteX302" fmla="*/ 338138 w 2138418"/>
                <a:gd name="connsiteY302" fmla="*/ 458366 h 3268241"/>
                <a:gd name="connsiteX303" fmla="*/ 347663 w 2138418"/>
                <a:gd name="connsiteY303" fmla="*/ 386929 h 3268241"/>
                <a:gd name="connsiteX304" fmla="*/ 357188 w 2138418"/>
                <a:gd name="connsiteY304" fmla="*/ 372641 h 3268241"/>
                <a:gd name="connsiteX305" fmla="*/ 366713 w 2138418"/>
                <a:gd name="connsiteY305" fmla="*/ 344066 h 3268241"/>
                <a:gd name="connsiteX306" fmla="*/ 371475 w 2138418"/>
                <a:gd name="connsiteY306" fmla="*/ 329779 h 3268241"/>
                <a:gd name="connsiteX307" fmla="*/ 381000 w 2138418"/>
                <a:gd name="connsiteY307" fmla="*/ 315491 h 3268241"/>
                <a:gd name="connsiteX308" fmla="*/ 385763 w 2138418"/>
                <a:gd name="connsiteY308" fmla="*/ 286916 h 3268241"/>
                <a:gd name="connsiteX309" fmla="*/ 390525 w 2138418"/>
                <a:gd name="connsiteY309" fmla="*/ 267866 h 3268241"/>
                <a:gd name="connsiteX310" fmla="*/ 385763 w 2138418"/>
                <a:gd name="connsiteY310" fmla="*/ 234529 h 3268241"/>
                <a:gd name="connsiteX311" fmla="*/ 395288 w 2138418"/>
                <a:gd name="connsiteY311" fmla="*/ 191666 h 3268241"/>
                <a:gd name="connsiteX312" fmla="*/ 404813 w 2138418"/>
                <a:gd name="connsiteY312" fmla="*/ 177379 h 3268241"/>
                <a:gd name="connsiteX313" fmla="*/ 414338 w 2138418"/>
                <a:gd name="connsiteY313" fmla="*/ 148804 h 3268241"/>
                <a:gd name="connsiteX314" fmla="*/ 419100 w 2138418"/>
                <a:gd name="connsiteY314" fmla="*/ 134516 h 3268241"/>
                <a:gd name="connsiteX315" fmla="*/ 419100 w 2138418"/>
                <a:gd name="connsiteY315" fmla="*/ 77366 h 3268241"/>
                <a:gd name="connsiteX316" fmla="*/ 433388 w 2138418"/>
                <a:gd name="connsiteY316" fmla="*/ 44029 h 3268241"/>
                <a:gd name="connsiteX317" fmla="*/ 490538 w 2138418"/>
                <a:gd name="connsiteY317" fmla="*/ 15454 h 3268241"/>
                <a:gd name="connsiteX318" fmla="*/ 504825 w 2138418"/>
                <a:gd name="connsiteY318" fmla="*/ 10691 h 3268241"/>
                <a:gd name="connsiteX319" fmla="*/ 519113 w 2138418"/>
                <a:gd name="connsiteY319" fmla="*/ 5929 h 3268241"/>
                <a:gd name="connsiteX320" fmla="*/ 533400 w 2138418"/>
                <a:gd name="connsiteY320" fmla="*/ 10691 h 3268241"/>
                <a:gd name="connsiteX321" fmla="*/ 581025 w 2138418"/>
                <a:gd name="connsiteY321" fmla="*/ 10691 h 3268241"/>
                <a:gd name="connsiteX322" fmla="*/ 561975 w 2138418"/>
                <a:gd name="connsiteY322" fmla="*/ 1166 h 326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138418" h="3268241">
                  <a:moveTo>
                    <a:pt x="561975" y="1166"/>
                  </a:moveTo>
                  <a:cubicBezTo>
                    <a:pt x="567531" y="1960"/>
                    <a:pt x="578106" y="3369"/>
                    <a:pt x="614363" y="15454"/>
                  </a:cubicBezTo>
                  <a:cubicBezTo>
                    <a:pt x="614367" y="15455"/>
                    <a:pt x="642935" y="24977"/>
                    <a:pt x="642938" y="24979"/>
                  </a:cubicBezTo>
                  <a:lnTo>
                    <a:pt x="657225" y="34504"/>
                  </a:lnTo>
                  <a:cubicBezTo>
                    <a:pt x="660400" y="39266"/>
                    <a:pt x="664425" y="43561"/>
                    <a:pt x="666750" y="48791"/>
                  </a:cubicBezTo>
                  <a:cubicBezTo>
                    <a:pt x="673374" y="63696"/>
                    <a:pt x="677080" y="80586"/>
                    <a:pt x="681038" y="96416"/>
                  </a:cubicBezTo>
                  <a:cubicBezTo>
                    <a:pt x="689733" y="200769"/>
                    <a:pt x="681075" y="115727"/>
                    <a:pt x="690563" y="182141"/>
                  </a:cubicBezTo>
                  <a:cubicBezTo>
                    <a:pt x="693450" y="202347"/>
                    <a:pt x="695539" y="228346"/>
                    <a:pt x="700088" y="248816"/>
                  </a:cubicBezTo>
                  <a:cubicBezTo>
                    <a:pt x="701177" y="253717"/>
                    <a:pt x="703761" y="258203"/>
                    <a:pt x="704850" y="263104"/>
                  </a:cubicBezTo>
                  <a:cubicBezTo>
                    <a:pt x="717675" y="320818"/>
                    <a:pt x="699893" y="262518"/>
                    <a:pt x="719138" y="320254"/>
                  </a:cubicBezTo>
                  <a:cubicBezTo>
                    <a:pt x="720725" y="325016"/>
                    <a:pt x="721116" y="330364"/>
                    <a:pt x="723900" y="334541"/>
                  </a:cubicBezTo>
                  <a:cubicBezTo>
                    <a:pt x="727075" y="339304"/>
                    <a:pt x="731100" y="343598"/>
                    <a:pt x="733425" y="348829"/>
                  </a:cubicBezTo>
                  <a:cubicBezTo>
                    <a:pt x="737503" y="358004"/>
                    <a:pt x="739775" y="367879"/>
                    <a:pt x="742950" y="377404"/>
                  </a:cubicBezTo>
                  <a:lnTo>
                    <a:pt x="752475" y="405979"/>
                  </a:lnTo>
                  <a:cubicBezTo>
                    <a:pt x="754062" y="410741"/>
                    <a:pt x="754453" y="416089"/>
                    <a:pt x="757238" y="420266"/>
                  </a:cubicBezTo>
                  <a:lnTo>
                    <a:pt x="766763" y="434554"/>
                  </a:lnTo>
                  <a:cubicBezTo>
                    <a:pt x="779908" y="473988"/>
                    <a:pt x="770719" y="454776"/>
                    <a:pt x="795338" y="491704"/>
                  </a:cubicBezTo>
                  <a:cubicBezTo>
                    <a:pt x="798513" y="496466"/>
                    <a:pt x="800101" y="502816"/>
                    <a:pt x="804863" y="505991"/>
                  </a:cubicBezTo>
                  <a:lnTo>
                    <a:pt x="819150" y="515516"/>
                  </a:lnTo>
                  <a:cubicBezTo>
                    <a:pt x="828422" y="543331"/>
                    <a:pt x="816658" y="517787"/>
                    <a:pt x="838200" y="539329"/>
                  </a:cubicBezTo>
                  <a:cubicBezTo>
                    <a:pt x="842247" y="543376"/>
                    <a:pt x="843922" y="549338"/>
                    <a:pt x="847725" y="553616"/>
                  </a:cubicBezTo>
                  <a:cubicBezTo>
                    <a:pt x="871452" y="580308"/>
                    <a:pt x="868872" y="577239"/>
                    <a:pt x="890588" y="591716"/>
                  </a:cubicBezTo>
                  <a:cubicBezTo>
                    <a:pt x="893763" y="596479"/>
                    <a:pt x="896066" y="601956"/>
                    <a:pt x="900113" y="606004"/>
                  </a:cubicBezTo>
                  <a:cubicBezTo>
                    <a:pt x="904160" y="610051"/>
                    <a:pt x="912828" y="610026"/>
                    <a:pt x="914400" y="615529"/>
                  </a:cubicBezTo>
                  <a:cubicBezTo>
                    <a:pt x="916624" y="623312"/>
                    <a:pt x="911768" y="631532"/>
                    <a:pt x="909638" y="639341"/>
                  </a:cubicBezTo>
                  <a:cubicBezTo>
                    <a:pt x="909633" y="639359"/>
                    <a:pt x="897734" y="675051"/>
                    <a:pt x="895350" y="682204"/>
                  </a:cubicBezTo>
                  <a:cubicBezTo>
                    <a:pt x="895349" y="682208"/>
                    <a:pt x="885827" y="710776"/>
                    <a:pt x="885825" y="710779"/>
                  </a:cubicBezTo>
                  <a:lnTo>
                    <a:pt x="876300" y="725066"/>
                  </a:lnTo>
                  <a:cubicBezTo>
                    <a:pt x="864331" y="760977"/>
                    <a:pt x="881869" y="718106"/>
                    <a:pt x="857250" y="748879"/>
                  </a:cubicBezTo>
                  <a:cubicBezTo>
                    <a:pt x="854114" y="752799"/>
                    <a:pt x="854733" y="758676"/>
                    <a:pt x="852488" y="763166"/>
                  </a:cubicBezTo>
                  <a:cubicBezTo>
                    <a:pt x="834020" y="800102"/>
                    <a:pt x="850174" y="755824"/>
                    <a:pt x="838200" y="791741"/>
                  </a:cubicBezTo>
                  <a:cubicBezTo>
                    <a:pt x="839364" y="797561"/>
                    <a:pt x="847309" y="842403"/>
                    <a:pt x="852488" y="844129"/>
                  </a:cubicBezTo>
                  <a:cubicBezTo>
                    <a:pt x="900521" y="860139"/>
                    <a:pt x="826000" y="835706"/>
                    <a:pt x="885825" y="853654"/>
                  </a:cubicBezTo>
                  <a:cubicBezTo>
                    <a:pt x="895442" y="856539"/>
                    <a:pt x="904875" y="860004"/>
                    <a:pt x="914400" y="863179"/>
                  </a:cubicBezTo>
                  <a:lnTo>
                    <a:pt x="957263" y="877466"/>
                  </a:lnTo>
                  <a:cubicBezTo>
                    <a:pt x="957274" y="877470"/>
                    <a:pt x="985827" y="886989"/>
                    <a:pt x="985838" y="886991"/>
                  </a:cubicBezTo>
                  <a:lnTo>
                    <a:pt x="1014413" y="891754"/>
                  </a:lnTo>
                  <a:cubicBezTo>
                    <a:pt x="1025525" y="890166"/>
                    <a:pt x="1036525" y="886991"/>
                    <a:pt x="1047750" y="886991"/>
                  </a:cubicBezTo>
                  <a:cubicBezTo>
                    <a:pt x="1057406" y="886991"/>
                    <a:pt x="1066766" y="890388"/>
                    <a:pt x="1076325" y="891754"/>
                  </a:cubicBezTo>
                  <a:cubicBezTo>
                    <a:pt x="1088995" y="893564"/>
                    <a:pt x="1101725" y="894929"/>
                    <a:pt x="1114425" y="896516"/>
                  </a:cubicBezTo>
                  <a:cubicBezTo>
                    <a:pt x="1120775" y="898104"/>
                    <a:pt x="1127035" y="900108"/>
                    <a:pt x="1133475" y="901279"/>
                  </a:cubicBezTo>
                  <a:cubicBezTo>
                    <a:pt x="1144519" y="903287"/>
                    <a:pt x="1156390" y="901872"/>
                    <a:pt x="1166813" y="906041"/>
                  </a:cubicBezTo>
                  <a:cubicBezTo>
                    <a:pt x="1177246" y="910214"/>
                    <a:pt x="1184078" y="926760"/>
                    <a:pt x="1190625" y="934616"/>
                  </a:cubicBezTo>
                  <a:cubicBezTo>
                    <a:pt x="1194937" y="939790"/>
                    <a:pt x="1200150" y="944141"/>
                    <a:pt x="1204913" y="948904"/>
                  </a:cubicBezTo>
                  <a:cubicBezTo>
                    <a:pt x="1206500" y="953666"/>
                    <a:pt x="1209675" y="958171"/>
                    <a:pt x="1209675" y="963191"/>
                  </a:cubicBezTo>
                  <a:cubicBezTo>
                    <a:pt x="1209675" y="978528"/>
                    <a:pt x="1201597" y="979690"/>
                    <a:pt x="1190625" y="987004"/>
                  </a:cubicBezTo>
                  <a:cubicBezTo>
                    <a:pt x="1185853" y="1001322"/>
                    <a:pt x="1186596" y="1003270"/>
                    <a:pt x="1176338" y="1015579"/>
                  </a:cubicBezTo>
                  <a:cubicBezTo>
                    <a:pt x="1172026" y="1020753"/>
                    <a:pt x="1167938" y="1026595"/>
                    <a:pt x="1162050" y="1029866"/>
                  </a:cubicBezTo>
                  <a:cubicBezTo>
                    <a:pt x="1153273" y="1034742"/>
                    <a:pt x="1133475" y="1039391"/>
                    <a:pt x="1133475" y="1039391"/>
                  </a:cubicBezTo>
                  <a:cubicBezTo>
                    <a:pt x="1120775" y="1037804"/>
                    <a:pt x="1108174" y="1034629"/>
                    <a:pt x="1095375" y="1034629"/>
                  </a:cubicBezTo>
                  <a:cubicBezTo>
                    <a:pt x="1062212" y="1034629"/>
                    <a:pt x="1063642" y="1041371"/>
                    <a:pt x="1033463" y="1048916"/>
                  </a:cubicBezTo>
                  <a:lnTo>
                    <a:pt x="1014413" y="1053679"/>
                  </a:lnTo>
                  <a:cubicBezTo>
                    <a:pt x="1001713" y="1052091"/>
                    <a:pt x="989112" y="1048916"/>
                    <a:pt x="976313" y="1048916"/>
                  </a:cubicBezTo>
                  <a:cubicBezTo>
                    <a:pt x="953205" y="1048916"/>
                    <a:pt x="915383" y="1054899"/>
                    <a:pt x="890588" y="1058441"/>
                  </a:cubicBezTo>
                  <a:cubicBezTo>
                    <a:pt x="857250" y="1069554"/>
                    <a:pt x="865188" y="1058441"/>
                    <a:pt x="857250" y="1082254"/>
                  </a:cubicBezTo>
                  <a:cubicBezTo>
                    <a:pt x="857201" y="1082551"/>
                    <a:pt x="852663" y="1118944"/>
                    <a:pt x="847725" y="1125116"/>
                  </a:cubicBezTo>
                  <a:cubicBezTo>
                    <a:pt x="844149" y="1129585"/>
                    <a:pt x="838200" y="1131466"/>
                    <a:pt x="833438" y="1134641"/>
                  </a:cubicBezTo>
                  <a:cubicBezTo>
                    <a:pt x="821463" y="1170562"/>
                    <a:pt x="837618" y="1126279"/>
                    <a:pt x="819150" y="1163216"/>
                  </a:cubicBezTo>
                  <a:cubicBezTo>
                    <a:pt x="816905" y="1167706"/>
                    <a:pt x="816633" y="1173014"/>
                    <a:pt x="814388" y="1177504"/>
                  </a:cubicBezTo>
                  <a:cubicBezTo>
                    <a:pt x="811828" y="1182623"/>
                    <a:pt x="807423" y="1186672"/>
                    <a:pt x="804863" y="1191791"/>
                  </a:cubicBezTo>
                  <a:cubicBezTo>
                    <a:pt x="802618" y="1196281"/>
                    <a:pt x="802538" y="1201690"/>
                    <a:pt x="800100" y="1206079"/>
                  </a:cubicBezTo>
                  <a:cubicBezTo>
                    <a:pt x="794541" y="1216086"/>
                    <a:pt x="787400" y="1225129"/>
                    <a:pt x="781050" y="1234654"/>
                  </a:cubicBezTo>
                  <a:lnTo>
                    <a:pt x="762000" y="1263229"/>
                  </a:lnTo>
                  <a:cubicBezTo>
                    <a:pt x="758825" y="1267991"/>
                    <a:pt x="757237" y="1274341"/>
                    <a:pt x="752475" y="1277516"/>
                  </a:cubicBezTo>
                  <a:cubicBezTo>
                    <a:pt x="747713" y="1280691"/>
                    <a:pt x="743307" y="1284481"/>
                    <a:pt x="738188" y="1287041"/>
                  </a:cubicBezTo>
                  <a:cubicBezTo>
                    <a:pt x="733698" y="1289286"/>
                    <a:pt x="728289" y="1289366"/>
                    <a:pt x="723900" y="1291804"/>
                  </a:cubicBezTo>
                  <a:cubicBezTo>
                    <a:pt x="713893" y="1297363"/>
                    <a:pt x="704850" y="1304504"/>
                    <a:pt x="695325" y="1310854"/>
                  </a:cubicBezTo>
                  <a:lnTo>
                    <a:pt x="681038" y="1320379"/>
                  </a:lnTo>
                  <a:cubicBezTo>
                    <a:pt x="677863" y="1329904"/>
                    <a:pt x="669078" y="1339213"/>
                    <a:pt x="671513" y="1348954"/>
                  </a:cubicBezTo>
                  <a:cubicBezTo>
                    <a:pt x="673040" y="1355064"/>
                    <a:pt x="677619" y="1375454"/>
                    <a:pt x="681038" y="1382291"/>
                  </a:cubicBezTo>
                  <a:cubicBezTo>
                    <a:pt x="683598" y="1387411"/>
                    <a:pt x="686255" y="1392810"/>
                    <a:pt x="690563" y="1396579"/>
                  </a:cubicBezTo>
                  <a:cubicBezTo>
                    <a:pt x="699178" y="1404117"/>
                    <a:pt x="709613" y="1409279"/>
                    <a:pt x="719138" y="1415629"/>
                  </a:cubicBezTo>
                  <a:lnTo>
                    <a:pt x="733425" y="1425154"/>
                  </a:lnTo>
                  <a:cubicBezTo>
                    <a:pt x="736600" y="1429916"/>
                    <a:pt x="738903" y="1435394"/>
                    <a:pt x="742950" y="1439441"/>
                  </a:cubicBezTo>
                  <a:cubicBezTo>
                    <a:pt x="748563" y="1445054"/>
                    <a:pt x="755497" y="1449177"/>
                    <a:pt x="762000" y="1453729"/>
                  </a:cubicBezTo>
                  <a:cubicBezTo>
                    <a:pt x="791774" y="1474571"/>
                    <a:pt x="781021" y="1469595"/>
                    <a:pt x="804863" y="1477541"/>
                  </a:cubicBezTo>
                  <a:cubicBezTo>
                    <a:pt x="814388" y="1483891"/>
                    <a:pt x="827088" y="1487066"/>
                    <a:pt x="833438" y="1496591"/>
                  </a:cubicBezTo>
                  <a:cubicBezTo>
                    <a:pt x="856648" y="1531408"/>
                    <a:pt x="828313" y="1487624"/>
                    <a:pt x="852488" y="1529929"/>
                  </a:cubicBezTo>
                  <a:cubicBezTo>
                    <a:pt x="855328" y="1534899"/>
                    <a:pt x="857544" y="1540640"/>
                    <a:pt x="862013" y="1544216"/>
                  </a:cubicBezTo>
                  <a:cubicBezTo>
                    <a:pt x="865933" y="1547352"/>
                    <a:pt x="871361" y="1548081"/>
                    <a:pt x="876300" y="1548979"/>
                  </a:cubicBezTo>
                  <a:cubicBezTo>
                    <a:pt x="888892" y="1551269"/>
                    <a:pt x="901700" y="1552154"/>
                    <a:pt x="914400" y="1553741"/>
                  </a:cubicBezTo>
                  <a:cubicBezTo>
                    <a:pt x="919163" y="1552154"/>
                    <a:pt x="923668" y="1548979"/>
                    <a:pt x="928688" y="1548979"/>
                  </a:cubicBezTo>
                  <a:cubicBezTo>
                    <a:pt x="933708" y="1548979"/>
                    <a:pt x="938148" y="1552362"/>
                    <a:pt x="942975" y="1553741"/>
                  </a:cubicBezTo>
                  <a:cubicBezTo>
                    <a:pt x="954621" y="1557068"/>
                    <a:pt x="982114" y="1562372"/>
                    <a:pt x="990600" y="1568029"/>
                  </a:cubicBezTo>
                  <a:lnTo>
                    <a:pt x="1004888" y="1577554"/>
                  </a:lnTo>
                  <a:cubicBezTo>
                    <a:pt x="1008063" y="1582316"/>
                    <a:pt x="1009559" y="1588808"/>
                    <a:pt x="1014413" y="1591841"/>
                  </a:cubicBezTo>
                  <a:cubicBezTo>
                    <a:pt x="1022927" y="1597162"/>
                    <a:pt x="1042988" y="1601366"/>
                    <a:pt x="1042988" y="1601366"/>
                  </a:cubicBezTo>
                  <a:cubicBezTo>
                    <a:pt x="1052513" y="1598191"/>
                    <a:pt x="1061718" y="1593810"/>
                    <a:pt x="1071563" y="1591841"/>
                  </a:cubicBezTo>
                  <a:cubicBezTo>
                    <a:pt x="1100298" y="1586095"/>
                    <a:pt x="1087696" y="1589639"/>
                    <a:pt x="1109663" y="1582316"/>
                  </a:cubicBezTo>
                  <a:cubicBezTo>
                    <a:pt x="1120742" y="1584532"/>
                    <a:pt x="1158953" y="1591388"/>
                    <a:pt x="1176338" y="1596604"/>
                  </a:cubicBezTo>
                  <a:cubicBezTo>
                    <a:pt x="1185955" y="1599489"/>
                    <a:pt x="1204913" y="1606129"/>
                    <a:pt x="1204913" y="1606129"/>
                  </a:cubicBezTo>
                  <a:cubicBezTo>
                    <a:pt x="1209675" y="1604541"/>
                    <a:pt x="1214180" y="1601366"/>
                    <a:pt x="1219200" y="1601366"/>
                  </a:cubicBezTo>
                  <a:cubicBezTo>
                    <a:pt x="1232662" y="1601366"/>
                    <a:pt x="1260383" y="1611919"/>
                    <a:pt x="1271588" y="1615654"/>
                  </a:cubicBezTo>
                  <a:lnTo>
                    <a:pt x="1285875" y="1620416"/>
                  </a:lnTo>
                  <a:cubicBezTo>
                    <a:pt x="1290638" y="1623591"/>
                    <a:pt x="1295766" y="1626277"/>
                    <a:pt x="1300163" y="1629941"/>
                  </a:cubicBezTo>
                  <a:cubicBezTo>
                    <a:pt x="1305337" y="1634253"/>
                    <a:pt x="1308562" y="1640958"/>
                    <a:pt x="1314450" y="1644229"/>
                  </a:cubicBezTo>
                  <a:cubicBezTo>
                    <a:pt x="1323227" y="1649105"/>
                    <a:pt x="1343025" y="1653754"/>
                    <a:pt x="1343025" y="1653754"/>
                  </a:cubicBezTo>
                  <a:cubicBezTo>
                    <a:pt x="1350963" y="1652166"/>
                    <a:pt x="1358743" y="1648991"/>
                    <a:pt x="1366838" y="1648991"/>
                  </a:cubicBezTo>
                  <a:cubicBezTo>
                    <a:pt x="1371858" y="1648991"/>
                    <a:pt x="1376635" y="1655999"/>
                    <a:pt x="1381125" y="1653754"/>
                  </a:cubicBezTo>
                  <a:cubicBezTo>
                    <a:pt x="1385615" y="1651509"/>
                    <a:pt x="1384300" y="1644229"/>
                    <a:pt x="1385888" y="1639466"/>
                  </a:cubicBezTo>
                  <a:cubicBezTo>
                    <a:pt x="1390650" y="1642641"/>
                    <a:pt x="1394914" y="1646736"/>
                    <a:pt x="1400175" y="1648991"/>
                  </a:cubicBezTo>
                  <a:cubicBezTo>
                    <a:pt x="1412118" y="1654110"/>
                    <a:pt x="1443611" y="1656888"/>
                    <a:pt x="1452563" y="1658516"/>
                  </a:cubicBezTo>
                  <a:cubicBezTo>
                    <a:pt x="1459003" y="1659687"/>
                    <a:pt x="1465144" y="1662284"/>
                    <a:pt x="1471613" y="1663279"/>
                  </a:cubicBezTo>
                  <a:cubicBezTo>
                    <a:pt x="1485821" y="1665465"/>
                    <a:pt x="1500188" y="1666454"/>
                    <a:pt x="1514475" y="1668041"/>
                  </a:cubicBezTo>
                  <a:cubicBezTo>
                    <a:pt x="1534870" y="1673140"/>
                    <a:pt x="1535155" y="1673533"/>
                    <a:pt x="1557338" y="1677566"/>
                  </a:cubicBezTo>
                  <a:cubicBezTo>
                    <a:pt x="1566839" y="1679293"/>
                    <a:pt x="1576487" y="1680234"/>
                    <a:pt x="1585913" y="1682329"/>
                  </a:cubicBezTo>
                  <a:cubicBezTo>
                    <a:pt x="1590813" y="1683418"/>
                    <a:pt x="1595261" y="1686193"/>
                    <a:pt x="1600200" y="1687091"/>
                  </a:cubicBezTo>
                  <a:cubicBezTo>
                    <a:pt x="1612792" y="1689381"/>
                    <a:pt x="1625600" y="1690266"/>
                    <a:pt x="1638300" y="1691854"/>
                  </a:cubicBezTo>
                  <a:cubicBezTo>
                    <a:pt x="1643063" y="1693441"/>
                    <a:pt x="1647761" y="1695237"/>
                    <a:pt x="1652588" y="1696616"/>
                  </a:cubicBezTo>
                  <a:cubicBezTo>
                    <a:pt x="1658882" y="1698414"/>
                    <a:pt x="1665784" y="1698452"/>
                    <a:pt x="1671638" y="1701379"/>
                  </a:cubicBezTo>
                  <a:cubicBezTo>
                    <a:pt x="1701819" y="1716470"/>
                    <a:pt x="1695271" y="1725166"/>
                    <a:pt x="1728788" y="1729954"/>
                  </a:cubicBezTo>
                  <a:cubicBezTo>
                    <a:pt x="1814387" y="1742182"/>
                    <a:pt x="1773090" y="1737615"/>
                    <a:pt x="1852613" y="1744241"/>
                  </a:cubicBezTo>
                  <a:cubicBezTo>
                    <a:pt x="1970152" y="1733557"/>
                    <a:pt x="1857120" y="1745142"/>
                    <a:pt x="1933575" y="1734716"/>
                  </a:cubicBezTo>
                  <a:cubicBezTo>
                    <a:pt x="1958938" y="1731257"/>
                    <a:pt x="2009775" y="1725191"/>
                    <a:pt x="2009775" y="1725191"/>
                  </a:cubicBezTo>
                  <a:cubicBezTo>
                    <a:pt x="2014538" y="1726779"/>
                    <a:pt x="2019193" y="1728736"/>
                    <a:pt x="2024063" y="1729954"/>
                  </a:cubicBezTo>
                  <a:cubicBezTo>
                    <a:pt x="2034937" y="1732672"/>
                    <a:pt x="2051274" y="1734034"/>
                    <a:pt x="2062163" y="1739479"/>
                  </a:cubicBezTo>
                  <a:cubicBezTo>
                    <a:pt x="2099085" y="1757940"/>
                    <a:pt x="2054831" y="1741799"/>
                    <a:pt x="2090738" y="1753766"/>
                  </a:cubicBezTo>
                  <a:cubicBezTo>
                    <a:pt x="2101461" y="1785941"/>
                    <a:pt x="2086589" y="1751067"/>
                    <a:pt x="2109788" y="1777579"/>
                  </a:cubicBezTo>
                  <a:cubicBezTo>
                    <a:pt x="2117326" y="1786194"/>
                    <a:pt x="2128838" y="1806154"/>
                    <a:pt x="2128838" y="1806154"/>
                  </a:cubicBezTo>
                  <a:cubicBezTo>
                    <a:pt x="2131083" y="1812890"/>
                    <a:pt x="2138363" y="1833514"/>
                    <a:pt x="2138363" y="1839491"/>
                  </a:cubicBezTo>
                  <a:cubicBezTo>
                    <a:pt x="2138363" y="1844511"/>
                    <a:pt x="2135188" y="1849016"/>
                    <a:pt x="2133600" y="1853779"/>
                  </a:cubicBezTo>
                  <a:cubicBezTo>
                    <a:pt x="2135188" y="1858541"/>
                    <a:pt x="2138917" y="1863077"/>
                    <a:pt x="2138363" y="1868066"/>
                  </a:cubicBezTo>
                  <a:cubicBezTo>
                    <a:pt x="2137254" y="1878045"/>
                    <a:pt x="2132013" y="1887116"/>
                    <a:pt x="2128838" y="1896641"/>
                  </a:cubicBezTo>
                  <a:cubicBezTo>
                    <a:pt x="2117413" y="1930916"/>
                    <a:pt x="2131280" y="1888095"/>
                    <a:pt x="2119313" y="1929979"/>
                  </a:cubicBezTo>
                  <a:cubicBezTo>
                    <a:pt x="2117934" y="1934806"/>
                    <a:pt x="2116988" y="1939878"/>
                    <a:pt x="2114550" y="1944266"/>
                  </a:cubicBezTo>
                  <a:cubicBezTo>
                    <a:pt x="2108990" y="1954273"/>
                    <a:pt x="2101850" y="1963316"/>
                    <a:pt x="2095500" y="1972841"/>
                  </a:cubicBezTo>
                  <a:cubicBezTo>
                    <a:pt x="2092325" y="1977604"/>
                    <a:pt x="2091405" y="1985319"/>
                    <a:pt x="2085975" y="1987129"/>
                  </a:cubicBezTo>
                  <a:cubicBezTo>
                    <a:pt x="2076450" y="1990304"/>
                    <a:pt x="2067141" y="1994219"/>
                    <a:pt x="2057400" y="1996654"/>
                  </a:cubicBezTo>
                  <a:cubicBezTo>
                    <a:pt x="2033480" y="2002633"/>
                    <a:pt x="2044559" y="1999346"/>
                    <a:pt x="2024063" y="2006179"/>
                  </a:cubicBezTo>
                  <a:cubicBezTo>
                    <a:pt x="2005013" y="2004591"/>
                    <a:pt x="1985769" y="2004559"/>
                    <a:pt x="1966913" y="2001416"/>
                  </a:cubicBezTo>
                  <a:cubicBezTo>
                    <a:pt x="1957009" y="1999765"/>
                    <a:pt x="1947863" y="1995066"/>
                    <a:pt x="1938338" y="1991891"/>
                  </a:cubicBezTo>
                  <a:lnTo>
                    <a:pt x="1924050" y="1987129"/>
                  </a:lnTo>
                  <a:cubicBezTo>
                    <a:pt x="1919288" y="1985542"/>
                    <a:pt x="1913940" y="1985151"/>
                    <a:pt x="1909763" y="1982366"/>
                  </a:cubicBezTo>
                  <a:cubicBezTo>
                    <a:pt x="1905000" y="1979191"/>
                    <a:pt x="1900706" y="1975166"/>
                    <a:pt x="1895475" y="1972841"/>
                  </a:cubicBezTo>
                  <a:cubicBezTo>
                    <a:pt x="1886300" y="1968763"/>
                    <a:pt x="1876425" y="1966491"/>
                    <a:pt x="1866900" y="1963316"/>
                  </a:cubicBezTo>
                  <a:cubicBezTo>
                    <a:pt x="1846407" y="1956485"/>
                    <a:pt x="1857478" y="1959770"/>
                    <a:pt x="1833563" y="1953791"/>
                  </a:cubicBezTo>
                  <a:cubicBezTo>
                    <a:pt x="1814513" y="1955379"/>
                    <a:pt x="1795398" y="1956320"/>
                    <a:pt x="1776413" y="1958554"/>
                  </a:cubicBezTo>
                  <a:cubicBezTo>
                    <a:pt x="1768374" y="1959500"/>
                    <a:pt x="1760624" y="1962246"/>
                    <a:pt x="1752600" y="1963316"/>
                  </a:cubicBezTo>
                  <a:cubicBezTo>
                    <a:pt x="1736786" y="1965425"/>
                    <a:pt x="1720850" y="1966491"/>
                    <a:pt x="1704975" y="1968079"/>
                  </a:cubicBezTo>
                  <a:cubicBezTo>
                    <a:pt x="1697038" y="1966491"/>
                    <a:pt x="1689016" y="1965279"/>
                    <a:pt x="1681163" y="1963316"/>
                  </a:cubicBezTo>
                  <a:cubicBezTo>
                    <a:pt x="1676293" y="1962098"/>
                    <a:pt x="1671895" y="1958554"/>
                    <a:pt x="1666875" y="1958554"/>
                  </a:cubicBezTo>
                  <a:cubicBezTo>
                    <a:pt x="1661855" y="1958554"/>
                    <a:pt x="1657585" y="1962840"/>
                    <a:pt x="1652588" y="1963316"/>
                  </a:cubicBezTo>
                  <a:cubicBezTo>
                    <a:pt x="1624098" y="1966029"/>
                    <a:pt x="1595419" y="1966175"/>
                    <a:pt x="1566863" y="1968079"/>
                  </a:cubicBezTo>
                  <a:cubicBezTo>
                    <a:pt x="1547789" y="1969351"/>
                    <a:pt x="1528763" y="1971254"/>
                    <a:pt x="1509713" y="1972841"/>
                  </a:cubicBezTo>
                  <a:cubicBezTo>
                    <a:pt x="1503363" y="1974429"/>
                    <a:pt x="1497180" y="1976993"/>
                    <a:pt x="1490663" y="1977604"/>
                  </a:cubicBezTo>
                  <a:cubicBezTo>
                    <a:pt x="1446294" y="1981764"/>
                    <a:pt x="1357313" y="1987129"/>
                    <a:pt x="1357313" y="1987129"/>
                  </a:cubicBezTo>
                  <a:cubicBezTo>
                    <a:pt x="1349566" y="1985580"/>
                    <a:pt x="1311024" y="1977604"/>
                    <a:pt x="1304925" y="1977604"/>
                  </a:cubicBezTo>
                  <a:cubicBezTo>
                    <a:pt x="1293700" y="1977604"/>
                    <a:pt x="1282700" y="1980779"/>
                    <a:pt x="1271588" y="1982366"/>
                  </a:cubicBezTo>
                  <a:cubicBezTo>
                    <a:pt x="1235667" y="1994341"/>
                    <a:pt x="1279950" y="1978186"/>
                    <a:pt x="1243013" y="1996654"/>
                  </a:cubicBezTo>
                  <a:cubicBezTo>
                    <a:pt x="1238523" y="1998899"/>
                    <a:pt x="1233488" y="1999829"/>
                    <a:pt x="1228725" y="2001416"/>
                  </a:cubicBezTo>
                  <a:cubicBezTo>
                    <a:pt x="1223963" y="2004591"/>
                    <a:pt x="1220138" y="2010423"/>
                    <a:pt x="1214438" y="2010941"/>
                  </a:cubicBezTo>
                  <a:cubicBezTo>
                    <a:pt x="1208904" y="2011444"/>
                    <a:pt x="1173752" y="2007917"/>
                    <a:pt x="1162050" y="2001416"/>
                  </a:cubicBezTo>
                  <a:cubicBezTo>
                    <a:pt x="1152043" y="1995857"/>
                    <a:pt x="1144335" y="1985986"/>
                    <a:pt x="1133475" y="1982366"/>
                  </a:cubicBezTo>
                  <a:lnTo>
                    <a:pt x="1104900" y="1972841"/>
                  </a:lnTo>
                  <a:lnTo>
                    <a:pt x="1076325" y="1963316"/>
                  </a:lnTo>
                  <a:lnTo>
                    <a:pt x="1062038" y="1958554"/>
                  </a:lnTo>
                  <a:cubicBezTo>
                    <a:pt x="1027780" y="1969972"/>
                    <a:pt x="1070561" y="1958554"/>
                    <a:pt x="1028700" y="1958554"/>
                  </a:cubicBezTo>
                  <a:cubicBezTo>
                    <a:pt x="1023680" y="1958554"/>
                    <a:pt x="1019240" y="1961937"/>
                    <a:pt x="1014413" y="1963316"/>
                  </a:cubicBezTo>
                  <a:cubicBezTo>
                    <a:pt x="1008119" y="1965114"/>
                    <a:pt x="1001713" y="1966491"/>
                    <a:pt x="995363" y="1968079"/>
                  </a:cubicBezTo>
                  <a:cubicBezTo>
                    <a:pt x="984831" y="1978610"/>
                    <a:pt x="980047" y="1985261"/>
                    <a:pt x="966788" y="1991891"/>
                  </a:cubicBezTo>
                  <a:cubicBezTo>
                    <a:pt x="959171" y="1995700"/>
                    <a:pt x="940577" y="1999380"/>
                    <a:pt x="933450" y="2001416"/>
                  </a:cubicBezTo>
                  <a:cubicBezTo>
                    <a:pt x="928623" y="2002795"/>
                    <a:pt x="923925" y="2004591"/>
                    <a:pt x="919163" y="2006179"/>
                  </a:cubicBezTo>
                  <a:cubicBezTo>
                    <a:pt x="917575" y="2010941"/>
                    <a:pt x="913846" y="2015477"/>
                    <a:pt x="914400" y="2020466"/>
                  </a:cubicBezTo>
                  <a:cubicBezTo>
                    <a:pt x="915509" y="2030445"/>
                    <a:pt x="923925" y="2049041"/>
                    <a:pt x="923925" y="2049041"/>
                  </a:cubicBezTo>
                  <a:cubicBezTo>
                    <a:pt x="922338" y="2066504"/>
                    <a:pt x="921898" y="2084109"/>
                    <a:pt x="919163" y="2101429"/>
                  </a:cubicBezTo>
                  <a:cubicBezTo>
                    <a:pt x="909210" y="2164469"/>
                    <a:pt x="913476" y="2119414"/>
                    <a:pt x="904875" y="2153816"/>
                  </a:cubicBezTo>
                  <a:cubicBezTo>
                    <a:pt x="902912" y="2161669"/>
                    <a:pt x="902243" y="2169819"/>
                    <a:pt x="900113" y="2177629"/>
                  </a:cubicBezTo>
                  <a:cubicBezTo>
                    <a:pt x="897471" y="2187315"/>
                    <a:pt x="893763" y="2196679"/>
                    <a:pt x="890588" y="2206204"/>
                  </a:cubicBezTo>
                  <a:cubicBezTo>
                    <a:pt x="889000" y="2210966"/>
                    <a:pt x="887042" y="2215621"/>
                    <a:pt x="885825" y="2220491"/>
                  </a:cubicBezTo>
                  <a:cubicBezTo>
                    <a:pt x="884238" y="2226841"/>
                    <a:pt x="882944" y="2233272"/>
                    <a:pt x="881063" y="2239541"/>
                  </a:cubicBezTo>
                  <a:cubicBezTo>
                    <a:pt x="878178" y="2249158"/>
                    <a:pt x="873507" y="2258271"/>
                    <a:pt x="871538" y="2268116"/>
                  </a:cubicBezTo>
                  <a:cubicBezTo>
                    <a:pt x="869950" y="2276054"/>
                    <a:pt x="868738" y="2284076"/>
                    <a:pt x="866775" y="2291929"/>
                  </a:cubicBezTo>
                  <a:cubicBezTo>
                    <a:pt x="865557" y="2296799"/>
                    <a:pt x="863102" y="2301316"/>
                    <a:pt x="862013" y="2306216"/>
                  </a:cubicBezTo>
                  <a:cubicBezTo>
                    <a:pt x="859918" y="2315642"/>
                    <a:pt x="858838" y="2325266"/>
                    <a:pt x="857250" y="2334791"/>
                  </a:cubicBezTo>
                  <a:cubicBezTo>
                    <a:pt x="859005" y="2347073"/>
                    <a:pt x="860126" y="2369118"/>
                    <a:pt x="866775" y="2382416"/>
                  </a:cubicBezTo>
                  <a:cubicBezTo>
                    <a:pt x="875645" y="2400156"/>
                    <a:pt x="877420" y="2395189"/>
                    <a:pt x="890588" y="2410991"/>
                  </a:cubicBezTo>
                  <a:cubicBezTo>
                    <a:pt x="894252" y="2415388"/>
                    <a:pt x="896938" y="2420516"/>
                    <a:pt x="900113" y="2425279"/>
                  </a:cubicBezTo>
                  <a:cubicBezTo>
                    <a:pt x="901700" y="2430041"/>
                    <a:pt x="902630" y="2435076"/>
                    <a:pt x="904875" y="2439566"/>
                  </a:cubicBezTo>
                  <a:cubicBezTo>
                    <a:pt x="907435" y="2444686"/>
                    <a:pt x="912145" y="2448593"/>
                    <a:pt x="914400" y="2453854"/>
                  </a:cubicBezTo>
                  <a:cubicBezTo>
                    <a:pt x="917336" y="2460705"/>
                    <a:pt x="922567" y="2491283"/>
                    <a:pt x="923925" y="2496716"/>
                  </a:cubicBezTo>
                  <a:cubicBezTo>
                    <a:pt x="925143" y="2501586"/>
                    <a:pt x="927470" y="2506134"/>
                    <a:pt x="928688" y="2511004"/>
                  </a:cubicBezTo>
                  <a:cubicBezTo>
                    <a:pt x="930651" y="2518857"/>
                    <a:pt x="931863" y="2526879"/>
                    <a:pt x="933450" y="2534816"/>
                  </a:cubicBezTo>
                  <a:cubicBezTo>
                    <a:pt x="935038" y="2560216"/>
                    <a:pt x="935800" y="2585681"/>
                    <a:pt x="938213" y="2611016"/>
                  </a:cubicBezTo>
                  <a:cubicBezTo>
                    <a:pt x="938980" y="2619074"/>
                    <a:pt x="941644" y="2626844"/>
                    <a:pt x="942975" y="2634829"/>
                  </a:cubicBezTo>
                  <a:cubicBezTo>
                    <a:pt x="944820" y="2645901"/>
                    <a:pt x="946150" y="2657054"/>
                    <a:pt x="947738" y="2668166"/>
                  </a:cubicBezTo>
                  <a:cubicBezTo>
                    <a:pt x="949325" y="2712616"/>
                    <a:pt x="952500" y="2757038"/>
                    <a:pt x="952500" y="2801516"/>
                  </a:cubicBezTo>
                  <a:cubicBezTo>
                    <a:pt x="952500" y="2823798"/>
                    <a:pt x="947738" y="2845909"/>
                    <a:pt x="947738" y="2868191"/>
                  </a:cubicBezTo>
                  <a:cubicBezTo>
                    <a:pt x="947738" y="2902515"/>
                    <a:pt x="953308" y="2946904"/>
                    <a:pt x="957263" y="2982491"/>
                  </a:cubicBezTo>
                  <a:cubicBezTo>
                    <a:pt x="955675" y="3006304"/>
                    <a:pt x="953722" y="3030095"/>
                    <a:pt x="952500" y="3053929"/>
                  </a:cubicBezTo>
                  <a:cubicBezTo>
                    <a:pt x="950547" y="3092012"/>
                    <a:pt x="950275" y="3130180"/>
                    <a:pt x="947738" y="3168229"/>
                  </a:cubicBezTo>
                  <a:cubicBezTo>
                    <a:pt x="947096" y="3177864"/>
                    <a:pt x="948513" y="3188893"/>
                    <a:pt x="942975" y="3196804"/>
                  </a:cubicBezTo>
                  <a:cubicBezTo>
                    <a:pt x="936410" y="3206182"/>
                    <a:pt x="923925" y="3209504"/>
                    <a:pt x="914400" y="3215854"/>
                  </a:cubicBezTo>
                  <a:cubicBezTo>
                    <a:pt x="895636" y="3228363"/>
                    <a:pt x="898742" y="3228104"/>
                    <a:pt x="871538" y="3234904"/>
                  </a:cubicBezTo>
                  <a:cubicBezTo>
                    <a:pt x="865188" y="3236491"/>
                    <a:pt x="858757" y="3237785"/>
                    <a:pt x="852488" y="3239666"/>
                  </a:cubicBezTo>
                  <a:cubicBezTo>
                    <a:pt x="842871" y="3242551"/>
                    <a:pt x="833892" y="3248082"/>
                    <a:pt x="823913" y="3249191"/>
                  </a:cubicBezTo>
                  <a:cubicBezTo>
                    <a:pt x="794830" y="3252422"/>
                    <a:pt x="740178" y="3257591"/>
                    <a:pt x="704850" y="3263479"/>
                  </a:cubicBezTo>
                  <a:cubicBezTo>
                    <a:pt x="696866" y="3264810"/>
                    <a:pt x="688975" y="3266654"/>
                    <a:pt x="681038" y="3268241"/>
                  </a:cubicBezTo>
                  <a:lnTo>
                    <a:pt x="595313" y="3263479"/>
                  </a:lnTo>
                  <a:cubicBezTo>
                    <a:pt x="577820" y="3262273"/>
                    <a:pt x="560373" y="3260461"/>
                    <a:pt x="542925" y="3258716"/>
                  </a:cubicBezTo>
                  <a:cubicBezTo>
                    <a:pt x="528621" y="3257286"/>
                    <a:pt x="514416" y="3254751"/>
                    <a:pt x="500063" y="3253954"/>
                  </a:cubicBezTo>
                  <a:cubicBezTo>
                    <a:pt x="457237" y="3251575"/>
                    <a:pt x="414338" y="3250779"/>
                    <a:pt x="371475" y="3249191"/>
                  </a:cubicBezTo>
                  <a:cubicBezTo>
                    <a:pt x="337013" y="3237704"/>
                    <a:pt x="369958" y="3247435"/>
                    <a:pt x="300038" y="3239666"/>
                  </a:cubicBezTo>
                  <a:cubicBezTo>
                    <a:pt x="290441" y="3238600"/>
                    <a:pt x="280988" y="3236491"/>
                    <a:pt x="271463" y="3234904"/>
                  </a:cubicBezTo>
                  <a:cubicBezTo>
                    <a:pt x="261938" y="3231729"/>
                    <a:pt x="248457" y="3233733"/>
                    <a:pt x="242888" y="3225379"/>
                  </a:cubicBezTo>
                  <a:lnTo>
                    <a:pt x="223838" y="3196804"/>
                  </a:lnTo>
                  <a:cubicBezTo>
                    <a:pt x="222250" y="3176166"/>
                    <a:pt x="218362" y="3155577"/>
                    <a:pt x="219075" y="3134891"/>
                  </a:cubicBezTo>
                  <a:cubicBezTo>
                    <a:pt x="219957" y="3109309"/>
                    <a:pt x="228600" y="3058691"/>
                    <a:pt x="228600" y="3058691"/>
                  </a:cubicBezTo>
                  <a:cubicBezTo>
                    <a:pt x="227013" y="3014241"/>
                    <a:pt x="223838" y="2969819"/>
                    <a:pt x="223838" y="2925341"/>
                  </a:cubicBezTo>
                  <a:cubicBezTo>
                    <a:pt x="223838" y="2910966"/>
                    <a:pt x="226567" y="2896710"/>
                    <a:pt x="228600" y="2882479"/>
                  </a:cubicBezTo>
                  <a:cubicBezTo>
                    <a:pt x="230614" y="2868380"/>
                    <a:pt x="234661" y="2853475"/>
                    <a:pt x="238125" y="2839616"/>
                  </a:cubicBezTo>
                  <a:cubicBezTo>
                    <a:pt x="232118" y="2791557"/>
                    <a:pt x="237410" y="2813655"/>
                    <a:pt x="223838" y="2772941"/>
                  </a:cubicBezTo>
                  <a:lnTo>
                    <a:pt x="219075" y="2758654"/>
                  </a:lnTo>
                  <a:lnTo>
                    <a:pt x="214313" y="2744366"/>
                  </a:lnTo>
                  <a:cubicBezTo>
                    <a:pt x="215900" y="2733254"/>
                    <a:pt x="218059" y="2722208"/>
                    <a:pt x="219075" y="2711029"/>
                  </a:cubicBezTo>
                  <a:cubicBezTo>
                    <a:pt x="224541" y="2650908"/>
                    <a:pt x="222312" y="2639031"/>
                    <a:pt x="228600" y="2582441"/>
                  </a:cubicBezTo>
                  <a:cubicBezTo>
                    <a:pt x="232678" y="2545741"/>
                    <a:pt x="232215" y="2564366"/>
                    <a:pt x="238125" y="2534816"/>
                  </a:cubicBezTo>
                  <a:cubicBezTo>
                    <a:pt x="243471" y="2508084"/>
                    <a:pt x="244472" y="2491986"/>
                    <a:pt x="247650" y="2463379"/>
                  </a:cubicBezTo>
                  <a:cubicBezTo>
                    <a:pt x="236327" y="2429405"/>
                    <a:pt x="252383" y="2470479"/>
                    <a:pt x="228600" y="2434804"/>
                  </a:cubicBezTo>
                  <a:cubicBezTo>
                    <a:pt x="225815" y="2430627"/>
                    <a:pt x="226083" y="2425006"/>
                    <a:pt x="223838" y="2420516"/>
                  </a:cubicBezTo>
                  <a:cubicBezTo>
                    <a:pt x="221278" y="2415397"/>
                    <a:pt x="217488" y="2410991"/>
                    <a:pt x="214313" y="2406229"/>
                  </a:cubicBezTo>
                  <a:cubicBezTo>
                    <a:pt x="212725" y="2399879"/>
                    <a:pt x="210970" y="2393569"/>
                    <a:pt x="209550" y="2387179"/>
                  </a:cubicBezTo>
                  <a:cubicBezTo>
                    <a:pt x="207794" y="2379277"/>
                    <a:pt x="206918" y="2371176"/>
                    <a:pt x="204788" y="2363366"/>
                  </a:cubicBezTo>
                  <a:cubicBezTo>
                    <a:pt x="202146" y="2353680"/>
                    <a:pt x="200832" y="2343145"/>
                    <a:pt x="195263" y="2334791"/>
                  </a:cubicBezTo>
                  <a:cubicBezTo>
                    <a:pt x="184828" y="2319138"/>
                    <a:pt x="185904" y="2323468"/>
                    <a:pt x="180975" y="2306216"/>
                  </a:cubicBezTo>
                  <a:cubicBezTo>
                    <a:pt x="179177" y="2299922"/>
                    <a:pt x="177633" y="2293556"/>
                    <a:pt x="176213" y="2287166"/>
                  </a:cubicBezTo>
                  <a:cubicBezTo>
                    <a:pt x="172253" y="2269346"/>
                    <a:pt x="171033" y="2248649"/>
                    <a:pt x="157163" y="2234779"/>
                  </a:cubicBezTo>
                  <a:cubicBezTo>
                    <a:pt x="153115" y="2230732"/>
                    <a:pt x="148136" y="2227509"/>
                    <a:pt x="142875" y="2225254"/>
                  </a:cubicBezTo>
                  <a:cubicBezTo>
                    <a:pt x="136859" y="2222676"/>
                    <a:pt x="130175" y="2222079"/>
                    <a:pt x="123825" y="2220491"/>
                  </a:cubicBezTo>
                  <a:cubicBezTo>
                    <a:pt x="120650" y="2215729"/>
                    <a:pt x="116860" y="2211323"/>
                    <a:pt x="114300" y="2206204"/>
                  </a:cubicBezTo>
                  <a:cubicBezTo>
                    <a:pt x="112055" y="2201714"/>
                    <a:pt x="111976" y="2196304"/>
                    <a:pt x="109538" y="2191916"/>
                  </a:cubicBezTo>
                  <a:cubicBezTo>
                    <a:pt x="82242" y="2142781"/>
                    <a:pt x="96504" y="2181385"/>
                    <a:pt x="85725" y="2149054"/>
                  </a:cubicBezTo>
                  <a:cubicBezTo>
                    <a:pt x="87313" y="2123654"/>
                    <a:pt x="90488" y="2098304"/>
                    <a:pt x="90488" y="2072854"/>
                  </a:cubicBezTo>
                  <a:cubicBezTo>
                    <a:pt x="90488" y="2067834"/>
                    <a:pt x="88861" y="2062486"/>
                    <a:pt x="85725" y="2058566"/>
                  </a:cubicBezTo>
                  <a:cubicBezTo>
                    <a:pt x="82149" y="2054097"/>
                    <a:pt x="76200" y="2052216"/>
                    <a:pt x="71438" y="2049041"/>
                  </a:cubicBezTo>
                  <a:cubicBezTo>
                    <a:pt x="68263" y="2044279"/>
                    <a:pt x="65960" y="2038801"/>
                    <a:pt x="61913" y="2034754"/>
                  </a:cubicBezTo>
                  <a:cubicBezTo>
                    <a:pt x="57865" y="2030707"/>
                    <a:pt x="50659" y="2030083"/>
                    <a:pt x="47625" y="2025229"/>
                  </a:cubicBezTo>
                  <a:cubicBezTo>
                    <a:pt x="47620" y="2025221"/>
                    <a:pt x="35721" y="1989514"/>
                    <a:pt x="33338" y="1982366"/>
                  </a:cubicBezTo>
                  <a:cubicBezTo>
                    <a:pt x="31751" y="1977604"/>
                    <a:pt x="31360" y="1972256"/>
                    <a:pt x="28575" y="1968079"/>
                  </a:cubicBezTo>
                  <a:lnTo>
                    <a:pt x="9525" y="1939504"/>
                  </a:lnTo>
                  <a:cubicBezTo>
                    <a:pt x="5358" y="1922833"/>
                    <a:pt x="0" y="1904176"/>
                    <a:pt x="0" y="1887116"/>
                  </a:cubicBezTo>
                  <a:cubicBezTo>
                    <a:pt x="0" y="1866418"/>
                    <a:pt x="2196" y="1845742"/>
                    <a:pt x="4763" y="1825204"/>
                  </a:cubicBezTo>
                  <a:cubicBezTo>
                    <a:pt x="5386" y="1820223"/>
                    <a:pt x="8146" y="1815743"/>
                    <a:pt x="9525" y="1810916"/>
                  </a:cubicBezTo>
                  <a:cubicBezTo>
                    <a:pt x="23916" y="1760546"/>
                    <a:pt x="1185" y="1831177"/>
                    <a:pt x="23813" y="1763291"/>
                  </a:cubicBezTo>
                  <a:lnTo>
                    <a:pt x="33338" y="1734716"/>
                  </a:lnTo>
                  <a:lnTo>
                    <a:pt x="38100" y="1720429"/>
                  </a:lnTo>
                  <a:cubicBezTo>
                    <a:pt x="44129" y="1702342"/>
                    <a:pt x="47346" y="1685596"/>
                    <a:pt x="71438" y="1677566"/>
                  </a:cubicBezTo>
                  <a:lnTo>
                    <a:pt x="85725" y="1672804"/>
                  </a:lnTo>
                  <a:cubicBezTo>
                    <a:pt x="88900" y="1668041"/>
                    <a:pt x="90780" y="1662092"/>
                    <a:pt x="95250" y="1658516"/>
                  </a:cubicBezTo>
                  <a:cubicBezTo>
                    <a:pt x="99170" y="1655380"/>
                    <a:pt x="105048" y="1655999"/>
                    <a:pt x="109538" y="1653754"/>
                  </a:cubicBezTo>
                  <a:cubicBezTo>
                    <a:pt x="114657" y="1651194"/>
                    <a:pt x="118706" y="1646789"/>
                    <a:pt x="123825" y="1644229"/>
                  </a:cubicBezTo>
                  <a:cubicBezTo>
                    <a:pt x="128315" y="1641984"/>
                    <a:pt x="133623" y="1641711"/>
                    <a:pt x="138113" y="1639466"/>
                  </a:cubicBezTo>
                  <a:cubicBezTo>
                    <a:pt x="143232" y="1636906"/>
                    <a:pt x="147281" y="1632501"/>
                    <a:pt x="152400" y="1629941"/>
                  </a:cubicBezTo>
                  <a:cubicBezTo>
                    <a:pt x="167080" y="1622601"/>
                    <a:pt x="191662" y="1622057"/>
                    <a:pt x="204788" y="1620416"/>
                  </a:cubicBezTo>
                  <a:cubicBezTo>
                    <a:pt x="206375" y="1615654"/>
                    <a:pt x="207305" y="1610619"/>
                    <a:pt x="209550" y="1606129"/>
                  </a:cubicBezTo>
                  <a:cubicBezTo>
                    <a:pt x="215447" y="1594335"/>
                    <a:pt x="221116" y="1587759"/>
                    <a:pt x="233363" y="1582316"/>
                  </a:cubicBezTo>
                  <a:cubicBezTo>
                    <a:pt x="242538" y="1578238"/>
                    <a:pt x="261938" y="1572791"/>
                    <a:pt x="261938" y="1572791"/>
                  </a:cubicBezTo>
                  <a:cubicBezTo>
                    <a:pt x="263525" y="1568029"/>
                    <a:pt x="265321" y="1563331"/>
                    <a:pt x="266700" y="1558504"/>
                  </a:cubicBezTo>
                  <a:cubicBezTo>
                    <a:pt x="268498" y="1552210"/>
                    <a:pt x="268536" y="1545308"/>
                    <a:pt x="271463" y="1539454"/>
                  </a:cubicBezTo>
                  <a:cubicBezTo>
                    <a:pt x="279047" y="1524285"/>
                    <a:pt x="291362" y="1507789"/>
                    <a:pt x="304800" y="1496591"/>
                  </a:cubicBezTo>
                  <a:cubicBezTo>
                    <a:pt x="309197" y="1492927"/>
                    <a:pt x="314325" y="1490241"/>
                    <a:pt x="319088" y="1487066"/>
                  </a:cubicBezTo>
                  <a:cubicBezTo>
                    <a:pt x="353216" y="1435874"/>
                    <a:pt x="322662" y="1473768"/>
                    <a:pt x="352425" y="1448966"/>
                  </a:cubicBezTo>
                  <a:cubicBezTo>
                    <a:pt x="357599" y="1444654"/>
                    <a:pt x="361109" y="1438415"/>
                    <a:pt x="366713" y="1434679"/>
                  </a:cubicBezTo>
                  <a:cubicBezTo>
                    <a:pt x="370890" y="1431894"/>
                    <a:pt x="376510" y="1432161"/>
                    <a:pt x="381000" y="1429916"/>
                  </a:cubicBezTo>
                  <a:cubicBezTo>
                    <a:pt x="386120" y="1427356"/>
                    <a:pt x="390525" y="1423566"/>
                    <a:pt x="395288" y="1420391"/>
                  </a:cubicBezTo>
                  <a:cubicBezTo>
                    <a:pt x="398463" y="1415629"/>
                    <a:pt x="402488" y="1411334"/>
                    <a:pt x="404813" y="1406104"/>
                  </a:cubicBezTo>
                  <a:cubicBezTo>
                    <a:pt x="408891" y="1396929"/>
                    <a:pt x="411163" y="1387054"/>
                    <a:pt x="414338" y="1377529"/>
                  </a:cubicBezTo>
                  <a:cubicBezTo>
                    <a:pt x="415925" y="1372766"/>
                    <a:pt x="416315" y="1367418"/>
                    <a:pt x="419100" y="1363241"/>
                  </a:cubicBezTo>
                  <a:lnTo>
                    <a:pt x="428625" y="1348954"/>
                  </a:lnTo>
                  <a:cubicBezTo>
                    <a:pt x="426030" y="1341168"/>
                    <a:pt x="422114" y="1325239"/>
                    <a:pt x="414338" y="1320379"/>
                  </a:cubicBezTo>
                  <a:cubicBezTo>
                    <a:pt x="405824" y="1315058"/>
                    <a:pt x="395288" y="1314029"/>
                    <a:pt x="385763" y="1310854"/>
                  </a:cubicBezTo>
                  <a:lnTo>
                    <a:pt x="371475" y="1306091"/>
                  </a:lnTo>
                  <a:lnTo>
                    <a:pt x="357188" y="1301329"/>
                  </a:lnTo>
                  <a:cubicBezTo>
                    <a:pt x="352425" y="1298154"/>
                    <a:pt x="346476" y="1296274"/>
                    <a:pt x="342900" y="1291804"/>
                  </a:cubicBezTo>
                  <a:cubicBezTo>
                    <a:pt x="339764" y="1287884"/>
                    <a:pt x="340383" y="1282006"/>
                    <a:pt x="338138" y="1277516"/>
                  </a:cubicBezTo>
                  <a:cubicBezTo>
                    <a:pt x="330201" y="1261642"/>
                    <a:pt x="328612" y="1263228"/>
                    <a:pt x="314325" y="1253704"/>
                  </a:cubicBezTo>
                  <a:lnTo>
                    <a:pt x="285750" y="1210841"/>
                  </a:lnTo>
                  <a:lnTo>
                    <a:pt x="276225" y="1196554"/>
                  </a:lnTo>
                  <a:lnTo>
                    <a:pt x="266700" y="1182266"/>
                  </a:lnTo>
                  <a:lnTo>
                    <a:pt x="252413" y="1139404"/>
                  </a:lnTo>
                  <a:lnTo>
                    <a:pt x="247650" y="1125116"/>
                  </a:lnTo>
                  <a:cubicBezTo>
                    <a:pt x="246063" y="1109241"/>
                    <a:pt x="245144" y="1093285"/>
                    <a:pt x="242888" y="1077491"/>
                  </a:cubicBezTo>
                  <a:cubicBezTo>
                    <a:pt x="241394" y="1067031"/>
                    <a:pt x="236754" y="1054328"/>
                    <a:pt x="233363" y="1044154"/>
                  </a:cubicBezTo>
                  <a:cubicBezTo>
                    <a:pt x="234950" y="1026691"/>
                    <a:pt x="238125" y="1009301"/>
                    <a:pt x="238125" y="991766"/>
                  </a:cubicBezTo>
                  <a:cubicBezTo>
                    <a:pt x="238125" y="978967"/>
                    <a:pt x="233363" y="966465"/>
                    <a:pt x="233363" y="953666"/>
                  </a:cubicBezTo>
                  <a:cubicBezTo>
                    <a:pt x="233363" y="900939"/>
                    <a:pt x="236677" y="909972"/>
                    <a:pt x="242888" y="872704"/>
                  </a:cubicBezTo>
                  <a:cubicBezTo>
                    <a:pt x="251131" y="823244"/>
                    <a:pt x="242256" y="855545"/>
                    <a:pt x="257175" y="810791"/>
                  </a:cubicBezTo>
                  <a:lnTo>
                    <a:pt x="261938" y="796504"/>
                  </a:lnTo>
                  <a:cubicBezTo>
                    <a:pt x="258763" y="786979"/>
                    <a:pt x="257982" y="776283"/>
                    <a:pt x="252413" y="767929"/>
                  </a:cubicBezTo>
                  <a:cubicBezTo>
                    <a:pt x="240103" y="749464"/>
                    <a:pt x="244698" y="759071"/>
                    <a:pt x="238125" y="739354"/>
                  </a:cubicBezTo>
                  <a:cubicBezTo>
                    <a:pt x="234933" y="720197"/>
                    <a:pt x="237231" y="709884"/>
                    <a:pt x="223838" y="696491"/>
                  </a:cubicBezTo>
                  <a:cubicBezTo>
                    <a:pt x="219791" y="692444"/>
                    <a:pt x="214313" y="690141"/>
                    <a:pt x="209550" y="686966"/>
                  </a:cubicBezTo>
                  <a:cubicBezTo>
                    <a:pt x="207963" y="682204"/>
                    <a:pt x="207033" y="677169"/>
                    <a:pt x="204788" y="672679"/>
                  </a:cubicBezTo>
                  <a:cubicBezTo>
                    <a:pt x="202228" y="667559"/>
                    <a:pt x="196204" y="664037"/>
                    <a:pt x="195263" y="658391"/>
                  </a:cubicBezTo>
                  <a:cubicBezTo>
                    <a:pt x="193767" y="649414"/>
                    <a:pt x="206440" y="636035"/>
                    <a:pt x="209550" y="629816"/>
                  </a:cubicBezTo>
                  <a:cubicBezTo>
                    <a:pt x="217296" y="614324"/>
                    <a:pt x="210191" y="614889"/>
                    <a:pt x="223838" y="601241"/>
                  </a:cubicBezTo>
                  <a:cubicBezTo>
                    <a:pt x="227885" y="597194"/>
                    <a:pt x="233363" y="594891"/>
                    <a:pt x="238125" y="591716"/>
                  </a:cubicBezTo>
                  <a:cubicBezTo>
                    <a:pt x="239713" y="586954"/>
                    <a:pt x="239752" y="581349"/>
                    <a:pt x="242888" y="577429"/>
                  </a:cubicBezTo>
                  <a:cubicBezTo>
                    <a:pt x="246464" y="572960"/>
                    <a:pt x="252778" y="571568"/>
                    <a:pt x="257175" y="567904"/>
                  </a:cubicBezTo>
                  <a:cubicBezTo>
                    <a:pt x="262349" y="563592"/>
                    <a:pt x="266289" y="557928"/>
                    <a:pt x="271463" y="553616"/>
                  </a:cubicBezTo>
                  <a:cubicBezTo>
                    <a:pt x="288839" y="539135"/>
                    <a:pt x="284662" y="549573"/>
                    <a:pt x="300038" y="529804"/>
                  </a:cubicBezTo>
                  <a:cubicBezTo>
                    <a:pt x="307066" y="520768"/>
                    <a:pt x="312738" y="510754"/>
                    <a:pt x="319088" y="501229"/>
                  </a:cubicBezTo>
                  <a:lnTo>
                    <a:pt x="328613" y="486941"/>
                  </a:lnTo>
                  <a:cubicBezTo>
                    <a:pt x="331788" y="477416"/>
                    <a:pt x="337304" y="468372"/>
                    <a:pt x="338138" y="458366"/>
                  </a:cubicBezTo>
                  <a:cubicBezTo>
                    <a:pt x="339203" y="445586"/>
                    <a:pt x="337935" y="406385"/>
                    <a:pt x="347663" y="386929"/>
                  </a:cubicBezTo>
                  <a:cubicBezTo>
                    <a:pt x="350223" y="381809"/>
                    <a:pt x="354013" y="377404"/>
                    <a:pt x="357188" y="372641"/>
                  </a:cubicBezTo>
                  <a:lnTo>
                    <a:pt x="366713" y="344066"/>
                  </a:lnTo>
                  <a:cubicBezTo>
                    <a:pt x="368300" y="339304"/>
                    <a:pt x="368691" y="333956"/>
                    <a:pt x="371475" y="329779"/>
                  </a:cubicBezTo>
                  <a:lnTo>
                    <a:pt x="381000" y="315491"/>
                  </a:lnTo>
                  <a:cubicBezTo>
                    <a:pt x="382588" y="305966"/>
                    <a:pt x="383869" y="296385"/>
                    <a:pt x="385763" y="286916"/>
                  </a:cubicBezTo>
                  <a:cubicBezTo>
                    <a:pt x="387047" y="280498"/>
                    <a:pt x="390525" y="274411"/>
                    <a:pt x="390525" y="267866"/>
                  </a:cubicBezTo>
                  <a:cubicBezTo>
                    <a:pt x="390525" y="256641"/>
                    <a:pt x="387350" y="245641"/>
                    <a:pt x="385763" y="234529"/>
                  </a:cubicBezTo>
                  <a:cubicBezTo>
                    <a:pt x="387593" y="223550"/>
                    <a:pt x="389425" y="203392"/>
                    <a:pt x="395288" y="191666"/>
                  </a:cubicBezTo>
                  <a:cubicBezTo>
                    <a:pt x="397848" y="186547"/>
                    <a:pt x="401638" y="182141"/>
                    <a:pt x="404813" y="177379"/>
                  </a:cubicBezTo>
                  <a:lnTo>
                    <a:pt x="414338" y="148804"/>
                  </a:lnTo>
                  <a:lnTo>
                    <a:pt x="419100" y="134516"/>
                  </a:lnTo>
                  <a:cubicBezTo>
                    <a:pt x="412718" y="77077"/>
                    <a:pt x="410165" y="108640"/>
                    <a:pt x="419100" y="77366"/>
                  </a:cubicBezTo>
                  <a:cubicBezTo>
                    <a:pt x="422840" y="64275"/>
                    <a:pt x="422341" y="53695"/>
                    <a:pt x="433388" y="44029"/>
                  </a:cubicBezTo>
                  <a:cubicBezTo>
                    <a:pt x="456115" y="24143"/>
                    <a:pt x="463559" y="24447"/>
                    <a:pt x="490538" y="15454"/>
                  </a:cubicBezTo>
                  <a:lnTo>
                    <a:pt x="504825" y="10691"/>
                  </a:lnTo>
                  <a:lnTo>
                    <a:pt x="519113" y="5929"/>
                  </a:lnTo>
                  <a:cubicBezTo>
                    <a:pt x="523875" y="7516"/>
                    <a:pt x="528380" y="10691"/>
                    <a:pt x="533400" y="10691"/>
                  </a:cubicBezTo>
                  <a:cubicBezTo>
                    <a:pt x="562723" y="10691"/>
                    <a:pt x="532912" y="-13365"/>
                    <a:pt x="581025" y="10691"/>
                  </a:cubicBezTo>
                  <a:cubicBezTo>
                    <a:pt x="584200" y="12278"/>
                    <a:pt x="556419" y="372"/>
                    <a:pt x="561975" y="1166"/>
                  </a:cubicBezTo>
                  <a:close/>
                </a:path>
              </a:pathLst>
            </a:custGeom>
            <a:solidFill>
              <a:schemeClr val="bg1"/>
            </a:solidFill>
            <a:ln w="25400" cap="flat" cmpd="sng" algn="ctr">
              <a:noFill/>
              <a:prstDash val="solid"/>
              <a:round/>
              <a:headEnd type="none" w="med" len="med"/>
              <a:tailEnd type="none" w="med" len="med"/>
            </a:ln>
            <a:effectLst>
              <a:outerShdw blurRad="88900" dist="127000" dir="480000" algn="t" rotWithShape="0">
                <a:prstClr val="black">
                  <a:alpha val="21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9" name="Picture 5"/>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4476750" y="381000"/>
              <a:ext cx="3086100" cy="3448050"/>
            </a:xfrm>
            <a:prstGeom prst="rect">
              <a:avLst/>
            </a:prstGeom>
            <a:extLst>
              <a:ext uri="{53640926-AAD7-44D8-BBD7-CCE9431645EC}">
                <a14:shadowObscured xmlns:a14="http://schemas.microsoft.com/office/drawing/2010/main" xmlns="" val="1"/>
              </a:ext>
            </a:extLst>
          </p:spPr>
        </p:pic>
      </p:grpSp>
      <p:grpSp>
        <p:nvGrpSpPr>
          <p:cNvPr id="59" name="Group 58"/>
          <p:cNvGrpSpPr/>
          <p:nvPr/>
        </p:nvGrpSpPr>
        <p:grpSpPr>
          <a:xfrm flipH="1">
            <a:off x="5699578" y="1368874"/>
            <a:ext cx="3086100" cy="3448050"/>
            <a:chOff x="4960144" y="561975"/>
            <a:chExt cx="3086100" cy="3448050"/>
          </a:xfrm>
        </p:grpSpPr>
        <p:sp>
          <p:nvSpPr>
            <p:cNvPr id="58" name="Freeform 57"/>
            <p:cNvSpPr/>
            <p:nvPr/>
          </p:nvSpPr>
          <p:spPr bwMode="auto">
            <a:xfrm>
              <a:off x="4961803" y="603157"/>
              <a:ext cx="2120034" cy="3259230"/>
            </a:xfrm>
            <a:custGeom>
              <a:avLst/>
              <a:gdLst>
                <a:gd name="connsiteX0" fmla="*/ 1533525 w 2109788"/>
                <a:gd name="connsiteY0" fmla="*/ 0 h 3271838"/>
                <a:gd name="connsiteX1" fmla="*/ 1628775 w 2109788"/>
                <a:gd name="connsiteY1" fmla="*/ 14288 h 3271838"/>
                <a:gd name="connsiteX2" fmla="*/ 1643063 w 2109788"/>
                <a:gd name="connsiteY2" fmla="*/ 23813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28725 w 2109788"/>
                <a:gd name="connsiteY125" fmla="*/ 2967038 h 3271838"/>
                <a:gd name="connsiteX126" fmla="*/ 1223963 w 2109788"/>
                <a:gd name="connsiteY126" fmla="*/ 2952750 h 3271838"/>
                <a:gd name="connsiteX127" fmla="*/ 1243013 w 2109788"/>
                <a:gd name="connsiteY127" fmla="*/ 2924175 h 3271838"/>
                <a:gd name="connsiteX128" fmla="*/ 1252538 w 2109788"/>
                <a:gd name="connsiteY128" fmla="*/ 2881313 h 3271838"/>
                <a:gd name="connsiteX129" fmla="*/ 1247775 w 2109788"/>
                <a:gd name="connsiteY129" fmla="*/ 2805113 h 3271838"/>
                <a:gd name="connsiteX130" fmla="*/ 1252538 w 2109788"/>
                <a:gd name="connsiteY130" fmla="*/ 2743200 h 3271838"/>
                <a:gd name="connsiteX131" fmla="*/ 1252538 w 2109788"/>
                <a:gd name="connsiteY131" fmla="*/ 2671763 h 3271838"/>
                <a:gd name="connsiteX132" fmla="*/ 1243013 w 2109788"/>
                <a:gd name="connsiteY132" fmla="*/ 2605088 h 3271838"/>
                <a:gd name="connsiteX133" fmla="*/ 1238250 w 2109788"/>
                <a:gd name="connsiteY133" fmla="*/ 2590800 h 3271838"/>
                <a:gd name="connsiteX134" fmla="*/ 1243013 w 2109788"/>
                <a:gd name="connsiteY134" fmla="*/ 2533650 h 3271838"/>
                <a:gd name="connsiteX135" fmla="*/ 1247775 w 2109788"/>
                <a:gd name="connsiteY135" fmla="*/ 2519363 h 3271838"/>
                <a:gd name="connsiteX136" fmla="*/ 1262063 w 2109788"/>
                <a:gd name="connsiteY136" fmla="*/ 2471738 h 3271838"/>
                <a:gd name="connsiteX137" fmla="*/ 1266825 w 2109788"/>
                <a:gd name="connsiteY137" fmla="*/ 2457450 h 3271838"/>
                <a:gd name="connsiteX138" fmla="*/ 1285875 w 2109788"/>
                <a:gd name="connsiteY138" fmla="*/ 2428875 h 3271838"/>
                <a:gd name="connsiteX139" fmla="*/ 1300163 w 2109788"/>
                <a:gd name="connsiteY139" fmla="*/ 2381250 h 3271838"/>
                <a:gd name="connsiteX140" fmla="*/ 1304925 w 2109788"/>
                <a:gd name="connsiteY140" fmla="*/ 2366963 h 3271838"/>
                <a:gd name="connsiteX141" fmla="*/ 1290638 w 2109788"/>
                <a:gd name="connsiteY141" fmla="*/ 2309813 h 3271838"/>
                <a:gd name="connsiteX142" fmla="*/ 1281113 w 2109788"/>
                <a:gd name="connsiteY142" fmla="*/ 2295525 h 3271838"/>
                <a:gd name="connsiteX143" fmla="*/ 1271588 w 2109788"/>
                <a:gd name="connsiteY143" fmla="*/ 2252663 h 3271838"/>
                <a:gd name="connsiteX144" fmla="*/ 1266825 w 2109788"/>
                <a:gd name="connsiteY144" fmla="*/ 2209800 h 3271838"/>
                <a:gd name="connsiteX145" fmla="*/ 1257300 w 2109788"/>
                <a:gd name="connsiteY145" fmla="*/ 2176463 h 3271838"/>
                <a:gd name="connsiteX146" fmla="*/ 1262063 w 2109788"/>
                <a:gd name="connsiteY146" fmla="*/ 2071688 h 3271838"/>
                <a:gd name="connsiteX147" fmla="*/ 1271588 w 2109788"/>
                <a:gd name="connsiteY147" fmla="*/ 2024063 h 3271838"/>
                <a:gd name="connsiteX148" fmla="*/ 1266825 w 2109788"/>
                <a:gd name="connsiteY148" fmla="*/ 1971675 h 3271838"/>
                <a:gd name="connsiteX149" fmla="*/ 1223963 w 2109788"/>
                <a:gd name="connsiteY149" fmla="*/ 1947863 h 3271838"/>
                <a:gd name="connsiteX150" fmla="*/ 1209675 w 2109788"/>
                <a:gd name="connsiteY150" fmla="*/ 1952625 h 3271838"/>
                <a:gd name="connsiteX151" fmla="*/ 1171575 w 2109788"/>
                <a:gd name="connsiteY151" fmla="*/ 1943100 h 3271838"/>
                <a:gd name="connsiteX152" fmla="*/ 1157288 w 2109788"/>
                <a:gd name="connsiteY152" fmla="*/ 1933575 h 3271838"/>
                <a:gd name="connsiteX153" fmla="*/ 1128713 w 2109788"/>
                <a:gd name="connsiteY153" fmla="*/ 1924050 h 3271838"/>
                <a:gd name="connsiteX154" fmla="*/ 1114425 w 2109788"/>
                <a:gd name="connsiteY154" fmla="*/ 1919288 h 3271838"/>
                <a:gd name="connsiteX155" fmla="*/ 1047750 w 2109788"/>
                <a:gd name="connsiteY155" fmla="*/ 1928813 h 3271838"/>
                <a:gd name="connsiteX156" fmla="*/ 1014413 w 2109788"/>
                <a:gd name="connsiteY156" fmla="*/ 1924050 h 3271838"/>
                <a:gd name="connsiteX157" fmla="*/ 952500 w 2109788"/>
                <a:gd name="connsiteY157" fmla="*/ 1933575 h 3271838"/>
                <a:gd name="connsiteX158" fmla="*/ 890588 w 2109788"/>
                <a:gd name="connsiteY158" fmla="*/ 1928813 h 3271838"/>
                <a:gd name="connsiteX159" fmla="*/ 876300 w 2109788"/>
                <a:gd name="connsiteY159" fmla="*/ 1924050 h 3271838"/>
                <a:gd name="connsiteX160" fmla="*/ 862013 w 2109788"/>
                <a:gd name="connsiteY160" fmla="*/ 1914525 h 3271838"/>
                <a:gd name="connsiteX161" fmla="*/ 842963 w 2109788"/>
                <a:gd name="connsiteY161" fmla="*/ 1909763 h 3271838"/>
                <a:gd name="connsiteX162" fmla="*/ 814388 w 2109788"/>
                <a:gd name="connsiteY162" fmla="*/ 1914525 h 3271838"/>
                <a:gd name="connsiteX163" fmla="*/ 785813 w 2109788"/>
                <a:gd name="connsiteY163" fmla="*/ 1900238 h 3271838"/>
                <a:gd name="connsiteX164" fmla="*/ 714375 w 2109788"/>
                <a:gd name="connsiteY164" fmla="*/ 1905000 h 3271838"/>
                <a:gd name="connsiteX165" fmla="*/ 671513 w 2109788"/>
                <a:gd name="connsiteY165" fmla="*/ 1881188 h 3271838"/>
                <a:gd name="connsiteX166" fmla="*/ 604838 w 2109788"/>
                <a:gd name="connsiteY166" fmla="*/ 1862138 h 3271838"/>
                <a:gd name="connsiteX167" fmla="*/ 566738 w 2109788"/>
                <a:gd name="connsiteY167" fmla="*/ 1857375 h 3271838"/>
                <a:gd name="connsiteX168" fmla="*/ 523875 w 2109788"/>
                <a:gd name="connsiteY168" fmla="*/ 1862138 h 3271838"/>
                <a:gd name="connsiteX169" fmla="*/ 423863 w 2109788"/>
                <a:gd name="connsiteY169" fmla="*/ 1852613 h 3271838"/>
                <a:gd name="connsiteX170" fmla="*/ 352425 w 2109788"/>
                <a:gd name="connsiteY170" fmla="*/ 1843088 h 3271838"/>
                <a:gd name="connsiteX171" fmla="*/ 252413 w 2109788"/>
                <a:gd name="connsiteY171" fmla="*/ 1852613 h 3271838"/>
                <a:gd name="connsiteX172" fmla="*/ 204788 w 2109788"/>
                <a:gd name="connsiteY172" fmla="*/ 1862138 h 3271838"/>
                <a:gd name="connsiteX173" fmla="*/ 166688 w 2109788"/>
                <a:gd name="connsiteY173" fmla="*/ 1871663 h 3271838"/>
                <a:gd name="connsiteX174" fmla="*/ 138113 w 2109788"/>
                <a:gd name="connsiteY174" fmla="*/ 1881188 h 3271838"/>
                <a:gd name="connsiteX175" fmla="*/ 109538 w 2109788"/>
                <a:gd name="connsiteY175" fmla="*/ 1885950 h 3271838"/>
                <a:gd name="connsiteX176" fmla="*/ 80963 w 2109788"/>
                <a:gd name="connsiteY176" fmla="*/ 1876425 h 3271838"/>
                <a:gd name="connsiteX177" fmla="*/ 66675 w 2109788"/>
                <a:gd name="connsiteY177" fmla="*/ 1871663 h 3271838"/>
                <a:gd name="connsiteX178" fmla="*/ 38100 w 2109788"/>
                <a:gd name="connsiteY178" fmla="*/ 1852613 h 3271838"/>
                <a:gd name="connsiteX179" fmla="*/ 19050 w 2109788"/>
                <a:gd name="connsiteY179" fmla="*/ 1824038 h 3271838"/>
                <a:gd name="connsiteX180" fmla="*/ 9525 w 2109788"/>
                <a:gd name="connsiteY180" fmla="*/ 1785938 h 3271838"/>
                <a:gd name="connsiteX181" fmla="*/ 0 w 2109788"/>
                <a:gd name="connsiteY181" fmla="*/ 1757363 h 3271838"/>
                <a:gd name="connsiteX182" fmla="*/ 9525 w 2109788"/>
                <a:gd name="connsiteY182" fmla="*/ 1728788 h 3271838"/>
                <a:gd name="connsiteX183" fmla="*/ 14288 w 2109788"/>
                <a:gd name="connsiteY183" fmla="*/ 1714500 h 3271838"/>
                <a:gd name="connsiteX184" fmla="*/ 23813 w 2109788"/>
                <a:gd name="connsiteY184" fmla="*/ 1700213 h 3271838"/>
                <a:gd name="connsiteX185" fmla="*/ 42863 w 2109788"/>
                <a:gd name="connsiteY185" fmla="*/ 1676400 h 3271838"/>
                <a:gd name="connsiteX186" fmla="*/ 47625 w 2109788"/>
                <a:gd name="connsiteY186" fmla="*/ 1662113 h 3271838"/>
                <a:gd name="connsiteX187" fmla="*/ 76200 w 2109788"/>
                <a:gd name="connsiteY187" fmla="*/ 1643063 h 3271838"/>
                <a:gd name="connsiteX188" fmla="*/ 95250 w 2109788"/>
                <a:gd name="connsiteY188" fmla="*/ 1628775 h 3271838"/>
                <a:gd name="connsiteX189" fmla="*/ 128588 w 2109788"/>
                <a:gd name="connsiteY189" fmla="*/ 1619250 h 3271838"/>
                <a:gd name="connsiteX190" fmla="*/ 171450 w 2109788"/>
                <a:gd name="connsiteY190" fmla="*/ 1609725 h 3271838"/>
                <a:gd name="connsiteX191" fmla="*/ 242888 w 2109788"/>
                <a:gd name="connsiteY191" fmla="*/ 1624013 h 3271838"/>
                <a:gd name="connsiteX192" fmla="*/ 257175 w 2109788"/>
                <a:gd name="connsiteY192" fmla="*/ 1633538 h 3271838"/>
                <a:gd name="connsiteX193" fmla="*/ 285750 w 2109788"/>
                <a:gd name="connsiteY193" fmla="*/ 1643063 h 3271838"/>
                <a:gd name="connsiteX194" fmla="*/ 461963 w 2109788"/>
                <a:gd name="connsiteY194" fmla="*/ 1633538 h 3271838"/>
                <a:gd name="connsiteX195" fmla="*/ 495300 w 2109788"/>
                <a:gd name="connsiteY195" fmla="*/ 1624013 h 3271838"/>
                <a:gd name="connsiteX196" fmla="*/ 514350 w 2109788"/>
                <a:gd name="connsiteY196" fmla="*/ 1619250 h 3271838"/>
                <a:gd name="connsiteX197" fmla="*/ 595313 w 2109788"/>
                <a:gd name="connsiteY197" fmla="*/ 1604963 h 3271838"/>
                <a:gd name="connsiteX198" fmla="*/ 657225 w 2109788"/>
                <a:gd name="connsiteY198" fmla="*/ 1595438 h 3271838"/>
                <a:gd name="connsiteX199" fmla="*/ 876300 w 2109788"/>
                <a:gd name="connsiteY199" fmla="*/ 1585913 h 3271838"/>
                <a:gd name="connsiteX200" fmla="*/ 904875 w 2109788"/>
                <a:gd name="connsiteY200" fmla="*/ 1571625 h 3271838"/>
                <a:gd name="connsiteX201" fmla="*/ 942975 w 2109788"/>
                <a:gd name="connsiteY201" fmla="*/ 1562100 h 3271838"/>
                <a:gd name="connsiteX202" fmla="*/ 1009650 w 2109788"/>
                <a:gd name="connsiteY202" fmla="*/ 1566863 h 3271838"/>
                <a:gd name="connsiteX203" fmla="*/ 1033463 w 2109788"/>
                <a:gd name="connsiteY203" fmla="*/ 1571625 h 3271838"/>
                <a:gd name="connsiteX204" fmla="*/ 1085850 w 2109788"/>
                <a:gd name="connsiteY204" fmla="*/ 1576388 h 3271838"/>
                <a:gd name="connsiteX205" fmla="*/ 1123950 w 2109788"/>
                <a:gd name="connsiteY205" fmla="*/ 1566863 h 3271838"/>
                <a:gd name="connsiteX206" fmla="*/ 1176338 w 2109788"/>
                <a:gd name="connsiteY206" fmla="*/ 1552575 h 3271838"/>
                <a:gd name="connsiteX207" fmla="*/ 1243013 w 2109788"/>
                <a:gd name="connsiteY207" fmla="*/ 1547813 h 3271838"/>
                <a:gd name="connsiteX208" fmla="*/ 1290638 w 2109788"/>
                <a:gd name="connsiteY208" fmla="*/ 1543050 h 3271838"/>
                <a:gd name="connsiteX209" fmla="*/ 1304925 w 2109788"/>
                <a:gd name="connsiteY209" fmla="*/ 1538288 h 3271838"/>
                <a:gd name="connsiteX210" fmla="*/ 1309688 w 2109788"/>
                <a:gd name="connsiteY210" fmla="*/ 1524000 h 3271838"/>
                <a:gd name="connsiteX211" fmla="*/ 1319213 w 2109788"/>
                <a:gd name="connsiteY211" fmla="*/ 1509713 h 3271838"/>
                <a:gd name="connsiteX212" fmla="*/ 1347788 w 2109788"/>
                <a:gd name="connsiteY212" fmla="*/ 1485900 h 3271838"/>
                <a:gd name="connsiteX213" fmla="*/ 1357313 w 2109788"/>
                <a:gd name="connsiteY213" fmla="*/ 1471613 h 3271838"/>
                <a:gd name="connsiteX214" fmla="*/ 1385888 w 2109788"/>
                <a:gd name="connsiteY214" fmla="*/ 1452563 h 3271838"/>
                <a:gd name="connsiteX215" fmla="*/ 1414463 w 2109788"/>
                <a:gd name="connsiteY215" fmla="*/ 1443038 h 3271838"/>
                <a:gd name="connsiteX216" fmla="*/ 1443038 w 2109788"/>
                <a:gd name="connsiteY216" fmla="*/ 1419225 h 3271838"/>
                <a:gd name="connsiteX217" fmla="*/ 1452563 w 2109788"/>
                <a:gd name="connsiteY217" fmla="*/ 1390650 h 3271838"/>
                <a:gd name="connsiteX218" fmla="*/ 1433513 w 2109788"/>
                <a:gd name="connsiteY218" fmla="*/ 1338263 h 3271838"/>
                <a:gd name="connsiteX219" fmla="*/ 1404938 w 2109788"/>
                <a:gd name="connsiteY219" fmla="*/ 1314450 h 3271838"/>
                <a:gd name="connsiteX220" fmla="*/ 1395413 w 2109788"/>
                <a:gd name="connsiteY220" fmla="*/ 1300163 h 3271838"/>
                <a:gd name="connsiteX221" fmla="*/ 1381125 w 2109788"/>
                <a:gd name="connsiteY221" fmla="*/ 1281113 h 3271838"/>
                <a:gd name="connsiteX222" fmla="*/ 1362075 w 2109788"/>
                <a:gd name="connsiteY222" fmla="*/ 1252538 h 3271838"/>
                <a:gd name="connsiteX223" fmla="*/ 1347788 w 2109788"/>
                <a:gd name="connsiteY223" fmla="*/ 1243013 h 3271838"/>
                <a:gd name="connsiteX224" fmla="*/ 1333500 w 2109788"/>
                <a:gd name="connsiteY224" fmla="*/ 1214438 h 3271838"/>
                <a:gd name="connsiteX225" fmla="*/ 1323975 w 2109788"/>
                <a:gd name="connsiteY225" fmla="*/ 1185863 h 3271838"/>
                <a:gd name="connsiteX226" fmla="*/ 1319213 w 2109788"/>
                <a:gd name="connsiteY226" fmla="*/ 1171575 h 3271838"/>
                <a:gd name="connsiteX227" fmla="*/ 1314450 w 2109788"/>
                <a:gd name="connsiteY227" fmla="*/ 1157288 h 3271838"/>
                <a:gd name="connsiteX228" fmla="*/ 1304925 w 2109788"/>
                <a:gd name="connsiteY228" fmla="*/ 1123950 h 3271838"/>
                <a:gd name="connsiteX229" fmla="*/ 1290638 w 2109788"/>
                <a:gd name="connsiteY229" fmla="*/ 1114425 h 3271838"/>
                <a:gd name="connsiteX230" fmla="*/ 1266825 w 2109788"/>
                <a:gd name="connsiteY230" fmla="*/ 1119188 h 3271838"/>
                <a:gd name="connsiteX231" fmla="*/ 1190625 w 2109788"/>
                <a:gd name="connsiteY231" fmla="*/ 1109663 h 3271838"/>
                <a:gd name="connsiteX232" fmla="*/ 1181100 w 2109788"/>
                <a:gd name="connsiteY232" fmla="*/ 1081088 h 3271838"/>
                <a:gd name="connsiteX233" fmla="*/ 1185863 w 2109788"/>
                <a:gd name="connsiteY233" fmla="*/ 1019175 h 3271838"/>
                <a:gd name="connsiteX234" fmla="*/ 1195388 w 2109788"/>
                <a:gd name="connsiteY234" fmla="*/ 1004888 h 3271838"/>
                <a:gd name="connsiteX235" fmla="*/ 1223963 w 2109788"/>
                <a:gd name="connsiteY235" fmla="*/ 981075 h 3271838"/>
                <a:gd name="connsiteX236" fmla="*/ 1238250 w 2109788"/>
                <a:gd name="connsiteY236" fmla="*/ 976313 h 3271838"/>
                <a:gd name="connsiteX237" fmla="*/ 1247775 w 2109788"/>
                <a:gd name="connsiteY237" fmla="*/ 962025 h 3271838"/>
                <a:gd name="connsiteX238" fmla="*/ 1276350 w 2109788"/>
                <a:gd name="connsiteY238" fmla="*/ 942975 h 3271838"/>
                <a:gd name="connsiteX239" fmla="*/ 1285875 w 2109788"/>
                <a:gd name="connsiteY239" fmla="*/ 914400 h 3271838"/>
                <a:gd name="connsiteX240" fmla="*/ 1290638 w 2109788"/>
                <a:gd name="connsiteY240" fmla="*/ 900113 h 3271838"/>
                <a:gd name="connsiteX241" fmla="*/ 1300163 w 2109788"/>
                <a:gd name="connsiteY241" fmla="*/ 885825 h 3271838"/>
                <a:gd name="connsiteX242" fmla="*/ 1295400 w 2109788"/>
                <a:gd name="connsiteY242" fmla="*/ 823913 h 3271838"/>
                <a:gd name="connsiteX243" fmla="*/ 1290638 w 2109788"/>
                <a:gd name="connsiteY243" fmla="*/ 809625 h 3271838"/>
                <a:gd name="connsiteX244" fmla="*/ 1276350 w 2109788"/>
                <a:gd name="connsiteY244" fmla="*/ 800100 h 3271838"/>
                <a:gd name="connsiteX245" fmla="*/ 1266825 w 2109788"/>
                <a:gd name="connsiteY245" fmla="*/ 771525 h 3271838"/>
                <a:gd name="connsiteX246" fmla="*/ 1262063 w 2109788"/>
                <a:gd name="connsiteY246" fmla="*/ 757238 h 3271838"/>
                <a:gd name="connsiteX247" fmla="*/ 1257300 w 2109788"/>
                <a:gd name="connsiteY247" fmla="*/ 738188 h 3271838"/>
                <a:gd name="connsiteX248" fmla="*/ 1252538 w 2109788"/>
                <a:gd name="connsiteY248" fmla="*/ 700088 h 3271838"/>
                <a:gd name="connsiteX249" fmla="*/ 1247775 w 2109788"/>
                <a:gd name="connsiteY249" fmla="*/ 685800 h 3271838"/>
                <a:gd name="connsiteX250" fmla="*/ 1238250 w 2109788"/>
                <a:gd name="connsiteY250" fmla="*/ 642938 h 3271838"/>
                <a:gd name="connsiteX251" fmla="*/ 1243013 w 2109788"/>
                <a:gd name="connsiteY251" fmla="*/ 609600 h 3271838"/>
                <a:gd name="connsiteX252" fmla="*/ 1247775 w 2109788"/>
                <a:gd name="connsiteY252" fmla="*/ 595313 h 3271838"/>
                <a:gd name="connsiteX253" fmla="*/ 1266825 w 2109788"/>
                <a:gd name="connsiteY253" fmla="*/ 590550 h 3271838"/>
                <a:gd name="connsiteX254" fmla="*/ 1290638 w 2109788"/>
                <a:gd name="connsiteY254" fmla="*/ 566738 h 3271838"/>
                <a:gd name="connsiteX255" fmla="*/ 1319213 w 2109788"/>
                <a:gd name="connsiteY255" fmla="*/ 538163 h 3271838"/>
                <a:gd name="connsiteX256" fmla="*/ 1323975 w 2109788"/>
                <a:gd name="connsiteY256" fmla="*/ 523875 h 3271838"/>
                <a:gd name="connsiteX257" fmla="*/ 1333500 w 2109788"/>
                <a:gd name="connsiteY257" fmla="*/ 509588 h 3271838"/>
                <a:gd name="connsiteX258" fmla="*/ 1338263 w 2109788"/>
                <a:gd name="connsiteY258" fmla="*/ 490538 h 3271838"/>
                <a:gd name="connsiteX259" fmla="*/ 1362075 w 2109788"/>
                <a:gd name="connsiteY259" fmla="*/ 423863 h 3271838"/>
                <a:gd name="connsiteX260" fmla="*/ 1371600 w 2109788"/>
                <a:gd name="connsiteY260" fmla="*/ 323850 h 3271838"/>
                <a:gd name="connsiteX261" fmla="*/ 1381125 w 2109788"/>
                <a:gd name="connsiteY261" fmla="*/ 280988 h 3271838"/>
                <a:gd name="connsiteX262" fmla="*/ 1385888 w 2109788"/>
                <a:gd name="connsiteY262" fmla="*/ 247650 h 3271838"/>
                <a:gd name="connsiteX263" fmla="*/ 1395413 w 2109788"/>
                <a:gd name="connsiteY263" fmla="*/ 219075 h 3271838"/>
                <a:gd name="connsiteX264" fmla="*/ 1400175 w 2109788"/>
                <a:gd name="connsiteY264" fmla="*/ 200025 h 3271838"/>
                <a:gd name="connsiteX265" fmla="*/ 1409700 w 2109788"/>
                <a:gd name="connsiteY265" fmla="*/ 104775 h 3271838"/>
                <a:gd name="connsiteX266" fmla="*/ 1433513 w 2109788"/>
                <a:gd name="connsiteY266" fmla="*/ 57150 h 3271838"/>
                <a:gd name="connsiteX267" fmla="*/ 1462088 w 2109788"/>
                <a:gd name="connsiteY267" fmla="*/ 33338 h 3271838"/>
                <a:gd name="connsiteX268" fmla="*/ 1490663 w 2109788"/>
                <a:gd name="connsiteY268" fmla="*/ 23813 h 3271838"/>
                <a:gd name="connsiteX269" fmla="*/ 1504950 w 2109788"/>
                <a:gd name="connsiteY269" fmla="*/ 19050 h 3271838"/>
                <a:gd name="connsiteX270" fmla="*/ 1519238 w 2109788"/>
                <a:gd name="connsiteY270" fmla="*/ 14288 h 3271838"/>
                <a:gd name="connsiteX271" fmla="*/ 1533525 w 2109788"/>
                <a:gd name="connsiteY271" fmla="*/ 0 h 3271838"/>
                <a:gd name="connsiteX0" fmla="*/ 1533525 w 2109788"/>
                <a:gd name="connsiteY0" fmla="*/ 0 h 3271838"/>
                <a:gd name="connsiteX1" fmla="*/ 1628775 w 2109788"/>
                <a:gd name="connsiteY1" fmla="*/ 14288 h 3271838"/>
                <a:gd name="connsiteX2" fmla="*/ 1643063 w 2109788"/>
                <a:gd name="connsiteY2" fmla="*/ 23813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28725 w 2109788"/>
                <a:gd name="connsiteY125" fmla="*/ 2967038 h 3271838"/>
                <a:gd name="connsiteX126" fmla="*/ 1243013 w 2109788"/>
                <a:gd name="connsiteY126" fmla="*/ 2924175 h 3271838"/>
                <a:gd name="connsiteX127" fmla="*/ 1252538 w 2109788"/>
                <a:gd name="connsiteY127" fmla="*/ 2881313 h 3271838"/>
                <a:gd name="connsiteX128" fmla="*/ 1247775 w 2109788"/>
                <a:gd name="connsiteY128" fmla="*/ 2805113 h 3271838"/>
                <a:gd name="connsiteX129" fmla="*/ 1252538 w 2109788"/>
                <a:gd name="connsiteY129" fmla="*/ 2743200 h 3271838"/>
                <a:gd name="connsiteX130" fmla="*/ 1252538 w 2109788"/>
                <a:gd name="connsiteY130" fmla="*/ 2671763 h 3271838"/>
                <a:gd name="connsiteX131" fmla="*/ 1243013 w 2109788"/>
                <a:gd name="connsiteY131" fmla="*/ 2605088 h 3271838"/>
                <a:gd name="connsiteX132" fmla="*/ 1238250 w 2109788"/>
                <a:gd name="connsiteY132" fmla="*/ 2590800 h 3271838"/>
                <a:gd name="connsiteX133" fmla="*/ 1243013 w 2109788"/>
                <a:gd name="connsiteY133" fmla="*/ 2533650 h 3271838"/>
                <a:gd name="connsiteX134" fmla="*/ 1247775 w 2109788"/>
                <a:gd name="connsiteY134" fmla="*/ 2519363 h 3271838"/>
                <a:gd name="connsiteX135" fmla="*/ 1262063 w 2109788"/>
                <a:gd name="connsiteY135" fmla="*/ 2471738 h 3271838"/>
                <a:gd name="connsiteX136" fmla="*/ 1266825 w 2109788"/>
                <a:gd name="connsiteY136" fmla="*/ 2457450 h 3271838"/>
                <a:gd name="connsiteX137" fmla="*/ 1285875 w 2109788"/>
                <a:gd name="connsiteY137" fmla="*/ 2428875 h 3271838"/>
                <a:gd name="connsiteX138" fmla="*/ 1300163 w 2109788"/>
                <a:gd name="connsiteY138" fmla="*/ 2381250 h 3271838"/>
                <a:gd name="connsiteX139" fmla="*/ 1304925 w 2109788"/>
                <a:gd name="connsiteY139" fmla="*/ 2366963 h 3271838"/>
                <a:gd name="connsiteX140" fmla="*/ 1290638 w 2109788"/>
                <a:gd name="connsiteY140" fmla="*/ 2309813 h 3271838"/>
                <a:gd name="connsiteX141" fmla="*/ 1281113 w 2109788"/>
                <a:gd name="connsiteY141" fmla="*/ 2295525 h 3271838"/>
                <a:gd name="connsiteX142" fmla="*/ 1271588 w 2109788"/>
                <a:gd name="connsiteY142" fmla="*/ 2252663 h 3271838"/>
                <a:gd name="connsiteX143" fmla="*/ 1266825 w 2109788"/>
                <a:gd name="connsiteY143" fmla="*/ 2209800 h 3271838"/>
                <a:gd name="connsiteX144" fmla="*/ 1257300 w 2109788"/>
                <a:gd name="connsiteY144" fmla="*/ 2176463 h 3271838"/>
                <a:gd name="connsiteX145" fmla="*/ 1262063 w 2109788"/>
                <a:gd name="connsiteY145" fmla="*/ 2071688 h 3271838"/>
                <a:gd name="connsiteX146" fmla="*/ 1271588 w 2109788"/>
                <a:gd name="connsiteY146" fmla="*/ 2024063 h 3271838"/>
                <a:gd name="connsiteX147" fmla="*/ 1266825 w 2109788"/>
                <a:gd name="connsiteY147" fmla="*/ 1971675 h 3271838"/>
                <a:gd name="connsiteX148" fmla="*/ 1223963 w 2109788"/>
                <a:gd name="connsiteY148" fmla="*/ 1947863 h 3271838"/>
                <a:gd name="connsiteX149" fmla="*/ 1209675 w 2109788"/>
                <a:gd name="connsiteY149" fmla="*/ 1952625 h 3271838"/>
                <a:gd name="connsiteX150" fmla="*/ 1171575 w 2109788"/>
                <a:gd name="connsiteY150" fmla="*/ 1943100 h 3271838"/>
                <a:gd name="connsiteX151" fmla="*/ 1157288 w 2109788"/>
                <a:gd name="connsiteY151" fmla="*/ 1933575 h 3271838"/>
                <a:gd name="connsiteX152" fmla="*/ 1128713 w 2109788"/>
                <a:gd name="connsiteY152" fmla="*/ 1924050 h 3271838"/>
                <a:gd name="connsiteX153" fmla="*/ 1114425 w 2109788"/>
                <a:gd name="connsiteY153" fmla="*/ 1919288 h 3271838"/>
                <a:gd name="connsiteX154" fmla="*/ 1047750 w 2109788"/>
                <a:gd name="connsiteY154" fmla="*/ 1928813 h 3271838"/>
                <a:gd name="connsiteX155" fmla="*/ 1014413 w 2109788"/>
                <a:gd name="connsiteY155" fmla="*/ 1924050 h 3271838"/>
                <a:gd name="connsiteX156" fmla="*/ 952500 w 2109788"/>
                <a:gd name="connsiteY156" fmla="*/ 1933575 h 3271838"/>
                <a:gd name="connsiteX157" fmla="*/ 890588 w 2109788"/>
                <a:gd name="connsiteY157" fmla="*/ 1928813 h 3271838"/>
                <a:gd name="connsiteX158" fmla="*/ 876300 w 2109788"/>
                <a:gd name="connsiteY158" fmla="*/ 1924050 h 3271838"/>
                <a:gd name="connsiteX159" fmla="*/ 862013 w 2109788"/>
                <a:gd name="connsiteY159" fmla="*/ 1914525 h 3271838"/>
                <a:gd name="connsiteX160" fmla="*/ 842963 w 2109788"/>
                <a:gd name="connsiteY160" fmla="*/ 1909763 h 3271838"/>
                <a:gd name="connsiteX161" fmla="*/ 814388 w 2109788"/>
                <a:gd name="connsiteY161" fmla="*/ 1914525 h 3271838"/>
                <a:gd name="connsiteX162" fmla="*/ 785813 w 2109788"/>
                <a:gd name="connsiteY162" fmla="*/ 1900238 h 3271838"/>
                <a:gd name="connsiteX163" fmla="*/ 714375 w 2109788"/>
                <a:gd name="connsiteY163" fmla="*/ 1905000 h 3271838"/>
                <a:gd name="connsiteX164" fmla="*/ 671513 w 2109788"/>
                <a:gd name="connsiteY164" fmla="*/ 1881188 h 3271838"/>
                <a:gd name="connsiteX165" fmla="*/ 604838 w 2109788"/>
                <a:gd name="connsiteY165" fmla="*/ 1862138 h 3271838"/>
                <a:gd name="connsiteX166" fmla="*/ 566738 w 2109788"/>
                <a:gd name="connsiteY166" fmla="*/ 1857375 h 3271838"/>
                <a:gd name="connsiteX167" fmla="*/ 523875 w 2109788"/>
                <a:gd name="connsiteY167" fmla="*/ 1862138 h 3271838"/>
                <a:gd name="connsiteX168" fmla="*/ 423863 w 2109788"/>
                <a:gd name="connsiteY168" fmla="*/ 1852613 h 3271838"/>
                <a:gd name="connsiteX169" fmla="*/ 352425 w 2109788"/>
                <a:gd name="connsiteY169" fmla="*/ 1843088 h 3271838"/>
                <a:gd name="connsiteX170" fmla="*/ 252413 w 2109788"/>
                <a:gd name="connsiteY170" fmla="*/ 1852613 h 3271838"/>
                <a:gd name="connsiteX171" fmla="*/ 204788 w 2109788"/>
                <a:gd name="connsiteY171" fmla="*/ 1862138 h 3271838"/>
                <a:gd name="connsiteX172" fmla="*/ 166688 w 2109788"/>
                <a:gd name="connsiteY172" fmla="*/ 1871663 h 3271838"/>
                <a:gd name="connsiteX173" fmla="*/ 138113 w 2109788"/>
                <a:gd name="connsiteY173" fmla="*/ 1881188 h 3271838"/>
                <a:gd name="connsiteX174" fmla="*/ 109538 w 2109788"/>
                <a:gd name="connsiteY174" fmla="*/ 1885950 h 3271838"/>
                <a:gd name="connsiteX175" fmla="*/ 80963 w 2109788"/>
                <a:gd name="connsiteY175" fmla="*/ 1876425 h 3271838"/>
                <a:gd name="connsiteX176" fmla="*/ 66675 w 2109788"/>
                <a:gd name="connsiteY176" fmla="*/ 1871663 h 3271838"/>
                <a:gd name="connsiteX177" fmla="*/ 38100 w 2109788"/>
                <a:gd name="connsiteY177" fmla="*/ 1852613 h 3271838"/>
                <a:gd name="connsiteX178" fmla="*/ 19050 w 2109788"/>
                <a:gd name="connsiteY178" fmla="*/ 1824038 h 3271838"/>
                <a:gd name="connsiteX179" fmla="*/ 9525 w 2109788"/>
                <a:gd name="connsiteY179" fmla="*/ 1785938 h 3271838"/>
                <a:gd name="connsiteX180" fmla="*/ 0 w 2109788"/>
                <a:gd name="connsiteY180" fmla="*/ 1757363 h 3271838"/>
                <a:gd name="connsiteX181" fmla="*/ 9525 w 2109788"/>
                <a:gd name="connsiteY181" fmla="*/ 1728788 h 3271838"/>
                <a:gd name="connsiteX182" fmla="*/ 14288 w 2109788"/>
                <a:gd name="connsiteY182" fmla="*/ 1714500 h 3271838"/>
                <a:gd name="connsiteX183" fmla="*/ 23813 w 2109788"/>
                <a:gd name="connsiteY183" fmla="*/ 1700213 h 3271838"/>
                <a:gd name="connsiteX184" fmla="*/ 42863 w 2109788"/>
                <a:gd name="connsiteY184" fmla="*/ 1676400 h 3271838"/>
                <a:gd name="connsiteX185" fmla="*/ 47625 w 2109788"/>
                <a:gd name="connsiteY185" fmla="*/ 1662113 h 3271838"/>
                <a:gd name="connsiteX186" fmla="*/ 76200 w 2109788"/>
                <a:gd name="connsiteY186" fmla="*/ 1643063 h 3271838"/>
                <a:gd name="connsiteX187" fmla="*/ 95250 w 2109788"/>
                <a:gd name="connsiteY187" fmla="*/ 1628775 h 3271838"/>
                <a:gd name="connsiteX188" fmla="*/ 128588 w 2109788"/>
                <a:gd name="connsiteY188" fmla="*/ 1619250 h 3271838"/>
                <a:gd name="connsiteX189" fmla="*/ 171450 w 2109788"/>
                <a:gd name="connsiteY189" fmla="*/ 1609725 h 3271838"/>
                <a:gd name="connsiteX190" fmla="*/ 242888 w 2109788"/>
                <a:gd name="connsiteY190" fmla="*/ 1624013 h 3271838"/>
                <a:gd name="connsiteX191" fmla="*/ 257175 w 2109788"/>
                <a:gd name="connsiteY191" fmla="*/ 1633538 h 3271838"/>
                <a:gd name="connsiteX192" fmla="*/ 285750 w 2109788"/>
                <a:gd name="connsiteY192" fmla="*/ 1643063 h 3271838"/>
                <a:gd name="connsiteX193" fmla="*/ 461963 w 2109788"/>
                <a:gd name="connsiteY193" fmla="*/ 1633538 h 3271838"/>
                <a:gd name="connsiteX194" fmla="*/ 495300 w 2109788"/>
                <a:gd name="connsiteY194" fmla="*/ 1624013 h 3271838"/>
                <a:gd name="connsiteX195" fmla="*/ 514350 w 2109788"/>
                <a:gd name="connsiteY195" fmla="*/ 1619250 h 3271838"/>
                <a:gd name="connsiteX196" fmla="*/ 595313 w 2109788"/>
                <a:gd name="connsiteY196" fmla="*/ 1604963 h 3271838"/>
                <a:gd name="connsiteX197" fmla="*/ 657225 w 2109788"/>
                <a:gd name="connsiteY197" fmla="*/ 1595438 h 3271838"/>
                <a:gd name="connsiteX198" fmla="*/ 876300 w 2109788"/>
                <a:gd name="connsiteY198" fmla="*/ 1585913 h 3271838"/>
                <a:gd name="connsiteX199" fmla="*/ 904875 w 2109788"/>
                <a:gd name="connsiteY199" fmla="*/ 1571625 h 3271838"/>
                <a:gd name="connsiteX200" fmla="*/ 942975 w 2109788"/>
                <a:gd name="connsiteY200" fmla="*/ 1562100 h 3271838"/>
                <a:gd name="connsiteX201" fmla="*/ 1009650 w 2109788"/>
                <a:gd name="connsiteY201" fmla="*/ 1566863 h 3271838"/>
                <a:gd name="connsiteX202" fmla="*/ 1033463 w 2109788"/>
                <a:gd name="connsiteY202" fmla="*/ 1571625 h 3271838"/>
                <a:gd name="connsiteX203" fmla="*/ 1085850 w 2109788"/>
                <a:gd name="connsiteY203" fmla="*/ 1576388 h 3271838"/>
                <a:gd name="connsiteX204" fmla="*/ 1123950 w 2109788"/>
                <a:gd name="connsiteY204" fmla="*/ 1566863 h 3271838"/>
                <a:gd name="connsiteX205" fmla="*/ 1176338 w 2109788"/>
                <a:gd name="connsiteY205" fmla="*/ 1552575 h 3271838"/>
                <a:gd name="connsiteX206" fmla="*/ 1243013 w 2109788"/>
                <a:gd name="connsiteY206" fmla="*/ 1547813 h 3271838"/>
                <a:gd name="connsiteX207" fmla="*/ 1290638 w 2109788"/>
                <a:gd name="connsiteY207" fmla="*/ 1543050 h 3271838"/>
                <a:gd name="connsiteX208" fmla="*/ 1304925 w 2109788"/>
                <a:gd name="connsiteY208" fmla="*/ 1538288 h 3271838"/>
                <a:gd name="connsiteX209" fmla="*/ 1309688 w 2109788"/>
                <a:gd name="connsiteY209" fmla="*/ 1524000 h 3271838"/>
                <a:gd name="connsiteX210" fmla="*/ 1319213 w 2109788"/>
                <a:gd name="connsiteY210" fmla="*/ 1509713 h 3271838"/>
                <a:gd name="connsiteX211" fmla="*/ 1347788 w 2109788"/>
                <a:gd name="connsiteY211" fmla="*/ 1485900 h 3271838"/>
                <a:gd name="connsiteX212" fmla="*/ 1357313 w 2109788"/>
                <a:gd name="connsiteY212" fmla="*/ 1471613 h 3271838"/>
                <a:gd name="connsiteX213" fmla="*/ 1385888 w 2109788"/>
                <a:gd name="connsiteY213" fmla="*/ 1452563 h 3271838"/>
                <a:gd name="connsiteX214" fmla="*/ 1414463 w 2109788"/>
                <a:gd name="connsiteY214" fmla="*/ 1443038 h 3271838"/>
                <a:gd name="connsiteX215" fmla="*/ 1443038 w 2109788"/>
                <a:gd name="connsiteY215" fmla="*/ 1419225 h 3271838"/>
                <a:gd name="connsiteX216" fmla="*/ 1452563 w 2109788"/>
                <a:gd name="connsiteY216" fmla="*/ 1390650 h 3271838"/>
                <a:gd name="connsiteX217" fmla="*/ 1433513 w 2109788"/>
                <a:gd name="connsiteY217" fmla="*/ 1338263 h 3271838"/>
                <a:gd name="connsiteX218" fmla="*/ 1404938 w 2109788"/>
                <a:gd name="connsiteY218" fmla="*/ 1314450 h 3271838"/>
                <a:gd name="connsiteX219" fmla="*/ 1395413 w 2109788"/>
                <a:gd name="connsiteY219" fmla="*/ 1300163 h 3271838"/>
                <a:gd name="connsiteX220" fmla="*/ 1381125 w 2109788"/>
                <a:gd name="connsiteY220" fmla="*/ 1281113 h 3271838"/>
                <a:gd name="connsiteX221" fmla="*/ 1362075 w 2109788"/>
                <a:gd name="connsiteY221" fmla="*/ 1252538 h 3271838"/>
                <a:gd name="connsiteX222" fmla="*/ 1347788 w 2109788"/>
                <a:gd name="connsiteY222" fmla="*/ 1243013 h 3271838"/>
                <a:gd name="connsiteX223" fmla="*/ 1333500 w 2109788"/>
                <a:gd name="connsiteY223" fmla="*/ 1214438 h 3271838"/>
                <a:gd name="connsiteX224" fmla="*/ 1323975 w 2109788"/>
                <a:gd name="connsiteY224" fmla="*/ 1185863 h 3271838"/>
                <a:gd name="connsiteX225" fmla="*/ 1319213 w 2109788"/>
                <a:gd name="connsiteY225" fmla="*/ 1171575 h 3271838"/>
                <a:gd name="connsiteX226" fmla="*/ 1314450 w 2109788"/>
                <a:gd name="connsiteY226" fmla="*/ 1157288 h 3271838"/>
                <a:gd name="connsiteX227" fmla="*/ 1304925 w 2109788"/>
                <a:gd name="connsiteY227" fmla="*/ 1123950 h 3271838"/>
                <a:gd name="connsiteX228" fmla="*/ 1290638 w 2109788"/>
                <a:gd name="connsiteY228" fmla="*/ 1114425 h 3271838"/>
                <a:gd name="connsiteX229" fmla="*/ 1266825 w 2109788"/>
                <a:gd name="connsiteY229" fmla="*/ 1119188 h 3271838"/>
                <a:gd name="connsiteX230" fmla="*/ 1190625 w 2109788"/>
                <a:gd name="connsiteY230" fmla="*/ 1109663 h 3271838"/>
                <a:gd name="connsiteX231" fmla="*/ 1181100 w 2109788"/>
                <a:gd name="connsiteY231" fmla="*/ 1081088 h 3271838"/>
                <a:gd name="connsiteX232" fmla="*/ 1185863 w 2109788"/>
                <a:gd name="connsiteY232" fmla="*/ 1019175 h 3271838"/>
                <a:gd name="connsiteX233" fmla="*/ 1195388 w 2109788"/>
                <a:gd name="connsiteY233" fmla="*/ 1004888 h 3271838"/>
                <a:gd name="connsiteX234" fmla="*/ 1223963 w 2109788"/>
                <a:gd name="connsiteY234" fmla="*/ 981075 h 3271838"/>
                <a:gd name="connsiteX235" fmla="*/ 1238250 w 2109788"/>
                <a:gd name="connsiteY235" fmla="*/ 976313 h 3271838"/>
                <a:gd name="connsiteX236" fmla="*/ 1247775 w 2109788"/>
                <a:gd name="connsiteY236" fmla="*/ 962025 h 3271838"/>
                <a:gd name="connsiteX237" fmla="*/ 1276350 w 2109788"/>
                <a:gd name="connsiteY237" fmla="*/ 942975 h 3271838"/>
                <a:gd name="connsiteX238" fmla="*/ 1285875 w 2109788"/>
                <a:gd name="connsiteY238" fmla="*/ 914400 h 3271838"/>
                <a:gd name="connsiteX239" fmla="*/ 1290638 w 2109788"/>
                <a:gd name="connsiteY239" fmla="*/ 900113 h 3271838"/>
                <a:gd name="connsiteX240" fmla="*/ 1300163 w 2109788"/>
                <a:gd name="connsiteY240" fmla="*/ 885825 h 3271838"/>
                <a:gd name="connsiteX241" fmla="*/ 1295400 w 2109788"/>
                <a:gd name="connsiteY241" fmla="*/ 823913 h 3271838"/>
                <a:gd name="connsiteX242" fmla="*/ 1290638 w 2109788"/>
                <a:gd name="connsiteY242" fmla="*/ 809625 h 3271838"/>
                <a:gd name="connsiteX243" fmla="*/ 1276350 w 2109788"/>
                <a:gd name="connsiteY243" fmla="*/ 800100 h 3271838"/>
                <a:gd name="connsiteX244" fmla="*/ 1266825 w 2109788"/>
                <a:gd name="connsiteY244" fmla="*/ 771525 h 3271838"/>
                <a:gd name="connsiteX245" fmla="*/ 1262063 w 2109788"/>
                <a:gd name="connsiteY245" fmla="*/ 757238 h 3271838"/>
                <a:gd name="connsiteX246" fmla="*/ 1257300 w 2109788"/>
                <a:gd name="connsiteY246" fmla="*/ 738188 h 3271838"/>
                <a:gd name="connsiteX247" fmla="*/ 1252538 w 2109788"/>
                <a:gd name="connsiteY247" fmla="*/ 700088 h 3271838"/>
                <a:gd name="connsiteX248" fmla="*/ 1247775 w 2109788"/>
                <a:gd name="connsiteY248" fmla="*/ 685800 h 3271838"/>
                <a:gd name="connsiteX249" fmla="*/ 1238250 w 2109788"/>
                <a:gd name="connsiteY249" fmla="*/ 642938 h 3271838"/>
                <a:gd name="connsiteX250" fmla="*/ 1243013 w 2109788"/>
                <a:gd name="connsiteY250" fmla="*/ 609600 h 3271838"/>
                <a:gd name="connsiteX251" fmla="*/ 1247775 w 2109788"/>
                <a:gd name="connsiteY251" fmla="*/ 595313 h 3271838"/>
                <a:gd name="connsiteX252" fmla="*/ 1266825 w 2109788"/>
                <a:gd name="connsiteY252" fmla="*/ 590550 h 3271838"/>
                <a:gd name="connsiteX253" fmla="*/ 1290638 w 2109788"/>
                <a:gd name="connsiteY253" fmla="*/ 566738 h 3271838"/>
                <a:gd name="connsiteX254" fmla="*/ 1319213 w 2109788"/>
                <a:gd name="connsiteY254" fmla="*/ 538163 h 3271838"/>
                <a:gd name="connsiteX255" fmla="*/ 1323975 w 2109788"/>
                <a:gd name="connsiteY255" fmla="*/ 523875 h 3271838"/>
                <a:gd name="connsiteX256" fmla="*/ 1333500 w 2109788"/>
                <a:gd name="connsiteY256" fmla="*/ 509588 h 3271838"/>
                <a:gd name="connsiteX257" fmla="*/ 1338263 w 2109788"/>
                <a:gd name="connsiteY257" fmla="*/ 490538 h 3271838"/>
                <a:gd name="connsiteX258" fmla="*/ 1362075 w 2109788"/>
                <a:gd name="connsiteY258" fmla="*/ 423863 h 3271838"/>
                <a:gd name="connsiteX259" fmla="*/ 1371600 w 2109788"/>
                <a:gd name="connsiteY259" fmla="*/ 323850 h 3271838"/>
                <a:gd name="connsiteX260" fmla="*/ 1381125 w 2109788"/>
                <a:gd name="connsiteY260" fmla="*/ 280988 h 3271838"/>
                <a:gd name="connsiteX261" fmla="*/ 1385888 w 2109788"/>
                <a:gd name="connsiteY261" fmla="*/ 247650 h 3271838"/>
                <a:gd name="connsiteX262" fmla="*/ 1395413 w 2109788"/>
                <a:gd name="connsiteY262" fmla="*/ 219075 h 3271838"/>
                <a:gd name="connsiteX263" fmla="*/ 1400175 w 2109788"/>
                <a:gd name="connsiteY263" fmla="*/ 200025 h 3271838"/>
                <a:gd name="connsiteX264" fmla="*/ 1409700 w 2109788"/>
                <a:gd name="connsiteY264" fmla="*/ 104775 h 3271838"/>
                <a:gd name="connsiteX265" fmla="*/ 1433513 w 2109788"/>
                <a:gd name="connsiteY265" fmla="*/ 57150 h 3271838"/>
                <a:gd name="connsiteX266" fmla="*/ 1462088 w 2109788"/>
                <a:gd name="connsiteY266" fmla="*/ 33338 h 3271838"/>
                <a:gd name="connsiteX267" fmla="*/ 1490663 w 2109788"/>
                <a:gd name="connsiteY267" fmla="*/ 23813 h 3271838"/>
                <a:gd name="connsiteX268" fmla="*/ 1504950 w 2109788"/>
                <a:gd name="connsiteY268" fmla="*/ 19050 h 3271838"/>
                <a:gd name="connsiteX269" fmla="*/ 1519238 w 2109788"/>
                <a:gd name="connsiteY269" fmla="*/ 14288 h 3271838"/>
                <a:gd name="connsiteX270" fmla="*/ 1533525 w 2109788"/>
                <a:gd name="connsiteY270" fmla="*/ 0 h 3271838"/>
                <a:gd name="connsiteX0" fmla="*/ 1533525 w 2109788"/>
                <a:gd name="connsiteY0" fmla="*/ 0 h 3271838"/>
                <a:gd name="connsiteX1" fmla="*/ 1628775 w 2109788"/>
                <a:gd name="connsiteY1" fmla="*/ 14288 h 3271838"/>
                <a:gd name="connsiteX2" fmla="*/ 1643063 w 2109788"/>
                <a:gd name="connsiteY2" fmla="*/ 23813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33525 w 2109788"/>
                <a:gd name="connsiteY269" fmla="*/ 0 h 3271838"/>
                <a:gd name="connsiteX0" fmla="*/ 1583195 w 2109788"/>
                <a:gd name="connsiteY0" fmla="*/ 0 h 3271838"/>
                <a:gd name="connsiteX1" fmla="*/ 1628775 w 2109788"/>
                <a:gd name="connsiteY1" fmla="*/ 14288 h 3271838"/>
                <a:gd name="connsiteX2" fmla="*/ 1643063 w 2109788"/>
                <a:gd name="connsiteY2" fmla="*/ 23813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23813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23813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54769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54769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54769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54769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8 w 2109788"/>
                <a:gd name="connsiteY268" fmla="*/ 14288 h 3271838"/>
                <a:gd name="connsiteX269" fmla="*/ 1583195 w 2109788"/>
                <a:gd name="connsiteY269" fmla="*/ 0 h 3271838"/>
                <a:gd name="connsiteX0" fmla="*/ 1583195 w 2109788"/>
                <a:gd name="connsiteY0" fmla="*/ 0 h 3271838"/>
                <a:gd name="connsiteX1" fmla="*/ 1628775 w 2109788"/>
                <a:gd name="connsiteY1" fmla="*/ 14288 h 3271838"/>
                <a:gd name="connsiteX2" fmla="*/ 1643063 w 2109788"/>
                <a:gd name="connsiteY2" fmla="*/ 54769 h 3271838"/>
                <a:gd name="connsiteX3" fmla="*/ 1657350 w 2109788"/>
                <a:gd name="connsiteY3" fmla="*/ 123825 h 3271838"/>
                <a:gd name="connsiteX4" fmla="*/ 1666875 w 2109788"/>
                <a:gd name="connsiteY4" fmla="*/ 166688 h 3271838"/>
                <a:gd name="connsiteX5" fmla="*/ 1676400 w 2109788"/>
                <a:gd name="connsiteY5" fmla="*/ 228600 h 3271838"/>
                <a:gd name="connsiteX6" fmla="*/ 1685925 w 2109788"/>
                <a:gd name="connsiteY6" fmla="*/ 261938 h 3271838"/>
                <a:gd name="connsiteX7" fmla="*/ 1700213 w 2109788"/>
                <a:gd name="connsiteY7" fmla="*/ 338138 h 3271838"/>
                <a:gd name="connsiteX8" fmla="*/ 1709738 w 2109788"/>
                <a:gd name="connsiteY8" fmla="*/ 366713 h 3271838"/>
                <a:gd name="connsiteX9" fmla="*/ 1714500 w 2109788"/>
                <a:gd name="connsiteY9" fmla="*/ 381000 h 3271838"/>
                <a:gd name="connsiteX10" fmla="*/ 1724025 w 2109788"/>
                <a:gd name="connsiteY10" fmla="*/ 395288 h 3271838"/>
                <a:gd name="connsiteX11" fmla="*/ 1733550 w 2109788"/>
                <a:gd name="connsiteY11" fmla="*/ 423863 h 3271838"/>
                <a:gd name="connsiteX12" fmla="*/ 1752600 w 2109788"/>
                <a:gd name="connsiteY12" fmla="*/ 452438 h 3271838"/>
                <a:gd name="connsiteX13" fmla="*/ 1757363 w 2109788"/>
                <a:gd name="connsiteY13" fmla="*/ 466725 h 3271838"/>
                <a:gd name="connsiteX14" fmla="*/ 1781175 w 2109788"/>
                <a:gd name="connsiteY14" fmla="*/ 495300 h 3271838"/>
                <a:gd name="connsiteX15" fmla="*/ 1795463 w 2109788"/>
                <a:gd name="connsiteY15" fmla="*/ 500063 h 3271838"/>
                <a:gd name="connsiteX16" fmla="*/ 1804988 w 2109788"/>
                <a:gd name="connsiteY16" fmla="*/ 514350 h 3271838"/>
                <a:gd name="connsiteX17" fmla="*/ 1833563 w 2109788"/>
                <a:gd name="connsiteY17" fmla="*/ 533400 h 3271838"/>
                <a:gd name="connsiteX18" fmla="*/ 1862138 w 2109788"/>
                <a:gd name="connsiteY18" fmla="*/ 576263 h 3271838"/>
                <a:gd name="connsiteX19" fmla="*/ 1871663 w 2109788"/>
                <a:gd name="connsiteY19" fmla="*/ 590550 h 3271838"/>
                <a:gd name="connsiteX20" fmla="*/ 1866900 w 2109788"/>
                <a:gd name="connsiteY20" fmla="*/ 623888 h 3271838"/>
                <a:gd name="connsiteX21" fmla="*/ 1857375 w 2109788"/>
                <a:gd name="connsiteY21" fmla="*/ 685800 h 3271838"/>
                <a:gd name="connsiteX22" fmla="*/ 1847850 w 2109788"/>
                <a:gd name="connsiteY22" fmla="*/ 714375 h 3271838"/>
                <a:gd name="connsiteX23" fmla="*/ 1838325 w 2109788"/>
                <a:gd name="connsiteY23" fmla="*/ 728663 h 3271838"/>
                <a:gd name="connsiteX24" fmla="*/ 1833563 w 2109788"/>
                <a:gd name="connsiteY24" fmla="*/ 747713 h 3271838"/>
                <a:gd name="connsiteX25" fmla="*/ 1828800 w 2109788"/>
                <a:gd name="connsiteY25" fmla="*/ 762000 h 3271838"/>
                <a:gd name="connsiteX26" fmla="*/ 1833563 w 2109788"/>
                <a:gd name="connsiteY26" fmla="*/ 790575 h 3271838"/>
                <a:gd name="connsiteX27" fmla="*/ 1843088 w 2109788"/>
                <a:gd name="connsiteY27" fmla="*/ 819150 h 3271838"/>
                <a:gd name="connsiteX28" fmla="*/ 1847850 w 2109788"/>
                <a:gd name="connsiteY28" fmla="*/ 833438 h 3271838"/>
                <a:gd name="connsiteX29" fmla="*/ 1857375 w 2109788"/>
                <a:gd name="connsiteY29" fmla="*/ 847725 h 3271838"/>
                <a:gd name="connsiteX30" fmla="*/ 1862138 w 2109788"/>
                <a:gd name="connsiteY30" fmla="*/ 866775 h 3271838"/>
                <a:gd name="connsiteX31" fmla="*/ 1871663 w 2109788"/>
                <a:gd name="connsiteY31" fmla="*/ 966788 h 3271838"/>
                <a:gd name="connsiteX32" fmla="*/ 1876425 w 2109788"/>
                <a:gd name="connsiteY32" fmla="*/ 1004888 h 3271838"/>
                <a:gd name="connsiteX33" fmla="*/ 1871663 w 2109788"/>
                <a:gd name="connsiteY33" fmla="*/ 1028700 h 3271838"/>
                <a:gd name="connsiteX34" fmla="*/ 1857375 w 2109788"/>
                <a:gd name="connsiteY34" fmla="*/ 1100138 h 3271838"/>
                <a:gd name="connsiteX35" fmla="*/ 1847850 w 2109788"/>
                <a:gd name="connsiteY35" fmla="*/ 1128713 h 3271838"/>
                <a:gd name="connsiteX36" fmla="*/ 1838325 w 2109788"/>
                <a:gd name="connsiteY36" fmla="*/ 1157288 h 3271838"/>
                <a:gd name="connsiteX37" fmla="*/ 1824038 w 2109788"/>
                <a:gd name="connsiteY37" fmla="*/ 1200150 h 3271838"/>
                <a:gd name="connsiteX38" fmla="*/ 1819275 w 2109788"/>
                <a:gd name="connsiteY38" fmla="*/ 1214438 h 3271838"/>
                <a:gd name="connsiteX39" fmla="*/ 1785938 w 2109788"/>
                <a:gd name="connsiteY39" fmla="*/ 1257300 h 3271838"/>
                <a:gd name="connsiteX40" fmla="*/ 1776413 w 2109788"/>
                <a:gd name="connsiteY40" fmla="*/ 1271588 h 3271838"/>
                <a:gd name="connsiteX41" fmla="*/ 1747838 w 2109788"/>
                <a:gd name="connsiteY41" fmla="*/ 1290638 h 3271838"/>
                <a:gd name="connsiteX42" fmla="*/ 1738313 w 2109788"/>
                <a:gd name="connsiteY42" fmla="*/ 1304925 h 3271838"/>
                <a:gd name="connsiteX43" fmla="*/ 1709738 w 2109788"/>
                <a:gd name="connsiteY43" fmla="*/ 1323975 h 3271838"/>
                <a:gd name="connsiteX44" fmla="*/ 1700213 w 2109788"/>
                <a:gd name="connsiteY44" fmla="*/ 1338263 h 3271838"/>
                <a:gd name="connsiteX45" fmla="*/ 1685925 w 2109788"/>
                <a:gd name="connsiteY45" fmla="*/ 1347788 h 3271838"/>
                <a:gd name="connsiteX46" fmla="*/ 1676400 w 2109788"/>
                <a:gd name="connsiteY46" fmla="*/ 1390650 h 3271838"/>
                <a:gd name="connsiteX47" fmla="*/ 1690688 w 2109788"/>
                <a:gd name="connsiteY47" fmla="*/ 1419225 h 3271838"/>
                <a:gd name="connsiteX48" fmla="*/ 1704975 w 2109788"/>
                <a:gd name="connsiteY48" fmla="*/ 1428750 h 3271838"/>
                <a:gd name="connsiteX49" fmla="*/ 1743075 w 2109788"/>
                <a:gd name="connsiteY49" fmla="*/ 1452563 h 3271838"/>
                <a:gd name="connsiteX50" fmla="*/ 1757363 w 2109788"/>
                <a:gd name="connsiteY50" fmla="*/ 1457325 h 3271838"/>
                <a:gd name="connsiteX51" fmla="*/ 1766888 w 2109788"/>
                <a:gd name="connsiteY51" fmla="*/ 1471613 h 3271838"/>
                <a:gd name="connsiteX52" fmla="*/ 1800225 w 2109788"/>
                <a:gd name="connsiteY52" fmla="*/ 1509713 h 3271838"/>
                <a:gd name="connsiteX53" fmla="*/ 1819275 w 2109788"/>
                <a:gd name="connsiteY53" fmla="*/ 1552575 h 3271838"/>
                <a:gd name="connsiteX54" fmla="*/ 1833563 w 2109788"/>
                <a:gd name="connsiteY54" fmla="*/ 1557338 h 3271838"/>
                <a:gd name="connsiteX55" fmla="*/ 1838325 w 2109788"/>
                <a:gd name="connsiteY55" fmla="*/ 1571625 h 3271838"/>
                <a:gd name="connsiteX56" fmla="*/ 1866900 w 2109788"/>
                <a:gd name="connsiteY56" fmla="*/ 1590675 h 3271838"/>
                <a:gd name="connsiteX57" fmla="*/ 1885950 w 2109788"/>
                <a:gd name="connsiteY57" fmla="*/ 1633538 h 3271838"/>
                <a:gd name="connsiteX58" fmla="*/ 1900238 w 2109788"/>
                <a:gd name="connsiteY58" fmla="*/ 1643063 h 3271838"/>
                <a:gd name="connsiteX59" fmla="*/ 1947863 w 2109788"/>
                <a:gd name="connsiteY59" fmla="*/ 1657350 h 3271838"/>
                <a:gd name="connsiteX60" fmla="*/ 1962150 w 2109788"/>
                <a:gd name="connsiteY60" fmla="*/ 1662113 h 3271838"/>
                <a:gd name="connsiteX61" fmla="*/ 1990725 w 2109788"/>
                <a:gd name="connsiteY61" fmla="*/ 1676400 h 3271838"/>
                <a:gd name="connsiteX62" fmla="*/ 2033588 w 2109788"/>
                <a:gd name="connsiteY62" fmla="*/ 1704975 h 3271838"/>
                <a:gd name="connsiteX63" fmla="*/ 2047875 w 2109788"/>
                <a:gd name="connsiteY63" fmla="*/ 1714500 h 3271838"/>
                <a:gd name="connsiteX64" fmla="*/ 2057400 w 2109788"/>
                <a:gd name="connsiteY64" fmla="*/ 1728788 h 3271838"/>
                <a:gd name="connsiteX65" fmla="*/ 2071688 w 2109788"/>
                <a:gd name="connsiteY65" fmla="*/ 1738313 h 3271838"/>
                <a:gd name="connsiteX66" fmla="*/ 2081213 w 2109788"/>
                <a:gd name="connsiteY66" fmla="*/ 1766888 h 3271838"/>
                <a:gd name="connsiteX67" fmla="*/ 2085975 w 2109788"/>
                <a:gd name="connsiteY67" fmla="*/ 1781175 h 3271838"/>
                <a:gd name="connsiteX68" fmla="*/ 2090738 w 2109788"/>
                <a:gd name="connsiteY68" fmla="*/ 1795463 h 3271838"/>
                <a:gd name="connsiteX69" fmla="*/ 2095500 w 2109788"/>
                <a:gd name="connsiteY69" fmla="*/ 1819275 h 3271838"/>
                <a:gd name="connsiteX70" fmla="*/ 2100263 w 2109788"/>
                <a:gd name="connsiteY70" fmla="*/ 1833563 h 3271838"/>
                <a:gd name="connsiteX71" fmla="*/ 2109788 w 2109788"/>
                <a:gd name="connsiteY71" fmla="*/ 1871663 h 3271838"/>
                <a:gd name="connsiteX72" fmla="*/ 2100263 w 2109788"/>
                <a:gd name="connsiteY72" fmla="*/ 1947863 h 3271838"/>
                <a:gd name="connsiteX73" fmla="*/ 2090738 w 2109788"/>
                <a:gd name="connsiteY73" fmla="*/ 1976438 h 3271838"/>
                <a:gd name="connsiteX74" fmla="*/ 2085975 w 2109788"/>
                <a:gd name="connsiteY74" fmla="*/ 1990725 h 3271838"/>
                <a:gd name="connsiteX75" fmla="*/ 2066925 w 2109788"/>
                <a:gd name="connsiteY75" fmla="*/ 2019300 h 3271838"/>
                <a:gd name="connsiteX76" fmla="*/ 2052638 w 2109788"/>
                <a:gd name="connsiteY76" fmla="*/ 2047875 h 3271838"/>
                <a:gd name="connsiteX77" fmla="*/ 2038350 w 2109788"/>
                <a:gd name="connsiteY77" fmla="*/ 2057400 h 3271838"/>
                <a:gd name="connsiteX78" fmla="*/ 2028825 w 2109788"/>
                <a:gd name="connsiteY78" fmla="*/ 2071688 h 3271838"/>
                <a:gd name="connsiteX79" fmla="*/ 2014538 w 2109788"/>
                <a:gd name="connsiteY79" fmla="*/ 2076450 h 3271838"/>
                <a:gd name="connsiteX80" fmla="*/ 1952625 w 2109788"/>
                <a:gd name="connsiteY80" fmla="*/ 2090738 h 3271838"/>
                <a:gd name="connsiteX81" fmla="*/ 1938338 w 2109788"/>
                <a:gd name="connsiteY81" fmla="*/ 2105025 h 3271838"/>
                <a:gd name="connsiteX82" fmla="*/ 1924050 w 2109788"/>
                <a:gd name="connsiteY82" fmla="*/ 2114550 h 3271838"/>
                <a:gd name="connsiteX83" fmla="*/ 1905000 w 2109788"/>
                <a:gd name="connsiteY83" fmla="*/ 2143125 h 3271838"/>
                <a:gd name="connsiteX84" fmla="*/ 1876425 w 2109788"/>
                <a:gd name="connsiteY84" fmla="*/ 2185988 h 3271838"/>
                <a:gd name="connsiteX85" fmla="*/ 1857375 w 2109788"/>
                <a:gd name="connsiteY85" fmla="*/ 2214563 h 3271838"/>
                <a:gd name="connsiteX86" fmla="*/ 1847850 w 2109788"/>
                <a:gd name="connsiteY86" fmla="*/ 2228850 h 3271838"/>
                <a:gd name="connsiteX87" fmla="*/ 1819275 w 2109788"/>
                <a:gd name="connsiteY87" fmla="*/ 2286000 h 3271838"/>
                <a:gd name="connsiteX88" fmla="*/ 1809750 w 2109788"/>
                <a:gd name="connsiteY88" fmla="*/ 2300288 h 3271838"/>
                <a:gd name="connsiteX89" fmla="*/ 1800225 w 2109788"/>
                <a:gd name="connsiteY89" fmla="*/ 2328863 h 3271838"/>
                <a:gd name="connsiteX90" fmla="*/ 1795463 w 2109788"/>
                <a:gd name="connsiteY90" fmla="*/ 2343150 h 3271838"/>
                <a:gd name="connsiteX91" fmla="*/ 1804988 w 2109788"/>
                <a:gd name="connsiteY91" fmla="*/ 2376488 h 3271838"/>
                <a:gd name="connsiteX92" fmla="*/ 1814513 w 2109788"/>
                <a:gd name="connsiteY92" fmla="*/ 2405063 h 3271838"/>
                <a:gd name="connsiteX93" fmla="*/ 1819275 w 2109788"/>
                <a:gd name="connsiteY93" fmla="*/ 2419350 h 3271838"/>
                <a:gd name="connsiteX94" fmla="*/ 1828800 w 2109788"/>
                <a:gd name="connsiteY94" fmla="*/ 2462213 h 3271838"/>
                <a:gd name="connsiteX95" fmla="*/ 1838325 w 2109788"/>
                <a:gd name="connsiteY95" fmla="*/ 2476500 h 3271838"/>
                <a:gd name="connsiteX96" fmla="*/ 1847850 w 2109788"/>
                <a:gd name="connsiteY96" fmla="*/ 2505075 h 3271838"/>
                <a:gd name="connsiteX97" fmla="*/ 1871663 w 2109788"/>
                <a:gd name="connsiteY97" fmla="*/ 2547938 h 3271838"/>
                <a:gd name="connsiteX98" fmla="*/ 1866900 w 2109788"/>
                <a:gd name="connsiteY98" fmla="*/ 2690813 h 3271838"/>
                <a:gd name="connsiteX99" fmla="*/ 1866900 w 2109788"/>
                <a:gd name="connsiteY99" fmla="*/ 2733675 h 3271838"/>
                <a:gd name="connsiteX100" fmla="*/ 1866900 w 2109788"/>
                <a:gd name="connsiteY100" fmla="*/ 3038475 h 3271838"/>
                <a:gd name="connsiteX101" fmla="*/ 1862138 w 2109788"/>
                <a:gd name="connsiteY101" fmla="*/ 3071813 h 3271838"/>
                <a:gd name="connsiteX102" fmla="*/ 1852613 w 2109788"/>
                <a:gd name="connsiteY102" fmla="*/ 3138488 h 3271838"/>
                <a:gd name="connsiteX103" fmla="*/ 1847850 w 2109788"/>
                <a:gd name="connsiteY103" fmla="*/ 3152775 h 3271838"/>
                <a:gd name="connsiteX104" fmla="*/ 1828800 w 2109788"/>
                <a:gd name="connsiteY104" fmla="*/ 3181350 h 3271838"/>
                <a:gd name="connsiteX105" fmla="*/ 1824038 w 2109788"/>
                <a:gd name="connsiteY105" fmla="*/ 3195638 h 3271838"/>
                <a:gd name="connsiteX106" fmla="*/ 1781175 w 2109788"/>
                <a:gd name="connsiteY106" fmla="*/ 3214688 h 3271838"/>
                <a:gd name="connsiteX107" fmla="*/ 1738313 w 2109788"/>
                <a:gd name="connsiteY107" fmla="*/ 3238500 h 3271838"/>
                <a:gd name="connsiteX108" fmla="*/ 1724025 w 2109788"/>
                <a:gd name="connsiteY108" fmla="*/ 3248025 h 3271838"/>
                <a:gd name="connsiteX109" fmla="*/ 1685925 w 2109788"/>
                <a:gd name="connsiteY109" fmla="*/ 3257550 h 3271838"/>
                <a:gd name="connsiteX110" fmla="*/ 1590675 w 2109788"/>
                <a:gd name="connsiteY110" fmla="*/ 3267075 h 3271838"/>
                <a:gd name="connsiteX111" fmla="*/ 1571625 w 2109788"/>
                <a:gd name="connsiteY111" fmla="*/ 3271838 h 3271838"/>
                <a:gd name="connsiteX112" fmla="*/ 1509713 w 2109788"/>
                <a:gd name="connsiteY112" fmla="*/ 3267075 h 3271838"/>
                <a:gd name="connsiteX113" fmla="*/ 1476375 w 2109788"/>
                <a:gd name="connsiteY113" fmla="*/ 3257550 h 3271838"/>
                <a:gd name="connsiteX114" fmla="*/ 1443038 w 2109788"/>
                <a:gd name="connsiteY114" fmla="*/ 3252788 h 3271838"/>
                <a:gd name="connsiteX115" fmla="*/ 1428750 w 2109788"/>
                <a:gd name="connsiteY115" fmla="*/ 3248025 h 3271838"/>
                <a:gd name="connsiteX116" fmla="*/ 1376363 w 2109788"/>
                <a:gd name="connsiteY116" fmla="*/ 3238500 h 3271838"/>
                <a:gd name="connsiteX117" fmla="*/ 1357313 w 2109788"/>
                <a:gd name="connsiteY117" fmla="*/ 3233738 h 3271838"/>
                <a:gd name="connsiteX118" fmla="*/ 1328738 w 2109788"/>
                <a:gd name="connsiteY118" fmla="*/ 3224213 h 3271838"/>
                <a:gd name="connsiteX119" fmla="*/ 1300163 w 2109788"/>
                <a:gd name="connsiteY119" fmla="*/ 3209925 h 3271838"/>
                <a:gd name="connsiteX120" fmla="*/ 1271588 w 2109788"/>
                <a:gd name="connsiteY120" fmla="*/ 3195638 h 3271838"/>
                <a:gd name="connsiteX121" fmla="*/ 1257300 w 2109788"/>
                <a:gd name="connsiteY121" fmla="*/ 3186113 h 3271838"/>
                <a:gd name="connsiteX122" fmla="*/ 1247775 w 2109788"/>
                <a:gd name="connsiteY122" fmla="*/ 3157538 h 3271838"/>
                <a:gd name="connsiteX123" fmla="*/ 1247775 w 2109788"/>
                <a:gd name="connsiteY123" fmla="*/ 3014663 h 3271838"/>
                <a:gd name="connsiteX124" fmla="*/ 1238250 w 2109788"/>
                <a:gd name="connsiteY124" fmla="*/ 2981325 h 3271838"/>
                <a:gd name="connsiteX125" fmla="*/ 1243013 w 2109788"/>
                <a:gd name="connsiteY125" fmla="*/ 2924175 h 3271838"/>
                <a:gd name="connsiteX126" fmla="*/ 1252538 w 2109788"/>
                <a:gd name="connsiteY126" fmla="*/ 2881313 h 3271838"/>
                <a:gd name="connsiteX127" fmla="*/ 1247775 w 2109788"/>
                <a:gd name="connsiteY127" fmla="*/ 2805113 h 3271838"/>
                <a:gd name="connsiteX128" fmla="*/ 1252538 w 2109788"/>
                <a:gd name="connsiteY128" fmla="*/ 2743200 h 3271838"/>
                <a:gd name="connsiteX129" fmla="*/ 1252538 w 2109788"/>
                <a:gd name="connsiteY129" fmla="*/ 2671763 h 3271838"/>
                <a:gd name="connsiteX130" fmla="*/ 1243013 w 2109788"/>
                <a:gd name="connsiteY130" fmla="*/ 2605088 h 3271838"/>
                <a:gd name="connsiteX131" fmla="*/ 1238250 w 2109788"/>
                <a:gd name="connsiteY131" fmla="*/ 2590800 h 3271838"/>
                <a:gd name="connsiteX132" fmla="*/ 1243013 w 2109788"/>
                <a:gd name="connsiteY132" fmla="*/ 2533650 h 3271838"/>
                <a:gd name="connsiteX133" fmla="*/ 1247775 w 2109788"/>
                <a:gd name="connsiteY133" fmla="*/ 2519363 h 3271838"/>
                <a:gd name="connsiteX134" fmla="*/ 1262063 w 2109788"/>
                <a:gd name="connsiteY134" fmla="*/ 2471738 h 3271838"/>
                <a:gd name="connsiteX135" fmla="*/ 1266825 w 2109788"/>
                <a:gd name="connsiteY135" fmla="*/ 2457450 h 3271838"/>
                <a:gd name="connsiteX136" fmla="*/ 1285875 w 2109788"/>
                <a:gd name="connsiteY136" fmla="*/ 2428875 h 3271838"/>
                <a:gd name="connsiteX137" fmla="*/ 1300163 w 2109788"/>
                <a:gd name="connsiteY137" fmla="*/ 2381250 h 3271838"/>
                <a:gd name="connsiteX138" fmla="*/ 1304925 w 2109788"/>
                <a:gd name="connsiteY138" fmla="*/ 2366963 h 3271838"/>
                <a:gd name="connsiteX139" fmla="*/ 1290638 w 2109788"/>
                <a:gd name="connsiteY139" fmla="*/ 2309813 h 3271838"/>
                <a:gd name="connsiteX140" fmla="*/ 1281113 w 2109788"/>
                <a:gd name="connsiteY140" fmla="*/ 2295525 h 3271838"/>
                <a:gd name="connsiteX141" fmla="*/ 1271588 w 2109788"/>
                <a:gd name="connsiteY141" fmla="*/ 2252663 h 3271838"/>
                <a:gd name="connsiteX142" fmla="*/ 1266825 w 2109788"/>
                <a:gd name="connsiteY142" fmla="*/ 2209800 h 3271838"/>
                <a:gd name="connsiteX143" fmla="*/ 1257300 w 2109788"/>
                <a:gd name="connsiteY143" fmla="*/ 2176463 h 3271838"/>
                <a:gd name="connsiteX144" fmla="*/ 1262063 w 2109788"/>
                <a:gd name="connsiteY144" fmla="*/ 2071688 h 3271838"/>
                <a:gd name="connsiteX145" fmla="*/ 1271588 w 2109788"/>
                <a:gd name="connsiteY145" fmla="*/ 2024063 h 3271838"/>
                <a:gd name="connsiteX146" fmla="*/ 1266825 w 2109788"/>
                <a:gd name="connsiteY146" fmla="*/ 1971675 h 3271838"/>
                <a:gd name="connsiteX147" fmla="*/ 1223963 w 2109788"/>
                <a:gd name="connsiteY147" fmla="*/ 1947863 h 3271838"/>
                <a:gd name="connsiteX148" fmla="*/ 1209675 w 2109788"/>
                <a:gd name="connsiteY148" fmla="*/ 1952625 h 3271838"/>
                <a:gd name="connsiteX149" fmla="*/ 1171575 w 2109788"/>
                <a:gd name="connsiteY149" fmla="*/ 1943100 h 3271838"/>
                <a:gd name="connsiteX150" fmla="*/ 1157288 w 2109788"/>
                <a:gd name="connsiteY150" fmla="*/ 1933575 h 3271838"/>
                <a:gd name="connsiteX151" fmla="*/ 1128713 w 2109788"/>
                <a:gd name="connsiteY151" fmla="*/ 1924050 h 3271838"/>
                <a:gd name="connsiteX152" fmla="*/ 1114425 w 2109788"/>
                <a:gd name="connsiteY152" fmla="*/ 1919288 h 3271838"/>
                <a:gd name="connsiteX153" fmla="*/ 1047750 w 2109788"/>
                <a:gd name="connsiteY153" fmla="*/ 1928813 h 3271838"/>
                <a:gd name="connsiteX154" fmla="*/ 1014413 w 2109788"/>
                <a:gd name="connsiteY154" fmla="*/ 1924050 h 3271838"/>
                <a:gd name="connsiteX155" fmla="*/ 952500 w 2109788"/>
                <a:gd name="connsiteY155" fmla="*/ 1933575 h 3271838"/>
                <a:gd name="connsiteX156" fmla="*/ 890588 w 2109788"/>
                <a:gd name="connsiteY156" fmla="*/ 1928813 h 3271838"/>
                <a:gd name="connsiteX157" fmla="*/ 876300 w 2109788"/>
                <a:gd name="connsiteY157" fmla="*/ 1924050 h 3271838"/>
                <a:gd name="connsiteX158" fmla="*/ 862013 w 2109788"/>
                <a:gd name="connsiteY158" fmla="*/ 1914525 h 3271838"/>
                <a:gd name="connsiteX159" fmla="*/ 842963 w 2109788"/>
                <a:gd name="connsiteY159" fmla="*/ 1909763 h 3271838"/>
                <a:gd name="connsiteX160" fmla="*/ 814388 w 2109788"/>
                <a:gd name="connsiteY160" fmla="*/ 1914525 h 3271838"/>
                <a:gd name="connsiteX161" fmla="*/ 785813 w 2109788"/>
                <a:gd name="connsiteY161" fmla="*/ 1900238 h 3271838"/>
                <a:gd name="connsiteX162" fmla="*/ 714375 w 2109788"/>
                <a:gd name="connsiteY162" fmla="*/ 1905000 h 3271838"/>
                <a:gd name="connsiteX163" fmla="*/ 671513 w 2109788"/>
                <a:gd name="connsiteY163" fmla="*/ 1881188 h 3271838"/>
                <a:gd name="connsiteX164" fmla="*/ 604838 w 2109788"/>
                <a:gd name="connsiteY164" fmla="*/ 1862138 h 3271838"/>
                <a:gd name="connsiteX165" fmla="*/ 566738 w 2109788"/>
                <a:gd name="connsiteY165" fmla="*/ 1857375 h 3271838"/>
                <a:gd name="connsiteX166" fmla="*/ 523875 w 2109788"/>
                <a:gd name="connsiteY166" fmla="*/ 1862138 h 3271838"/>
                <a:gd name="connsiteX167" fmla="*/ 423863 w 2109788"/>
                <a:gd name="connsiteY167" fmla="*/ 1852613 h 3271838"/>
                <a:gd name="connsiteX168" fmla="*/ 352425 w 2109788"/>
                <a:gd name="connsiteY168" fmla="*/ 1843088 h 3271838"/>
                <a:gd name="connsiteX169" fmla="*/ 252413 w 2109788"/>
                <a:gd name="connsiteY169" fmla="*/ 1852613 h 3271838"/>
                <a:gd name="connsiteX170" fmla="*/ 204788 w 2109788"/>
                <a:gd name="connsiteY170" fmla="*/ 1862138 h 3271838"/>
                <a:gd name="connsiteX171" fmla="*/ 166688 w 2109788"/>
                <a:gd name="connsiteY171" fmla="*/ 1871663 h 3271838"/>
                <a:gd name="connsiteX172" fmla="*/ 138113 w 2109788"/>
                <a:gd name="connsiteY172" fmla="*/ 1881188 h 3271838"/>
                <a:gd name="connsiteX173" fmla="*/ 109538 w 2109788"/>
                <a:gd name="connsiteY173" fmla="*/ 1885950 h 3271838"/>
                <a:gd name="connsiteX174" fmla="*/ 80963 w 2109788"/>
                <a:gd name="connsiteY174" fmla="*/ 1876425 h 3271838"/>
                <a:gd name="connsiteX175" fmla="*/ 66675 w 2109788"/>
                <a:gd name="connsiteY175" fmla="*/ 1871663 h 3271838"/>
                <a:gd name="connsiteX176" fmla="*/ 38100 w 2109788"/>
                <a:gd name="connsiteY176" fmla="*/ 1852613 h 3271838"/>
                <a:gd name="connsiteX177" fmla="*/ 19050 w 2109788"/>
                <a:gd name="connsiteY177" fmla="*/ 1824038 h 3271838"/>
                <a:gd name="connsiteX178" fmla="*/ 9525 w 2109788"/>
                <a:gd name="connsiteY178" fmla="*/ 1785938 h 3271838"/>
                <a:gd name="connsiteX179" fmla="*/ 0 w 2109788"/>
                <a:gd name="connsiteY179" fmla="*/ 1757363 h 3271838"/>
                <a:gd name="connsiteX180" fmla="*/ 9525 w 2109788"/>
                <a:gd name="connsiteY180" fmla="*/ 1728788 h 3271838"/>
                <a:gd name="connsiteX181" fmla="*/ 14288 w 2109788"/>
                <a:gd name="connsiteY181" fmla="*/ 1714500 h 3271838"/>
                <a:gd name="connsiteX182" fmla="*/ 23813 w 2109788"/>
                <a:gd name="connsiteY182" fmla="*/ 1700213 h 3271838"/>
                <a:gd name="connsiteX183" fmla="*/ 42863 w 2109788"/>
                <a:gd name="connsiteY183" fmla="*/ 1676400 h 3271838"/>
                <a:gd name="connsiteX184" fmla="*/ 47625 w 2109788"/>
                <a:gd name="connsiteY184" fmla="*/ 1662113 h 3271838"/>
                <a:gd name="connsiteX185" fmla="*/ 76200 w 2109788"/>
                <a:gd name="connsiteY185" fmla="*/ 1643063 h 3271838"/>
                <a:gd name="connsiteX186" fmla="*/ 95250 w 2109788"/>
                <a:gd name="connsiteY186" fmla="*/ 1628775 h 3271838"/>
                <a:gd name="connsiteX187" fmla="*/ 128588 w 2109788"/>
                <a:gd name="connsiteY187" fmla="*/ 1619250 h 3271838"/>
                <a:gd name="connsiteX188" fmla="*/ 171450 w 2109788"/>
                <a:gd name="connsiteY188" fmla="*/ 1609725 h 3271838"/>
                <a:gd name="connsiteX189" fmla="*/ 242888 w 2109788"/>
                <a:gd name="connsiteY189" fmla="*/ 1624013 h 3271838"/>
                <a:gd name="connsiteX190" fmla="*/ 257175 w 2109788"/>
                <a:gd name="connsiteY190" fmla="*/ 1633538 h 3271838"/>
                <a:gd name="connsiteX191" fmla="*/ 285750 w 2109788"/>
                <a:gd name="connsiteY191" fmla="*/ 1643063 h 3271838"/>
                <a:gd name="connsiteX192" fmla="*/ 461963 w 2109788"/>
                <a:gd name="connsiteY192" fmla="*/ 1633538 h 3271838"/>
                <a:gd name="connsiteX193" fmla="*/ 495300 w 2109788"/>
                <a:gd name="connsiteY193" fmla="*/ 1624013 h 3271838"/>
                <a:gd name="connsiteX194" fmla="*/ 514350 w 2109788"/>
                <a:gd name="connsiteY194" fmla="*/ 1619250 h 3271838"/>
                <a:gd name="connsiteX195" fmla="*/ 595313 w 2109788"/>
                <a:gd name="connsiteY195" fmla="*/ 1604963 h 3271838"/>
                <a:gd name="connsiteX196" fmla="*/ 657225 w 2109788"/>
                <a:gd name="connsiteY196" fmla="*/ 1595438 h 3271838"/>
                <a:gd name="connsiteX197" fmla="*/ 876300 w 2109788"/>
                <a:gd name="connsiteY197" fmla="*/ 1585913 h 3271838"/>
                <a:gd name="connsiteX198" fmla="*/ 904875 w 2109788"/>
                <a:gd name="connsiteY198" fmla="*/ 1571625 h 3271838"/>
                <a:gd name="connsiteX199" fmla="*/ 942975 w 2109788"/>
                <a:gd name="connsiteY199" fmla="*/ 1562100 h 3271838"/>
                <a:gd name="connsiteX200" fmla="*/ 1009650 w 2109788"/>
                <a:gd name="connsiteY200" fmla="*/ 1566863 h 3271838"/>
                <a:gd name="connsiteX201" fmla="*/ 1033463 w 2109788"/>
                <a:gd name="connsiteY201" fmla="*/ 1571625 h 3271838"/>
                <a:gd name="connsiteX202" fmla="*/ 1085850 w 2109788"/>
                <a:gd name="connsiteY202" fmla="*/ 1576388 h 3271838"/>
                <a:gd name="connsiteX203" fmla="*/ 1123950 w 2109788"/>
                <a:gd name="connsiteY203" fmla="*/ 1566863 h 3271838"/>
                <a:gd name="connsiteX204" fmla="*/ 1176338 w 2109788"/>
                <a:gd name="connsiteY204" fmla="*/ 1552575 h 3271838"/>
                <a:gd name="connsiteX205" fmla="*/ 1243013 w 2109788"/>
                <a:gd name="connsiteY205" fmla="*/ 1547813 h 3271838"/>
                <a:gd name="connsiteX206" fmla="*/ 1290638 w 2109788"/>
                <a:gd name="connsiteY206" fmla="*/ 1543050 h 3271838"/>
                <a:gd name="connsiteX207" fmla="*/ 1304925 w 2109788"/>
                <a:gd name="connsiteY207" fmla="*/ 1538288 h 3271838"/>
                <a:gd name="connsiteX208" fmla="*/ 1309688 w 2109788"/>
                <a:gd name="connsiteY208" fmla="*/ 1524000 h 3271838"/>
                <a:gd name="connsiteX209" fmla="*/ 1319213 w 2109788"/>
                <a:gd name="connsiteY209" fmla="*/ 1509713 h 3271838"/>
                <a:gd name="connsiteX210" fmla="*/ 1347788 w 2109788"/>
                <a:gd name="connsiteY210" fmla="*/ 1485900 h 3271838"/>
                <a:gd name="connsiteX211" fmla="*/ 1357313 w 2109788"/>
                <a:gd name="connsiteY211" fmla="*/ 1471613 h 3271838"/>
                <a:gd name="connsiteX212" fmla="*/ 1385888 w 2109788"/>
                <a:gd name="connsiteY212" fmla="*/ 1452563 h 3271838"/>
                <a:gd name="connsiteX213" fmla="*/ 1414463 w 2109788"/>
                <a:gd name="connsiteY213" fmla="*/ 1443038 h 3271838"/>
                <a:gd name="connsiteX214" fmla="*/ 1443038 w 2109788"/>
                <a:gd name="connsiteY214" fmla="*/ 1419225 h 3271838"/>
                <a:gd name="connsiteX215" fmla="*/ 1452563 w 2109788"/>
                <a:gd name="connsiteY215" fmla="*/ 1390650 h 3271838"/>
                <a:gd name="connsiteX216" fmla="*/ 1433513 w 2109788"/>
                <a:gd name="connsiteY216" fmla="*/ 1338263 h 3271838"/>
                <a:gd name="connsiteX217" fmla="*/ 1404938 w 2109788"/>
                <a:gd name="connsiteY217" fmla="*/ 1314450 h 3271838"/>
                <a:gd name="connsiteX218" fmla="*/ 1395413 w 2109788"/>
                <a:gd name="connsiteY218" fmla="*/ 1300163 h 3271838"/>
                <a:gd name="connsiteX219" fmla="*/ 1381125 w 2109788"/>
                <a:gd name="connsiteY219" fmla="*/ 1281113 h 3271838"/>
                <a:gd name="connsiteX220" fmla="*/ 1362075 w 2109788"/>
                <a:gd name="connsiteY220" fmla="*/ 1252538 h 3271838"/>
                <a:gd name="connsiteX221" fmla="*/ 1347788 w 2109788"/>
                <a:gd name="connsiteY221" fmla="*/ 1243013 h 3271838"/>
                <a:gd name="connsiteX222" fmla="*/ 1333500 w 2109788"/>
                <a:gd name="connsiteY222" fmla="*/ 1214438 h 3271838"/>
                <a:gd name="connsiteX223" fmla="*/ 1323975 w 2109788"/>
                <a:gd name="connsiteY223" fmla="*/ 1185863 h 3271838"/>
                <a:gd name="connsiteX224" fmla="*/ 1319213 w 2109788"/>
                <a:gd name="connsiteY224" fmla="*/ 1171575 h 3271838"/>
                <a:gd name="connsiteX225" fmla="*/ 1314450 w 2109788"/>
                <a:gd name="connsiteY225" fmla="*/ 1157288 h 3271838"/>
                <a:gd name="connsiteX226" fmla="*/ 1304925 w 2109788"/>
                <a:gd name="connsiteY226" fmla="*/ 1123950 h 3271838"/>
                <a:gd name="connsiteX227" fmla="*/ 1290638 w 2109788"/>
                <a:gd name="connsiteY227" fmla="*/ 1114425 h 3271838"/>
                <a:gd name="connsiteX228" fmla="*/ 1266825 w 2109788"/>
                <a:gd name="connsiteY228" fmla="*/ 1119188 h 3271838"/>
                <a:gd name="connsiteX229" fmla="*/ 1190625 w 2109788"/>
                <a:gd name="connsiteY229" fmla="*/ 1109663 h 3271838"/>
                <a:gd name="connsiteX230" fmla="*/ 1181100 w 2109788"/>
                <a:gd name="connsiteY230" fmla="*/ 1081088 h 3271838"/>
                <a:gd name="connsiteX231" fmla="*/ 1185863 w 2109788"/>
                <a:gd name="connsiteY231" fmla="*/ 1019175 h 3271838"/>
                <a:gd name="connsiteX232" fmla="*/ 1195388 w 2109788"/>
                <a:gd name="connsiteY232" fmla="*/ 1004888 h 3271838"/>
                <a:gd name="connsiteX233" fmla="*/ 1223963 w 2109788"/>
                <a:gd name="connsiteY233" fmla="*/ 981075 h 3271838"/>
                <a:gd name="connsiteX234" fmla="*/ 1238250 w 2109788"/>
                <a:gd name="connsiteY234" fmla="*/ 976313 h 3271838"/>
                <a:gd name="connsiteX235" fmla="*/ 1247775 w 2109788"/>
                <a:gd name="connsiteY235" fmla="*/ 962025 h 3271838"/>
                <a:gd name="connsiteX236" fmla="*/ 1276350 w 2109788"/>
                <a:gd name="connsiteY236" fmla="*/ 942975 h 3271838"/>
                <a:gd name="connsiteX237" fmla="*/ 1285875 w 2109788"/>
                <a:gd name="connsiteY237" fmla="*/ 914400 h 3271838"/>
                <a:gd name="connsiteX238" fmla="*/ 1290638 w 2109788"/>
                <a:gd name="connsiteY238" fmla="*/ 900113 h 3271838"/>
                <a:gd name="connsiteX239" fmla="*/ 1300163 w 2109788"/>
                <a:gd name="connsiteY239" fmla="*/ 885825 h 3271838"/>
                <a:gd name="connsiteX240" fmla="*/ 1295400 w 2109788"/>
                <a:gd name="connsiteY240" fmla="*/ 823913 h 3271838"/>
                <a:gd name="connsiteX241" fmla="*/ 1290638 w 2109788"/>
                <a:gd name="connsiteY241" fmla="*/ 809625 h 3271838"/>
                <a:gd name="connsiteX242" fmla="*/ 1276350 w 2109788"/>
                <a:gd name="connsiteY242" fmla="*/ 800100 h 3271838"/>
                <a:gd name="connsiteX243" fmla="*/ 1266825 w 2109788"/>
                <a:gd name="connsiteY243" fmla="*/ 771525 h 3271838"/>
                <a:gd name="connsiteX244" fmla="*/ 1262063 w 2109788"/>
                <a:gd name="connsiteY244" fmla="*/ 757238 h 3271838"/>
                <a:gd name="connsiteX245" fmla="*/ 1257300 w 2109788"/>
                <a:gd name="connsiteY245" fmla="*/ 738188 h 3271838"/>
                <a:gd name="connsiteX246" fmla="*/ 1252538 w 2109788"/>
                <a:gd name="connsiteY246" fmla="*/ 700088 h 3271838"/>
                <a:gd name="connsiteX247" fmla="*/ 1247775 w 2109788"/>
                <a:gd name="connsiteY247" fmla="*/ 685800 h 3271838"/>
                <a:gd name="connsiteX248" fmla="*/ 1238250 w 2109788"/>
                <a:gd name="connsiteY248" fmla="*/ 642938 h 3271838"/>
                <a:gd name="connsiteX249" fmla="*/ 1243013 w 2109788"/>
                <a:gd name="connsiteY249" fmla="*/ 609600 h 3271838"/>
                <a:gd name="connsiteX250" fmla="*/ 1247775 w 2109788"/>
                <a:gd name="connsiteY250" fmla="*/ 595313 h 3271838"/>
                <a:gd name="connsiteX251" fmla="*/ 1266825 w 2109788"/>
                <a:gd name="connsiteY251" fmla="*/ 590550 h 3271838"/>
                <a:gd name="connsiteX252" fmla="*/ 1290638 w 2109788"/>
                <a:gd name="connsiteY252" fmla="*/ 566738 h 3271838"/>
                <a:gd name="connsiteX253" fmla="*/ 1319213 w 2109788"/>
                <a:gd name="connsiteY253" fmla="*/ 538163 h 3271838"/>
                <a:gd name="connsiteX254" fmla="*/ 1323975 w 2109788"/>
                <a:gd name="connsiteY254" fmla="*/ 523875 h 3271838"/>
                <a:gd name="connsiteX255" fmla="*/ 1333500 w 2109788"/>
                <a:gd name="connsiteY255" fmla="*/ 509588 h 3271838"/>
                <a:gd name="connsiteX256" fmla="*/ 1338263 w 2109788"/>
                <a:gd name="connsiteY256" fmla="*/ 490538 h 3271838"/>
                <a:gd name="connsiteX257" fmla="*/ 1362075 w 2109788"/>
                <a:gd name="connsiteY257" fmla="*/ 423863 h 3271838"/>
                <a:gd name="connsiteX258" fmla="*/ 1371600 w 2109788"/>
                <a:gd name="connsiteY258" fmla="*/ 323850 h 3271838"/>
                <a:gd name="connsiteX259" fmla="*/ 1381125 w 2109788"/>
                <a:gd name="connsiteY259" fmla="*/ 280988 h 3271838"/>
                <a:gd name="connsiteX260" fmla="*/ 1385888 w 2109788"/>
                <a:gd name="connsiteY260" fmla="*/ 247650 h 3271838"/>
                <a:gd name="connsiteX261" fmla="*/ 1395413 w 2109788"/>
                <a:gd name="connsiteY261" fmla="*/ 219075 h 3271838"/>
                <a:gd name="connsiteX262" fmla="*/ 1400175 w 2109788"/>
                <a:gd name="connsiteY262" fmla="*/ 200025 h 3271838"/>
                <a:gd name="connsiteX263" fmla="*/ 1409700 w 2109788"/>
                <a:gd name="connsiteY263" fmla="*/ 104775 h 3271838"/>
                <a:gd name="connsiteX264" fmla="*/ 1433513 w 2109788"/>
                <a:gd name="connsiteY264" fmla="*/ 57150 h 3271838"/>
                <a:gd name="connsiteX265" fmla="*/ 1462088 w 2109788"/>
                <a:gd name="connsiteY265" fmla="*/ 33338 h 3271838"/>
                <a:gd name="connsiteX266" fmla="*/ 1490663 w 2109788"/>
                <a:gd name="connsiteY266" fmla="*/ 23813 h 3271838"/>
                <a:gd name="connsiteX267" fmla="*/ 1504950 w 2109788"/>
                <a:gd name="connsiteY267" fmla="*/ 19050 h 3271838"/>
                <a:gd name="connsiteX268" fmla="*/ 1519239 w 2109788"/>
                <a:gd name="connsiteY268" fmla="*/ 14288 h 3271838"/>
                <a:gd name="connsiteX269" fmla="*/ 1583195 w 2109788"/>
                <a:gd name="connsiteY269" fmla="*/ 0 h 3271838"/>
                <a:gd name="connsiteX0" fmla="*/ 1583195 w 2109788"/>
                <a:gd name="connsiteY0" fmla="*/ 65 h 3271903"/>
                <a:gd name="connsiteX1" fmla="*/ 1628775 w 2109788"/>
                <a:gd name="connsiteY1" fmla="*/ 14353 h 3271903"/>
                <a:gd name="connsiteX2" fmla="*/ 1643063 w 2109788"/>
                <a:gd name="connsiteY2" fmla="*/ 54834 h 3271903"/>
                <a:gd name="connsiteX3" fmla="*/ 1657350 w 2109788"/>
                <a:gd name="connsiteY3" fmla="*/ 123890 h 3271903"/>
                <a:gd name="connsiteX4" fmla="*/ 1666875 w 2109788"/>
                <a:gd name="connsiteY4" fmla="*/ 166753 h 3271903"/>
                <a:gd name="connsiteX5" fmla="*/ 1676400 w 2109788"/>
                <a:gd name="connsiteY5" fmla="*/ 228665 h 3271903"/>
                <a:gd name="connsiteX6" fmla="*/ 1685925 w 2109788"/>
                <a:gd name="connsiteY6" fmla="*/ 262003 h 3271903"/>
                <a:gd name="connsiteX7" fmla="*/ 1700213 w 2109788"/>
                <a:gd name="connsiteY7" fmla="*/ 338203 h 3271903"/>
                <a:gd name="connsiteX8" fmla="*/ 1709738 w 2109788"/>
                <a:gd name="connsiteY8" fmla="*/ 366778 h 3271903"/>
                <a:gd name="connsiteX9" fmla="*/ 1714500 w 2109788"/>
                <a:gd name="connsiteY9" fmla="*/ 381065 h 3271903"/>
                <a:gd name="connsiteX10" fmla="*/ 1724025 w 2109788"/>
                <a:gd name="connsiteY10" fmla="*/ 395353 h 3271903"/>
                <a:gd name="connsiteX11" fmla="*/ 1733550 w 2109788"/>
                <a:gd name="connsiteY11" fmla="*/ 423928 h 3271903"/>
                <a:gd name="connsiteX12" fmla="*/ 1752600 w 2109788"/>
                <a:gd name="connsiteY12" fmla="*/ 452503 h 3271903"/>
                <a:gd name="connsiteX13" fmla="*/ 1757363 w 2109788"/>
                <a:gd name="connsiteY13" fmla="*/ 466790 h 3271903"/>
                <a:gd name="connsiteX14" fmla="*/ 1781175 w 2109788"/>
                <a:gd name="connsiteY14" fmla="*/ 495365 h 3271903"/>
                <a:gd name="connsiteX15" fmla="*/ 1795463 w 2109788"/>
                <a:gd name="connsiteY15" fmla="*/ 500128 h 3271903"/>
                <a:gd name="connsiteX16" fmla="*/ 1804988 w 2109788"/>
                <a:gd name="connsiteY16" fmla="*/ 514415 h 3271903"/>
                <a:gd name="connsiteX17" fmla="*/ 1833563 w 2109788"/>
                <a:gd name="connsiteY17" fmla="*/ 533465 h 3271903"/>
                <a:gd name="connsiteX18" fmla="*/ 1862138 w 2109788"/>
                <a:gd name="connsiteY18" fmla="*/ 576328 h 3271903"/>
                <a:gd name="connsiteX19" fmla="*/ 1871663 w 2109788"/>
                <a:gd name="connsiteY19" fmla="*/ 590615 h 3271903"/>
                <a:gd name="connsiteX20" fmla="*/ 1866900 w 2109788"/>
                <a:gd name="connsiteY20" fmla="*/ 623953 h 3271903"/>
                <a:gd name="connsiteX21" fmla="*/ 1857375 w 2109788"/>
                <a:gd name="connsiteY21" fmla="*/ 685865 h 3271903"/>
                <a:gd name="connsiteX22" fmla="*/ 1847850 w 2109788"/>
                <a:gd name="connsiteY22" fmla="*/ 714440 h 3271903"/>
                <a:gd name="connsiteX23" fmla="*/ 1838325 w 2109788"/>
                <a:gd name="connsiteY23" fmla="*/ 728728 h 3271903"/>
                <a:gd name="connsiteX24" fmla="*/ 1833563 w 2109788"/>
                <a:gd name="connsiteY24" fmla="*/ 747778 h 3271903"/>
                <a:gd name="connsiteX25" fmla="*/ 1828800 w 2109788"/>
                <a:gd name="connsiteY25" fmla="*/ 762065 h 3271903"/>
                <a:gd name="connsiteX26" fmla="*/ 1833563 w 2109788"/>
                <a:gd name="connsiteY26" fmla="*/ 790640 h 3271903"/>
                <a:gd name="connsiteX27" fmla="*/ 1843088 w 2109788"/>
                <a:gd name="connsiteY27" fmla="*/ 819215 h 3271903"/>
                <a:gd name="connsiteX28" fmla="*/ 1847850 w 2109788"/>
                <a:gd name="connsiteY28" fmla="*/ 833503 h 3271903"/>
                <a:gd name="connsiteX29" fmla="*/ 1857375 w 2109788"/>
                <a:gd name="connsiteY29" fmla="*/ 847790 h 3271903"/>
                <a:gd name="connsiteX30" fmla="*/ 1862138 w 2109788"/>
                <a:gd name="connsiteY30" fmla="*/ 866840 h 3271903"/>
                <a:gd name="connsiteX31" fmla="*/ 1871663 w 2109788"/>
                <a:gd name="connsiteY31" fmla="*/ 966853 h 3271903"/>
                <a:gd name="connsiteX32" fmla="*/ 1876425 w 2109788"/>
                <a:gd name="connsiteY32" fmla="*/ 1004953 h 3271903"/>
                <a:gd name="connsiteX33" fmla="*/ 1871663 w 2109788"/>
                <a:gd name="connsiteY33" fmla="*/ 1028765 h 3271903"/>
                <a:gd name="connsiteX34" fmla="*/ 1857375 w 2109788"/>
                <a:gd name="connsiteY34" fmla="*/ 1100203 h 3271903"/>
                <a:gd name="connsiteX35" fmla="*/ 1847850 w 2109788"/>
                <a:gd name="connsiteY35" fmla="*/ 1128778 h 3271903"/>
                <a:gd name="connsiteX36" fmla="*/ 1838325 w 2109788"/>
                <a:gd name="connsiteY36" fmla="*/ 1157353 h 3271903"/>
                <a:gd name="connsiteX37" fmla="*/ 1824038 w 2109788"/>
                <a:gd name="connsiteY37" fmla="*/ 1200215 h 3271903"/>
                <a:gd name="connsiteX38" fmla="*/ 1819275 w 2109788"/>
                <a:gd name="connsiteY38" fmla="*/ 1214503 h 3271903"/>
                <a:gd name="connsiteX39" fmla="*/ 1785938 w 2109788"/>
                <a:gd name="connsiteY39" fmla="*/ 1257365 h 3271903"/>
                <a:gd name="connsiteX40" fmla="*/ 1776413 w 2109788"/>
                <a:gd name="connsiteY40" fmla="*/ 1271653 h 3271903"/>
                <a:gd name="connsiteX41" fmla="*/ 1747838 w 2109788"/>
                <a:gd name="connsiteY41" fmla="*/ 1290703 h 3271903"/>
                <a:gd name="connsiteX42" fmla="*/ 1738313 w 2109788"/>
                <a:gd name="connsiteY42" fmla="*/ 1304990 h 3271903"/>
                <a:gd name="connsiteX43" fmla="*/ 1709738 w 2109788"/>
                <a:gd name="connsiteY43" fmla="*/ 1324040 h 3271903"/>
                <a:gd name="connsiteX44" fmla="*/ 1700213 w 2109788"/>
                <a:gd name="connsiteY44" fmla="*/ 1338328 h 3271903"/>
                <a:gd name="connsiteX45" fmla="*/ 1685925 w 2109788"/>
                <a:gd name="connsiteY45" fmla="*/ 1347853 h 3271903"/>
                <a:gd name="connsiteX46" fmla="*/ 1676400 w 2109788"/>
                <a:gd name="connsiteY46" fmla="*/ 1390715 h 3271903"/>
                <a:gd name="connsiteX47" fmla="*/ 1690688 w 2109788"/>
                <a:gd name="connsiteY47" fmla="*/ 1419290 h 3271903"/>
                <a:gd name="connsiteX48" fmla="*/ 1704975 w 2109788"/>
                <a:gd name="connsiteY48" fmla="*/ 1428815 h 3271903"/>
                <a:gd name="connsiteX49" fmla="*/ 1743075 w 2109788"/>
                <a:gd name="connsiteY49" fmla="*/ 1452628 h 3271903"/>
                <a:gd name="connsiteX50" fmla="*/ 1757363 w 2109788"/>
                <a:gd name="connsiteY50" fmla="*/ 1457390 h 3271903"/>
                <a:gd name="connsiteX51" fmla="*/ 1766888 w 2109788"/>
                <a:gd name="connsiteY51" fmla="*/ 1471678 h 3271903"/>
                <a:gd name="connsiteX52" fmla="*/ 1800225 w 2109788"/>
                <a:gd name="connsiteY52" fmla="*/ 1509778 h 3271903"/>
                <a:gd name="connsiteX53" fmla="*/ 1819275 w 2109788"/>
                <a:gd name="connsiteY53" fmla="*/ 1552640 h 3271903"/>
                <a:gd name="connsiteX54" fmla="*/ 1833563 w 2109788"/>
                <a:gd name="connsiteY54" fmla="*/ 1557403 h 3271903"/>
                <a:gd name="connsiteX55" fmla="*/ 1838325 w 2109788"/>
                <a:gd name="connsiteY55" fmla="*/ 1571690 h 3271903"/>
                <a:gd name="connsiteX56" fmla="*/ 1866900 w 2109788"/>
                <a:gd name="connsiteY56" fmla="*/ 1590740 h 3271903"/>
                <a:gd name="connsiteX57" fmla="*/ 1885950 w 2109788"/>
                <a:gd name="connsiteY57" fmla="*/ 1633603 h 3271903"/>
                <a:gd name="connsiteX58" fmla="*/ 1900238 w 2109788"/>
                <a:gd name="connsiteY58" fmla="*/ 1643128 h 3271903"/>
                <a:gd name="connsiteX59" fmla="*/ 1947863 w 2109788"/>
                <a:gd name="connsiteY59" fmla="*/ 1657415 h 3271903"/>
                <a:gd name="connsiteX60" fmla="*/ 1962150 w 2109788"/>
                <a:gd name="connsiteY60" fmla="*/ 1662178 h 3271903"/>
                <a:gd name="connsiteX61" fmla="*/ 1990725 w 2109788"/>
                <a:gd name="connsiteY61" fmla="*/ 1676465 h 3271903"/>
                <a:gd name="connsiteX62" fmla="*/ 2033588 w 2109788"/>
                <a:gd name="connsiteY62" fmla="*/ 1705040 h 3271903"/>
                <a:gd name="connsiteX63" fmla="*/ 2047875 w 2109788"/>
                <a:gd name="connsiteY63" fmla="*/ 1714565 h 3271903"/>
                <a:gd name="connsiteX64" fmla="*/ 2057400 w 2109788"/>
                <a:gd name="connsiteY64" fmla="*/ 1728853 h 3271903"/>
                <a:gd name="connsiteX65" fmla="*/ 2071688 w 2109788"/>
                <a:gd name="connsiteY65" fmla="*/ 1738378 h 3271903"/>
                <a:gd name="connsiteX66" fmla="*/ 2081213 w 2109788"/>
                <a:gd name="connsiteY66" fmla="*/ 1766953 h 3271903"/>
                <a:gd name="connsiteX67" fmla="*/ 2085975 w 2109788"/>
                <a:gd name="connsiteY67" fmla="*/ 1781240 h 3271903"/>
                <a:gd name="connsiteX68" fmla="*/ 2090738 w 2109788"/>
                <a:gd name="connsiteY68" fmla="*/ 1795528 h 3271903"/>
                <a:gd name="connsiteX69" fmla="*/ 2095500 w 2109788"/>
                <a:gd name="connsiteY69" fmla="*/ 1819340 h 3271903"/>
                <a:gd name="connsiteX70" fmla="*/ 2100263 w 2109788"/>
                <a:gd name="connsiteY70" fmla="*/ 1833628 h 3271903"/>
                <a:gd name="connsiteX71" fmla="*/ 2109788 w 2109788"/>
                <a:gd name="connsiteY71" fmla="*/ 1871728 h 3271903"/>
                <a:gd name="connsiteX72" fmla="*/ 2100263 w 2109788"/>
                <a:gd name="connsiteY72" fmla="*/ 1947928 h 3271903"/>
                <a:gd name="connsiteX73" fmla="*/ 2090738 w 2109788"/>
                <a:gd name="connsiteY73" fmla="*/ 1976503 h 3271903"/>
                <a:gd name="connsiteX74" fmla="*/ 2085975 w 2109788"/>
                <a:gd name="connsiteY74" fmla="*/ 1990790 h 3271903"/>
                <a:gd name="connsiteX75" fmla="*/ 2066925 w 2109788"/>
                <a:gd name="connsiteY75" fmla="*/ 2019365 h 3271903"/>
                <a:gd name="connsiteX76" fmla="*/ 2052638 w 2109788"/>
                <a:gd name="connsiteY76" fmla="*/ 2047940 h 3271903"/>
                <a:gd name="connsiteX77" fmla="*/ 2038350 w 2109788"/>
                <a:gd name="connsiteY77" fmla="*/ 2057465 h 3271903"/>
                <a:gd name="connsiteX78" fmla="*/ 2028825 w 2109788"/>
                <a:gd name="connsiteY78" fmla="*/ 2071753 h 3271903"/>
                <a:gd name="connsiteX79" fmla="*/ 2014538 w 2109788"/>
                <a:gd name="connsiteY79" fmla="*/ 2076515 h 3271903"/>
                <a:gd name="connsiteX80" fmla="*/ 1952625 w 2109788"/>
                <a:gd name="connsiteY80" fmla="*/ 2090803 h 3271903"/>
                <a:gd name="connsiteX81" fmla="*/ 1938338 w 2109788"/>
                <a:gd name="connsiteY81" fmla="*/ 2105090 h 3271903"/>
                <a:gd name="connsiteX82" fmla="*/ 1924050 w 2109788"/>
                <a:gd name="connsiteY82" fmla="*/ 2114615 h 3271903"/>
                <a:gd name="connsiteX83" fmla="*/ 1905000 w 2109788"/>
                <a:gd name="connsiteY83" fmla="*/ 2143190 h 3271903"/>
                <a:gd name="connsiteX84" fmla="*/ 1876425 w 2109788"/>
                <a:gd name="connsiteY84" fmla="*/ 2186053 h 3271903"/>
                <a:gd name="connsiteX85" fmla="*/ 1857375 w 2109788"/>
                <a:gd name="connsiteY85" fmla="*/ 2214628 h 3271903"/>
                <a:gd name="connsiteX86" fmla="*/ 1847850 w 2109788"/>
                <a:gd name="connsiteY86" fmla="*/ 2228915 h 3271903"/>
                <a:gd name="connsiteX87" fmla="*/ 1819275 w 2109788"/>
                <a:gd name="connsiteY87" fmla="*/ 2286065 h 3271903"/>
                <a:gd name="connsiteX88" fmla="*/ 1809750 w 2109788"/>
                <a:gd name="connsiteY88" fmla="*/ 2300353 h 3271903"/>
                <a:gd name="connsiteX89" fmla="*/ 1800225 w 2109788"/>
                <a:gd name="connsiteY89" fmla="*/ 2328928 h 3271903"/>
                <a:gd name="connsiteX90" fmla="*/ 1795463 w 2109788"/>
                <a:gd name="connsiteY90" fmla="*/ 2343215 h 3271903"/>
                <a:gd name="connsiteX91" fmla="*/ 1804988 w 2109788"/>
                <a:gd name="connsiteY91" fmla="*/ 2376553 h 3271903"/>
                <a:gd name="connsiteX92" fmla="*/ 1814513 w 2109788"/>
                <a:gd name="connsiteY92" fmla="*/ 2405128 h 3271903"/>
                <a:gd name="connsiteX93" fmla="*/ 1819275 w 2109788"/>
                <a:gd name="connsiteY93" fmla="*/ 2419415 h 3271903"/>
                <a:gd name="connsiteX94" fmla="*/ 1828800 w 2109788"/>
                <a:gd name="connsiteY94" fmla="*/ 2462278 h 3271903"/>
                <a:gd name="connsiteX95" fmla="*/ 1838325 w 2109788"/>
                <a:gd name="connsiteY95" fmla="*/ 2476565 h 3271903"/>
                <a:gd name="connsiteX96" fmla="*/ 1847850 w 2109788"/>
                <a:gd name="connsiteY96" fmla="*/ 2505140 h 3271903"/>
                <a:gd name="connsiteX97" fmla="*/ 1871663 w 2109788"/>
                <a:gd name="connsiteY97" fmla="*/ 2548003 h 3271903"/>
                <a:gd name="connsiteX98" fmla="*/ 1866900 w 2109788"/>
                <a:gd name="connsiteY98" fmla="*/ 2690878 h 3271903"/>
                <a:gd name="connsiteX99" fmla="*/ 1866900 w 2109788"/>
                <a:gd name="connsiteY99" fmla="*/ 2733740 h 3271903"/>
                <a:gd name="connsiteX100" fmla="*/ 1866900 w 2109788"/>
                <a:gd name="connsiteY100" fmla="*/ 3038540 h 3271903"/>
                <a:gd name="connsiteX101" fmla="*/ 1862138 w 2109788"/>
                <a:gd name="connsiteY101" fmla="*/ 3071878 h 3271903"/>
                <a:gd name="connsiteX102" fmla="*/ 1852613 w 2109788"/>
                <a:gd name="connsiteY102" fmla="*/ 3138553 h 3271903"/>
                <a:gd name="connsiteX103" fmla="*/ 1847850 w 2109788"/>
                <a:gd name="connsiteY103" fmla="*/ 3152840 h 3271903"/>
                <a:gd name="connsiteX104" fmla="*/ 1828800 w 2109788"/>
                <a:gd name="connsiteY104" fmla="*/ 3181415 h 3271903"/>
                <a:gd name="connsiteX105" fmla="*/ 1824038 w 2109788"/>
                <a:gd name="connsiteY105" fmla="*/ 3195703 h 3271903"/>
                <a:gd name="connsiteX106" fmla="*/ 1781175 w 2109788"/>
                <a:gd name="connsiteY106" fmla="*/ 3214753 h 3271903"/>
                <a:gd name="connsiteX107" fmla="*/ 1738313 w 2109788"/>
                <a:gd name="connsiteY107" fmla="*/ 3238565 h 3271903"/>
                <a:gd name="connsiteX108" fmla="*/ 1724025 w 2109788"/>
                <a:gd name="connsiteY108" fmla="*/ 3248090 h 3271903"/>
                <a:gd name="connsiteX109" fmla="*/ 1685925 w 2109788"/>
                <a:gd name="connsiteY109" fmla="*/ 3257615 h 3271903"/>
                <a:gd name="connsiteX110" fmla="*/ 1590675 w 2109788"/>
                <a:gd name="connsiteY110" fmla="*/ 3267140 h 3271903"/>
                <a:gd name="connsiteX111" fmla="*/ 1571625 w 2109788"/>
                <a:gd name="connsiteY111" fmla="*/ 3271903 h 3271903"/>
                <a:gd name="connsiteX112" fmla="*/ 1509713 w 2109788"/>
                <a:gd name="connsiteY112" fmla="*/ 3267140 h 3271903"/>
                <a:gd name="connsiteX113" fmla="*/ 1476375 w 2109788"/>
                <a:gd name="connsiteY113" fmla="*/ 3257615 h 3271903"/>
                <a:gd name="connsiteX114" fmla="*/ 1443038 w 2109788"/>
                <a:gd name="connsiteY114" fmla="*/ 3252853 h 3271903"/>
                <a:gd name="connsiteX115" fmla="*/ 1428750 w 2109788"/>
                <a:gd name="connsiteY115" fmla="*/ 3248090 h 3271903"/>
                <a:gd name="connsiteX116" fmla="*/ 1376363 w 2109788"/>
                <a:gd name="connsiteY116" fmla="*/ 3238565 h 3271903"/>
                <a:gd name="connsiteX117" fmla="*/ 1357313 w 2109788"/>
                <a:gd name="connsiteY117" fmla="*/ 3233803 h 3271903"/>
                <a:gd name="connsiteX118" fmla="*/ 1328738 w 2109788"/>
                <a:gd name="connsiteY118" fmla="*/ 3224278 h 3271903"/>
                <a:gd name="connsiteX119" fmla="*/ 1300163 w 2109788"/>
                <a:gd name="connsiteY119" fmla="*/ 3209990 h 3271903"/>
                <a:gd name="connsiteX120" fmla="*/ 1271588 w 2109788"/>
                <a:gd name="connsiteY120" fmla="*/ 3195703 h 3271903"/>
                <a:gd name="connsiteX121" fmla="*/ 1257300 w 2109788"/>
                <a:gd name="connsiteY121" fmla="*/ 3186178 h 3271903"/>
                <a:gd name="connsiteX122" fmla="*/ 1247775 w 2109788"/>
                <a:gd name="connsiteY122" fmla="*/ 3157603 h 3271903"/>
                <a:gd name="connsiteX123" fmla="*/ 1247775 w 2109788"/>
                <a:gd name="connsiteY123" fmla="*/ 3014728 h 3271903"/>
                <a:gd name="connsiteX124" fmla="*/ 1238250 w 2109788"/>
                <a:gd name="connsiteY124" fmla="*/ 2981390 h 3271903"/>
                <a:gd name="connsiteX125" fmla="*/ 1243013 w 2109788"/>
                <a:gd name="connsiteY125" fmla="*/ 2924240 h 3271903"/>
                <a:gd name="connsiteX126" fmla="*/ 1252538 w 2109788"/>
                <a:gd name="connsiteY126" fmla="*/ 2881378 h 3271903"/>
                <a:gd name="connsiteX127" fmla="*/ 1247775 w 2109788"/>
                <a:gd name="connsiteY127" fmla="*/ 2805178 h 3271903"/>
                <a:gd name="connsiteX128" fmla="*/ 1252538 w 2109788"/>
                <a:gd name="connsiteY128" fmla="*/ 2743265 h 3271903"/>
                <a:gd name="connsiteX129" fmla="*/ 1252538 w 2109788"/>
                <a:gd name="connsiteY129" fmla="*/ 2671828 h 3271903"/>
                <a:gd name="connsiteX130" fmla="*/ 1243013 w 2109788"/>
                <a:gd name="connsiteY130" fmla="*/ 2605153 h 3271903"/>
                <a:gd name="connsiteX131" fmla="*/ 1238250 w 2109788"/>
                <a:gd name="connsiteY131" fmla="*/ 2590865 h 3271903"/>
                <a:gd name="connsiteX132" fmla="*/ 1243013 w 2109788"/>
                <a:gd name="connsiteY132" fmla="*/ 2533715 h 3271903"/>
                <a:gd name="connsiteX133" fmla="*/ 1247775 w 2109788"/>
                <a:gd name="connsiteY133" fmla="*/ 2519428 h 3271903"/>
                <a:gd name="connsiteX134" fmla="*/ 1262063 w 2109788"/>
                <a:gd name="connsiteY134" fmla="*/ 2471803 h 3271903"/>
                <a:gd name="connsiteX135" fmla="*/ 1266825 w 2109788"/>
                <a:gd name="connsiteY135" fmla="*/ 2457515 h 3271903"/>
                <a:gd name="connsiteX136" fmla="*/ 1285875 w 2109788"/>
                <a:gd name="connsiteY136" fmla="*/ 2428940 h 3271903"/>
                <a:gd name="connsiteX137" fmla="*/ 1300163 w 2109788"/>
                <a:gd name="connsiteY137" fmla="*/ 2381315 h 3271903"/>
                <a:gd name="connsiteX138" fmla="*/ 1304925 w 2109788"/>
                <a:gd name="connsiteY138" fmla="*/ 2367028 h 3271903"/>
                <a:gd name="connsiteX139" fmla="*/ 1290638 w 2109788"/>
                <a:gd name="connsiteY139" fmla="*/ 2309878 h 3271903"/>
                <a:gd name="connsiteX140" fmla="*/ 1281113 w 2109788"/>
                <a:gd name="connsiteY140" fmla="*/ 2295590 h 3271903"/>
                <a:gd name="connsiteX141" fmla="*/ 1271588 w 2109788"/>
                <a:gd name="connsiteY141" fmla="*/ 2252728 h 3271903"/>
                <a:gd name="connsiteX142" fmla="*/ 1266825 w 2109788"/>
                <a:gd name="connsiteY142" fmla="*/ 2209865 h 3271903"/>
                <a:gd name="connsiteX143" fmla="*/ 1257300 w 2109788"/>
                <a:gd name="connsiteY143" fmla="*/ 2176528 h 3271903"/>
                <a:gd name="connsiteX144" fmla="*/ 1262063 w 2109788"/>
                <a:gd name="connsiteY144" fmla="*/ 2071753 h 3271903"/>
                <a:gd name="connsiteX145" fmla="*/ 1271588 w 2109788"/>
                <a:gd name="connsiteY145" fmla="*/ 2024128 h 3271903"/>
                <a:gd name="connsiteX146" fmla="*/ 1266825 w 2109788"/>
                <a:gd name="connsiteY146" fmla="*/ 1971740 h 3271903"/>
                <a:gd name="connsiteX147" fmla="*/ 1223963 w 2109788"/>
                <a:gd name="connsiteY147" fmla="*/ 1947928 h 3271903"/>
                <a:gd name="connsiteX148" fmla="*/ 1209675 w 2109788"/>
                <a:gd name="connsiteY148" fmla="*/ 1952690 h 3271903"/>
                <a:gd name="connsiteX149" fmla="*/ 1171575 w 2109788"/>
                <a:gd name="connsiteY149" fmla="*/ 1943165 h 3271903"/>
                <a:gd name="connsiteX150" fmla="*/ 1157288 w 2109788"/>
                <a:gd name="connsiteY150" fmla="*/ 1933640 h 3271903"/>
                <a:gd name="connsiteX151" fmla="*/ 1128713 w 2109788"/>
                <a:gd name="connsiteY151" fmla="*/ 1924115 h 3271903"/>
                <a:gd name="connsiteX152" fmla="*/ 1114425 w 2109788"/>
                <a:gd name="connsiteY152" fmla="*/ 1919353 h 3271903"/>
                <a:gd name="connsiteX153" fmla="*/ 1047750 w 2109788"/>
                <a:gd name="connsiteY153" fmla="*/ 1928878 h 3271903"/>
                <a:gd name="connsiteX154" fmla="*/ 1014413 w 2109788"/>
                <a:gd name="connsiteY154" fmla="*/ 1924115 h 3271903"/>
                <a:gd name="connsiteX155" fmla="*/ 952500 w 2109788"/>
                <a:gd name="connsiteY155" fmla="*/ 1933640 h 3271903"/>
                <a:gd name="connsiteX156" fmla="*/ 890588 w 2109788"/>
                <a:gd name="connsiteY156" fmla="*/ 1928878 h 3271903"/>
                <a:gd name="connsiteX157" fmla="*/ 876300 w 2109788"/>
                <a:gd name="connsiteY157" fmla="*/ 1924115 h 3271903"/>
                <a:gd name="connsiteX158" fmla="*/ 862013 w 2109788"/>
                <a:gd name="connsiteY158" fmla="*/ 1914590 h 3271903"/>
                <a:gd name="connsiteX159" fmla="*/ 842963 w 2109788"/>
                <a:gd name="connsiteY159" fmla="*/ 1909828 h 3271903"/>
                <a:gd name="connsiteX160" fmla="*/ 814388 w 2109788"/>
                <a:gd name="connsiteY160" fmla="*/ 1914590 h 3271903"/>
                <a:gd name="connsiteX161" fmla="*/ 785813 w 2109788"/>
                <a:gd name="connsiteY161" fmla="*/ 1900303 h 3271903"/>
                <a:gd name="connsiteX162" fmla="*/ 714375 w 2109788"/>
                <a:gd name="connsiteY162" fmla="*/ 1905065 h 3271903"/>
                <a:gd name="connsiteX163" fmla="*/ 671513 w 2109788"/>
                <a:gd name="connsiteY163" fmla="*/ 1881253 h 3271903"/>
                <a:gd name="connsiteX164" fmla="*/ 604838 w 2109788"/>
                <a:gd name="connsiteY164" fmla="*/ 1862203 h 3271903"/>
                <a:gd name="connsiteX165" fmla="*/ 566738 w 2109788"/>
                <a:gd name="connsiteY165" fmla="*/ 1857440 h 3271903"/>
                <a:gd name="connsiteX166" fmla="*/ 523875 w 2109788"/>
                <a:gd name="connsiteY166" fmla="*/ 1862203 h 3271903"/>
                <a:gd name="connsiteX167" fmla="*/ 423863 w 2109788"/>
                <a:gd name="connsiteY167" fmla="*/ 1852678 h 3271903"/>
                <a:gd name="connsiteX168" fmla="*/ 352425 w 2109788"/>
                <a:gd name="connsiteY168" fmla="*/ 1843153 h 3271903"/>
                <a:gd name="connsiteX169" fmla="*/ 252413 w 2109788"/>
                <a:gd name="connsiteY169" fmla="*/ 1852678 h 3271903"/>
                <a:gd name="connsiteX170" fmla="*/ 204788 w 2109788"/>
                <a:gd name="connsiteY170" fmla="*/ 1862203 h 3271903"/>
                <a:gd name="connsiteX171" fmla="*/ 166688 w 2109788"/>
                <a:gd name="connsiteY171" fmla="*/ 1871728 h 3271903"/>
                <a:gd name="connsiteX172" fmla="*/ 138113 w 2109788"/>
                <a:gd name="connsiteY172" fmla="*/ 1881253 h 3271903"/>
                <a:gd name="connsiteX173" fmla="*/ 109538 w 2109788"/>
                <a:gd name="connsiteY173" fmla="*/ 1886015 h 3271903"/>
                <a:gd name="connsiteX174" fmla="*/ 80963 w 2109788"/>
                <a:gd name="connsiteY174" fmla="*/ 1876490 h 3271903"/>
                <a:gd name="connsiteX175" fmla="*/ 66675 w 2109788"/>
                <a:gd name="connsiteY175" fmla="*/ 1871728 h 3271903"/>
                <a:gd name="connsiteX176" fmla="*/ 38100 w 2109788"/>
                <a:gd name="connsiteY176" fmla="*/ 1852678 h 3271903"/>
                <a:gd name="connsiteX177" fmla="*/ 19050 w 2109788"/>
                <a:gd name="connsiteY177" fmla="*/ 1824103 h 3271903"/>
                <a:gd name="connsiteX178" fmla="*/ 9525 w 2109788"/>
                <a:gd name="connsiteY178" fmla="*/ 1786003 h 3271903"/>
                <a:gd name="connsiteX179" fmla="*/ 0 w 2109788"/>
                <a:gd name="connsiteY179" fmla="*/ 1757428 h 3271903"/>
                <a:gd name="connsiteX180" fmla="*/ 9525 w 2109788"/>
                <a:gd name="connsiteY180" fmla="*/ 1728853 h 3271903"/>
                <a:gd name="connsiteX181" fmla="*/ 14288 w 2109788"/>
                <a:gd name="connsiteY181" fmla="*/ 1714565 h 3271903"/>
                <a:gd name="connsiteX182" fmla="*/ 23813 w 2109788"/>
                <a:gd name="connsiteY182" fmla="*/ 1700278 h 3271903"/>
                <a:gd name="connsiteX183" fmla="*/ 42863 w 2109788"/>
                <a:gd name="connsiteY183" fmla="*/ 1676465 h 3271903"/>
                <a:gd name="connsiteX184" fmla="*/ 47625 w 2109788"/>
                <a:gd name="connsiteY184" fmla="*/ 1662178 h 3271903"/>
                <a:gd name="connsiteX185" fmla="*/ 76200 w 2109788"/>
                <a:gd name="connsiteY185" fmla="*/ 1643128 h 3271903"/>
                <a:gd name="connsiteX186" fmla="*/ 95250 w 2109788"/>
                <a:gd name="connsiteY186" fmla="*/ 1628840 h 3271903"/>
                <a:gd name="connsiteX187" fmla="*/ 128588 w 2109788"/>
                <a:gd name="connsiteY187" fmla="*/ 1619315 h 3271903"/>
                <a:gd name="connsiteX188" fmla="*/ 171450 w 2109788"/>
                <a:gd name="connsiteY188" fmla="*/ 1609790 h 3271903"/>
                <a:gd name="connsiteX189" fmla="*/ 242888 w 2109788"/>
                <a:gd name="connsiteY189" fmla="*/ 1624078 h 3271903"/>
                <a:gd name="connsiteX190" fmla="*/ 257175 w 2109788"/>
                <a:gd name="connsiteY190" fmla="*/ 1633603 h 3271903"/>
                <a:gd name="connsiteX191" fmla="*/ 285750 w 2109788"/>
                <a:gd name="connsiteY191" fmla="*/ 1643128 h 3271903"/>
                <a:gd name="connsiteX192" fmla="*/ 461963 w 2109788"/>
                <a:gd name="connsiteY192" fmla="*/ 1633603 h 3271903"/>
                <a:gd name="connsiteX193" fmla="*/ 495300 w 2109788"/>
                <a:gd name="connsiteY193" fmla="*/ 1624078 h 3271903"/>
                <a:gd name="connsiteX194" fmla="*/ 514350 w 2109788"/>
                <a:gd name="connsiteY194" fmla="*/ 1619315 h 3271903"/>
                <a:gd name="connsiteX195" fmla="*/ 595313 w 2109788"/>
                <a:gd name="connsiteY195" fmla="*/ 1605028 h 3271903"/>
                <a:gd name="connsiteX196" fmla="*/ 657225 w 2109788"/>
                <a:gd name="connsiteY196" fmla="*/ 1595503 h 3271903"/>
                <a:gd name="connsiteX197" fmla="*/ 876300 w 2109788"/>
                <a:gd name="connsiteY197" fmla="*/ 1585978 h 3271903"/>
                <a:gd name="connsiteX198" fmla="*/ 904875 w 2109788"/>
                <a:gd name="connsiteY198" fmla="*/ 1571690 h 3271903"/>
                <a:gd name="connsiteX199" fmla="*/ 942975 w 2109788"/>
                <a:gd name="connsiteY199" fmla="*/ 1562165 h 3271903"/>
                <a:gd name="connsiteX200" fmla="*/ 1009650 w 2109788"/>
                <a:gd name="connsiteY200" fmla="*/ 1566928 h 3271903"/>
                <a:gd name="connsiteX201" fmla="*/ 1033463 w 2109788"/>
                <a:gd name="connsiteY201" fmla="*/ 1571690 h 3271903"/>
                <a:gd name="connsiteX202" fmla="*/ 1085850 w 2109788"/>
                <a:gd name="connsiteY202" fmla="*/ 1576453 h 3271903"/>
                <a:gd name="connsiteX203" fmla="*/ 1123950 w 2109788"/>
                <a:gd name="connsiteY203" fmla="*/ 1566928 h 3271903"/>
                <a:gd name="connsiteX204" fmla="*/ 1176338 w 2109788"/>
                <a:gd name="connsiteY204" fmla="*/ 1552640 h 3271903"/>
                <a:gd name="connsiteX205" fmla="*/ 1243013 w 2109788"/>
                <a:gd name="connsiteY205" fmla="*/ 1547878 h 3271903"/>
                <a:gd name="connsiteX206" fmla="*/ 1290638 w 2109788"/>
                <a:gd name="connsiteY206" fmla="*/ 1543115 h 3271903"/>
                <a:gd name="connsiteX207" fmla="*/ 1304925 w 2109788"/>
                <a:gd name="connsiteY207" fmla="*/ 1538353 h 3271903"/>
                <a:gd name="connsiteX208" fmla="*/ 1309688 w 2109788"/>
                <a:gd name="connsiteY208" fmla="*/ 1524065 h 3271903"/>
                <a:gd name="connsiteX209" fmla="*/ 1319213 w 2109788"/>
                <a:gd name="connsiteY209" fmla="*/ 1509778 h 3271903"/>
                <a:gd name="connsiteX210" fmla="*/ 1347788 w 2109788"/>
                <a:gd name="connsiteY210" fmla="*/ 1485965 h 3271903"/>
                <a:gd name="connsiteX211" fmla="*/ 1357313 w 2109788"/>
                <a:gd name="connsiteY211" fmla="*/ 1471678 h 3271903"/>
                <a:gd name="connsiteX212" fmla="*/ 1385888 w 2109788"/>
                <a:gd name="connsiteY212" fmla="*/ 1452628 h 3271903"/>
                <a:gd name="connsiteX213" fmla="*/ 1414463 w 2109788"/>
                <a:gd name="connsiteY213" fmla="*/ 1443103 h 3271903"/>
                <a:gd name="connsiteX214" fmla="*/ 1443038 w 2109788"/>
                <a:gd name="connsiteY214" fmla="*/ 1419290 h 3271903"/>
                <a:gd name="connsiteX215" fmla="*/ 1452563 w 2109788"/>
                <a:gd name="connsiteY215" fmla="*/ 1390715 h 3271903"/>
                <a:gd name="connsiteX216" fmla="*/ 1433513 w 2109788"/>
                <a:gd name="connsiteY216" fmla="*/ 1338328 h 3271903"/>
                <a:gd name="connsiteX217" fmla="*/ 1404938 w 2109788"/>
                <a:gd name="connsiteY217" fmla="*/ 1314515 h 3271903"/>
                <a:gd name="connsiteX218" fmla="*/ 1395413 w 2109788"/>
                <a:gd name="connsiteY218" fmla="*/ 1300228 h 3271903"/>
                <a:gd name="connsiteX219" fmla="*/ 1381125 w 2109788"/>
                <a:gd name="connsiteY219" fmla="*/ 1281178 h 3271903"/>
                <a:gd name="connsiteX220" fmla="*/ 1362075 w 2109788"/>
                <a:gd name="connsiteY220" fmla="*/ 1252603 h 3271903"/>
                <a:gd name="connsiteX221" fmla="*/ 1347788 w 2109788"/>
                <a:gd name="connsiteY221" fmla="*/ 1243078 h 3271903"/>
                <a:gd name="connsiteX222" fmla="*/ 1333500 w 2109788"/>
                <a:gd name="connsiteY222" fmla="*/ 1214503 h 3271903"/>
                <a:gd name="connsiteX223" fmla="*/ 1323975 w 2109788"/>
                <a:gd name="connsiteY223" fmla="*/ 1185928 h 3271903"/>
                <a:gd name="connsiteX224" fmla="*/ 1319213 w 2109788"/>
                <a:gd name="connsiteY224" fmla="*/ 1171640 h 3271903"/>
                <a:gd name="connsiteX225" fmla="*/ 1314450 w 2109788"/>
                <a:gd name="connsiteY225" fmla="*/ 1157353 h 3271903"/>
                <a:gd name="connsiteX226" fmla="*/ 1304925 w 2109788"/>
                <a:gd name="connsiteY226" fmla="*/ 1124015 h 3271903"/>
                <a:gd name="connsiteX227" fmla="*/ 1290638 w 2109788"/>
                <a:gd name="connsiteY227" fmla="*/ 1114490 h 3271903"/>
                <a:gd name="connsiteX228" fmla="*/ 1266825 w 2109788"/>
                <a:gd name="connsiteY228" fmla="*/ 1119253 h 3271903"/>
                <a:gd name="connsiteX229" fmla="*/ 1190625 w 2109788"/>
                <a:gd name="connsiteY229" fmla="*/ 1109728 h 3271903"/>
                <a:gd name="connsiteX230" fmla="*/ 1181100 w 2109788"/>
                <a:gd name="connsiteY230" fmla="*/ 1081153 h 3271903"/>
                <a:gd name="connsiteX231" fmla="*/ 1185863 w 2109788"/>
                <a:gd name="connsiteY231" fmla="*/ 1019240 h 3271903"/>
                <a:gd name="connsiteX232" fmla="*/ 1195388 w 2109788"/>
                <a:gd name="connsiteY232" fmla="*/ 1004953 h 3271903"/>
                <a:gd name="connsiteX233" fmla="*/ 1223963 w 2109788"/>
                <a:gd name="connsiteY233" fmla="*/ 981140 h 3271903"/>
                <a:gd name="connsiteX234" fmla="*/ 1238250 w 2109788"/>
                <a:gd name="connsiteY234" fmla="*/ 976378 h 3271903"/>
                <a:gd name="connsiteX235" fmla="*/ 1247775 w 2109788"/>
                <a:gd name="connsiteY235" fmla="*/ 962090 h 3271903"/>
                <a:gd name="connsiteX236" fmla="*/ 1276350 w 2109788"/>
                <a:gd name="connsiteY236" fmla="*/ 943040 h 3271903"/>
                <a:gd name="connsiteX237" fmla="*/ 1285875 w 2109788"/>
                <a:gd name="connsiteY237" fmla="*/ 914465 h 3271903"/>
                <a:gd name="connsiteX238" fmla="*/ 1290638 w 2109788"/>
                <a:gd name="connsiteY238" fmla="*/ 900178 h 3271903"/>
                <a:gd name="connsiteX239" fmla="*/ 1300163 w 2109788"/>
                <a:gd name="connsiteY239" fmla="*/ 885890 h 3271903"/>
                <a:gd name="connsiteX240" fmla="*/ 1295400 w 2109788"/>
                <a:gd name="connsiteY240" fmla="*/ 823978 h 3271903"/>
                <a:gd name="connsiteX241" fmla="*/ 1290638 w 2109788"/>
                <a:gd name="connsiteY241" fmla="*/ 809690 h 3271903"/>
                <a:gd name="connsiteX242" fmla="*/ 1276350 w 2109788"/>
                <a:gd name="connsiteY242" fmla="*/ 800165 h 3271903"/>
                <a:gd name="connsiteX243" fmla="*/ 1266825 w 2109788"/>
                <a:gd name="connsiteY243" fmla="*/ 771590 h 3271903"/>
                <a:gd name="connsiteX244" fmla="*/ 1262063 w 2109788"/>
                <a:gd name="connsiteY244" fmla="*/ 757303 h 3271903"/>
                <a:gd name="connsiteX245" fmla="*/ 1257300 w 2109788"/>
                <a:gd name="connsiteY245" fmla="*/ 738253 h 3271903"/>
                <a:gd name="connsiteX246" fmla="*/ 1252538 w 2109788"/>
                <a:gd name="connsiteY246" fmla="*/ 700153 h 3271903"/>
                <a:gd name="connsiteX247" fmla="*/ 1247775 w 2109788"/>
                <a:gd name="connsiteY247" fmla="*/ 685865 h 3271903"/>
                <a:gd name="connsiteX248" fmla="*/ 1238250 w 2109788"/>
                <a:gd name="connsiteY248" fmla="*/ 643003 h 3271903"/>
                <a:gd name="connsiteX249" fmla="*/ 1243013 w 2109788"/>
                <a:gd name="connsiteY249" fmla="*/ 609665 h 3271903"/>
                <a:gd name="connsiteX250" fmla="*/ 1247775 w 2109788"/>
                <a:gd name="connsiteY250" fmla="*/ 595378 h 3271903"/>
                <a:gd name="connsiteX251" fmla="*/ 1266825 w 2109788"/>
                <a:gd name="connsiteY251" fmla="*/ 590615 h 3271903"/>
                <a:gd name="connsiteX252" fmla="*/ 1290638 w 2109788"/>
                <a:gd name="connsiteY252" fmla="*/ 566803 h 3271903"/>
                <a:gd name="connsiteX253" fmla="*/ 1319213 w 2109788"/>
                <a:gd name="connsiteY253" fmla="*/ 538228 h 3271903"/>
                <a:gd name="connsiteX254" fmla="*/ 1323975 w 2109788"/>
                <a:gd name="connsiteY254" fmla="*/ 523940 h 3271903"/>
                <a:gd name="connsiteX255" fmla="*/ 1333500 w 2109788"/>
                <a:gd name="connsiteY255" fmla="*/ 509653 h 3271903"/>
                <a:gd name="connsiteX256" fmla="*/ 1338263 w 2109788"/>
                <a:gd name="connsiteY256" fmla="*/ 490603 h 3271903"/>
                <a:gd name="connsiteX257" fmla="*/ 1362075 w 2109788"/>
                <a:gd name="connsiteY257" fmla="*/ 423928 h 3271903"/>
                <a:gd name="connsiteX258" fmla="*/ 1371600 w 2109788"/>
                <a:gd name="connsiteY258" fmla="*/ 323915 h 3271903"/>
                <a:gd name="connsiteX259" fmla="*/ 1381125 w 2109788"/>
                <a:gd name="connsiteY259" fmla="*/ 281053 h 3271903"/>
                <a:gd name="connsiteX260" fmla="*/ 1385888 w 2109788"/>
                <a:gd name="connsiteY260" fmla="*/ 247715 h 3271903"/>
                <a:gd name="connsiteX261" fmla="*/ 1395413 w 2109788"/>
                <a:gd name="connsiteY261" fmla="*/ 219140 h 3271903"/>
                <a:gd name="connsiteX262" fmla="*/ 1400175 w 2109788"/>
                <a:gd name="connsiteY262" fmla="*/ 200090 h 3271903"/>
                <a:gd name="connsiteX263" fmla="*/ 1409700 w 2109788"/>
                <a:gd name="connsiteY263" fmla="*/ 104840 h 3271903"/>
                <a:gd name="connsiteX264" fmla="*/ 1433513 w 2109788"/>
                <a:gd name="connsiteY264" fmla="*/ 57215 h 3271903"/>
                <a:gd name="connsiteX265" fmla="*/ 1462088 w 2109788"/>
                <a:gd name="connsiteY265" fmla="*/ 33403 h 3271903"/>
                <a:gd name="connsiteX266" fmla="*/ 1490663 w 2109788"/>
                <a:gd name="connsiteY266" fmla="*/ 23878 h 3271903"/>
                <a:gd name="connsiteX267" fmla="*/ 1504950 w 2109788"/>
                <a:gd name="connsiteY267" fmla="*/ 19115 h 3271903"/>
                <a:gd name="connsiteX268" fmla="*/ 1519239 w 2109788"/>
                <a:gd name="connsiteY268" fmla="*/ 14353 h 3271903"/>
                <a:gd name="connsiteX269" fmla="*/ 1583195 w 2109788"/>
                <a:gd name="connsiteY269" fmla="*/ 65 h 3271903"/>
                <a:gd name="connsiteX0" fmla="*/ 1498047 w 2109788"/>
                <a:gd name="connsiteY0" fmla="*/ 600440 h 3288872"/>
                <a:gd name="connsiteX1" fmla="*/ 1628775 w 2109788"/>
                <a:gd name="connsiteY1" fmla="*/ 31322 h 3288872"/>
                <a:gd name="connsiteX2" fmla="*/ 1643063 w 2109788"/>
                <a:gd name="connsiteY2" fmla="*/ 71803 h 3288872"/>
                <a:gd name="connsiteX3" fmla="*/ 1657350 w 2109788"/>
                <a:gd name="connsiteY3" fmla="*/ 140859 h 3288872"/>
                <a:gd name="connsiteX4" fmla="*/ 1666875 w 2109788"/>
                <a:gd name="connsiteY4" fmla="*/ 183722 h 3288872"/>
                <a:gd name="connsiteX5" fmla="*/ 1676400 w 2109788"/>
                <a:gd name="connsiteY5" fmla="*/ 245634 h 3288872"/>
                <a:gd name="connsiteX6" fmla="*/ 1685925 w 2109788"/>
                <a:gd name="connsiteY6" fmla="*/ 278972 h 3288872"/>
                <a:gd name="connsiteX7" fmla="*/ 1700213 w 2109788"/>
                <a:gd name="connsiteY7" fmla="*/ 355172 h 3288872"/>
                <a:gd name="connsiteX8" fmla="*/ 1709738 w 2109788"/>
                <a:gd name="connsiteY8" fmla="*/ 383747 h 3288872"/>
                <a:gd name="connsiteX9" fmla="*/ 1714500 w 2109788"/>
                <a:gd name="connsiteY9" fmla="*/ 398034 h 3288872"/>
                <a:gd name="connsiteX10" fmla="*/ 1724025 w 2109788"/>
                <a:gd name="connsiteY10" fmla="*/ 412322 h 3288872"/>
                <a:gd name="connsiteX11" fmla="*/ 1733550 w 2109788"/>
                <a:gd name="connsiteY11" fmla="*/ 440897 h 3288872"/>
                <a:gd name="connsiteX12" fmla="*/ 1752600 w 2109788"/>
                <a:gd name="connsiteY12" fmla="*/ 469472 h 3288872"/>
                <a:gd name="connsiteX13" fmla="*/ 1757363 w 2109788"/>
                <a:gd name="connsiteY13" fmla="*/ 483759 h 3288872"/>
                <a:gd name="connsiteX14" fmla="*/ 1781175 w 2109788"/>
                <a:gd name="connsiteY14" fmla="*/ 512334 h 3288872"/>
                <a:gd name="connsiteX15" fmla="*/ 1795463 w 2109788"/>
                <a:gd name="connsiteY15" fmla="*/ 517097 h 3288872"/>
                <a:gd name="connsiteX16" fmla="*/ 1804988 w 2109788"/>
                <a:gd name="connsiteY16" fmla="*/ 531384 h 3288872"/>
                <a:gd name="connsiteX17" fmla="*/ 1833563 w 2109788"/>
                <a:gd name="connsiteY17" fmla="*/ 550434 h 3288872"/>
                <a:gd name="connsiteX18" fmla="*/ 1862138 w 2109788"/>
                <a:gd name="connsiteY18" fmla="*/ 593297 h 3288872"/>
                <a:gd name="connsiteX19" fmla="*/ 1871663 w 2109788"/>
                <a:gd name="connsiteY19" fmla="*/ 607584 h 3288872"/>
                <a:gd name="connsiteX20" fmla="*/ 1866900 w 2109788"/>
                <a:gd name="connsiteY20" fmla="*/ 640922 h 3288872"/>
                <a:gd name="connsiteX21" fmla="*/ 1857375 w 2109788"/>
                <a:gd name="connsiteY21" fmla="*/ 702834 h 3288872"/>
                <a:gd name="connsiteX22" fmla="*/ 1847850 w 2109788"/>
                <a:gd name="connsiteY22" fmla="*/ 731409 h 3288872"/>
                <a:gd name="connsiteX23" fmla="*/ 1838325 w 2109788"/>
                <a:gd name="connsiteY23" fmla="*/ 745697 h 3288872"/>
                <a:gd name="connsiteX24" fmla="*/ 1833563 w 2109788"/>
                <a:gd name="connsiteY24" fmla="*/ 764747 h 3288872"/>
                <a:gd name="connsiteX25" fmla="*/ 1828800 w 2109788"/>
                <a:gd name="connsiteY25" fmla="*/ 779034 h 3288872"/>
                <a:gd name="connsiteX26" fmla="*/ 1833563 w 2109788"/>
                <a:gd name="connsiteY26" fmla="*/ 807609 h 3288872"/>
                <a:gd name="connsiteX27" fmla="*/ 1843088 w 2109788"/>
                <a:gd name="connsiteY27" fmla="*/ 836184 h 3288872"/>
                <a:gd name="connsiteX28" fmla="*/ 1847850 w 2109788"/>
                <a:gd name="connsiteY28" fmla="*/ 850472 h 3288872"/>
                <a:gd name="connsiteX29" fmla="*/ 1857375 w 2109788"/>
                <a:gd name="connsiteY29" fmla="*/ 864759 h 3288872"/>
                <a:gd name="connsiteX30" fmla="*/ 1862138 w 2109788"/>
                <a:gd name="connsiteY30" fmla="*/ 883809 h 3288872"/>
                <a:gd name="connsiteX31" fmla="*/ 1871663 w 2109788"/>
                <a:gd name="connsiteY31" fmla="*/ 983822 h 3288872"/>
                <a:gd name="connsiteX32" fmla="*/ 1876425 w 2109788"/>
                <a:gd name="connsiteY32" fmla="*/ 1021922 h 3288872"/>
                <a:gd name="connsiteX33" fmla="*/ 1871663 w 2109788"/>
                <a:gd name="connsiteY33" fmla="*/ 1045734 h 3288872"/>
                <a:gd name="connsiteX34" fmla="*/ 1857375 w 2109788"/>
                <a:gd name="connsiteY34" fmla="*/ 1117172 h 3288872"/>
                <a:gd name="connsiteX35" fmla="*/ 1847850 w 2109788"/>
                <a:gd name="connsiteY35" fmla="*/ 1145747 h 3288872"/>
                <a:gd name="connsiteX36" fmla="*/ 1838325 w 2109788"/>
                <a:gd name="connsiteY36" fmla="*/ 1174322 h 3288872"/>
                <a:gd name="connsiteX37" fmla="*/ 1824038 w 2109788"/>
                <a:gd name="connsiteY37" fmla="*/ 1217184 h 3288872"/>
                <a:gd name="connsiteX38" fmla="*/ 1819275 w 2109788"/>
                <a:gd name="connsiteY38" fmla="*/ 1231472 h 3288872"/>
                <a:gd name="connsiteX39" fmla="*/ 1785938 w 2109788"/>
                <a:gd name="connsiteY39" fmla="*/ 1274334 h 3288872"/>
                <a:gd name="connsiteX40" fmla="*/ 1776413 w 2109788"/>
                <a:gd name="connsiteY40" fmla="*/ 1288622 h 3288872"/>
                <a:gd name="connsiteX41" fmla="*/ 1747838 w 2109788"/>
                <a:gd name="connsiteY41" fmla="*/ 1307672 h 3288872"/>
                <a:gd name="connsiteX42" fmla="*/ 1738313 w 2109788"/>
                <a:gd name="connsiteY42" fmla="*/ 1321959 h 3288872"/>
                <a:gd name="connsiteX43" fmla="*/ 1709738 w 2109788"/>
                <a:gd name="connsiteY43" fmla="*/ 1341009 h 3288872"/>
                <a:gd name="connsiteX44" fmla="*/ 1700213 w 2109788"/>
                <a:gd name="connsiteY44" fmla="*/ 1355297 h 3288872"/>
                <a:gd name="connsiteX45" fmla="*/ 1685925 w 2109788"/>
                <a:gd name="connsiteY45" fmla="*/ 1364822 h 3288872"/>
                <a:gd name="connsiteX46" fmla="*/ 1676400 w 2109788"/>
                <a:gd name="connsiteY46" fmla="*/ 1407684 h 3288872"/>
                <a:gd name="connsiteX47" fmla="*/ 1690688 w 2109788"/>
                <a:gd name="connsiteY47" fmla="*/ 1436259 h 3288872"/>
                <a:gd name="connsiteX48" fmla="*/ 1704975 w 2109788"/>
                <a:gd name="connsiteY48" fmla="*/ 1445784 h 3288872"/>
                <a:gd name="connsiteX49" fmla="*/ 1743075 w 2109788"/>
                <a:gd name="connsiteY49" fmla="*/ 1469597 h 3288872"/>
                <a:gd name="connsiteX50" fmla="*/ 1757363 w 2109788"/>
                <a:gd name="connsiteY50" fmla="*/ 1474359 h 3288872"/>
                <a:gd name="connsiteX51" fmla="*/ 1766888 w 2109788"/>
                <a:gd name="connsiteY51" fmla="*/ 1488647 h 3288872"/>
                <a:gd name="connsiteX52" fmla="*/ 1800225 w 2109788"/>
                <a:gd name="connsiteY52" fmla="*/ 1526747 h 3288872"/>
                <a:gd name="connsiteX53" fmla="*/ 1819275 w 2109788"/>
                <a:gd name="connsiteY53" fmla="*/ 1569609 h 3288872"/>
                <a:gd name="connsiteX54" fmla="*/ 1833563 w 2109788"/>
                <a:gd name="connsiteY54" fmla="*/ 1574372 h 3288872"/>
                <a:gd name="connsiteX55" fmla="*/ 1838325 w 2109788"/>
                <a:gd name="connsiteY55" fmla="*/ 1588659 h 3288872"/>
                <a:gd name="connsiteX56" fmla="*/ 1866900 w 2109788"/>
                <a:gd name="connsiteY56" fmla="*/ 1607709 h 3288872"/>
                <a:gd name="connsiteX57" fmla="*/ 1885950 w 2109788"/>
                <a:gd name="connsiteY57" fmla="*/ 1650572 h 3288872"/>
                <a:gd name="connsiteX58" fmla="*/ 1900238 w 2109788"/>
                <a:gd name="connsiteY58" fmla="*/ 1660097 h 3288872"/>
                <a:gd name="connsiteX59" fmla="*/ 1947863 w 2109788"/>
                <a:gd name="connsiteY59" fmla="*/ 1674384 h 3288872"/>
                <a:gd name="connsiteX60" fmla="*/ 1962150 w 2109788"/>
                <a:gd name="connsiteY60" fmla="*/ 1679147 h 3288872"/>
                <a:gd name="connsiteX61" fmla="*/ 1990725 w 2109788"/>
                <a:gd name="connsiteY61" fmla="*/ 1693434 h 3288872"/>
                <a:gd name="connsiteX62" fmla="*/ 2033588 w 2109788"/>
                <a:gd name="connsiteY62" fmla="*/ 1722009 h 3288872"/>
                <a:gd name="connsiteX63" fmla="*/ 2047875 w 2109788"/>
                <a:gd name="connsiteY63" fmla="*/ 1731534 h 3288872"/>
                <a:gd name="connsiteX64" fmla="*/ 2057400 w 2109788"/>
                <a:gd name="connsiteY64" fmla="*/ 1745822 h 3288872"/>
                <a:gd name="connsiteX65" fmla="*/ 2071688 w 2109788"/>
                <a:gd name="connsiteY65" fmla="*/ 1755347 h 3288872"/>
                <a:gd name="connsiteX66" fmla="*/ 2081213 w 2109788"/>
                <a:gd name="connsiteY66" fmla="*/ 1783922 h 3288872"/>
                <a:gd name="connsiteX67" fmla="*/ 2085975 w 2109788"/>
                <a:gd name="connsiteY67" fmla="*/ 1798209 h 3288872"/>
                <a:gd name="connsiteX68" fmla="*/ 2090738 w 2109788"/>
                <a:gd name="connsiteY68" fmla="*/ 1812497 h 3288872"/>
                <a:gd name="connsiteX69" fmla="*/ 2095500 w 2109788"/>
                <a:gd name="connsiteY69" fmla="*/ 1836309 h 3288872"/>
                <a:gd name="connsiteX70" fmla="*/ 2100263 w 2109788"/>
                <a:gd name="connsiteY70" fmla="*/ 1850597 h 3288872"/>
                <a:gd name="connsiteX71" fmla="*/ 2109788 w 2109788"/>
                <a:gd name="connsiteY71" fmla="*/ 1888697 h 3288872"/>
                <a:gd name="connsiteX72" fmla="*/ 2100263 w 2109788"/>
                <a:gd name="connsiteY72" fmla="*/ 1964897 h 3288872"/>
                <a:gd name="connsiteX73" fmla="*/ 2090738 w 2109788"/>
                <a:gd name="connsiteY73" fmla="*/ 1993472 h 3288872"/>
                <a:gd name="connsiteX74" fmla="*/ 2085975 w 2109788"/>
                <a:gd name="connsiteY74" fmla="*/ 2007759 h 3288872"/>
                <a:gd name="connsiteX75" fmla="*/ 2066925 w 2109788"/>
                <a:gd name="connsiteY75" fmla="*/ 2036334 h 3288872"/>
                <a:gd name="connsiteX76" fmla="*/ 2052638 w 2109788"/>
                <a:gd name="connsiteY76" fmla="*/ 2064909 h 3288872"/>
                <a:gd name="connsiteX77" fmla="*/ 2038350 w 2109788"/>
                <a:gd name="connsiteY77" fmla="*/ 2074434 h 3288872"/>
                <a:gd name="connsiteX78" fmla="*/ 2028825 w 2109788"/>
                <a:gd name="connsiteY78" fmla="*/ 2088722 h 3288872"/>
                <a:gd name="connsiteX79" fmla="*/ 2014538 w 2109788"/>
                <a:gd name="connsiteY79" fmla="*/ 2093484 h 3288872"/>
                <a:gd name="connsiteX80" fmla="*/ 1952625 w 2109788"/>
                <a:gd name="connsiteY80" fmla="*/ 2107772 h 3288872"/>
                <a:gd name="connsiteX81" fmla="*/ 1938338 w 2109788"/>
                <a:gd name="connsiteY81" fmla="*/ 2122059 h 3288872"/>
                <a:gd name="connsiteX82" fmla="*/ 1924050 w 2109788"/>
                <a:gd name="connsiteY82" fmla="*/ 2131584 h 3288872"/>
                <a:gd name="connsiteX83" fmla="*/ 1905000 w 2109788"/>
                <a:gd name="connsiteY83" fmla="*/ 2160159 h 3288872"/>
                <a:gd name="connsiteX84" fmla="*/ 1876425 w 2109788"/>
                <a:gd name="connsiteY84" fmla="*/ 2203022 h 3288872"/>
                <a:gd name="connsiteX85" fmla="*/ 1857375 w 2109788"/>
                <a:gd name="connsiteY85" fmla="*/ 2231597 h 3288872"/>
                <a:gd name="connsiteX86" fmla="*/ 1847850 w 2109788"/>
                <a:gd name="connsiteY86" fmla="*/ 2245884 h 3288872"/>
                <a:gd name="connsiteX87" fmla="*/ 1819275 w 2109788"/>
                <a:gd name="connsiteY87" fmla="*/ 2303034 h 3288872"/>
                <a:gd name="connsiteX88" fmla="*/ 1809750 w 2109788"/>
                <a:gd name="connsiteY88" fmla="*/ 2317322 h 3288872"/>
                <a:gd name="connsiteX89" fmla="*/ 1800225 w 2109788"/>
                <a:gd name="connsiteY89" fmla="*/ 2345897 h 3288872"/>
                <a:gd name="connsiteX90" fmla="*/ 1795463 w 2109788"/>
                <a:gd name="connsiteY90" fmla="*/ 2360184 h 3288872"/>
                <a:gd name="connsiteX91" fmla="*/ 1804988 w 2109788"/>
                <a:gd name="connsiteY91" fmla="*/ 2393522 h 3288872"/>
                <a:gd name="connsiteX92" fmla="*/ 1814513 w 2109788"/>
                <a:gd name="connsiteY92" fmla="*/ 2422097 h 3288872"/>
                <a:gd name="connsiteX93" fmla="*/ 1819275 w 2109788"/>
                <a:gd name="connsiteY93" fmla="*/ 2436384 h 3288872"/>
                <a:gd name="connsiteX94" fmla="*/ 1828800 w 2109788"/>
                <a:gd name="connsiteY94" fmla="*/ 2479247 h 3288872"/>
                <a:gd name="connsiteX95" fmla="*/ 1838325 w 2109788"/>
                <a:gd name="connsiteY95" fmla="*/ 2493534 h 3288872"/>
                <a:gd name="connsiteX96" fmla="*/ 1847850 w 2109788"/>
                <a:gd name="connsiteY96" fmla="*/ 2522109 h 3288872"/>
                <a:gd name="connsiteX97" fmla="*/ 1871663 w 2109788"/>
                <a:gd name="connsiteY97" fmla="*/ 2564972 h 3288872"/>
                <a:gd name="connsiteX98" fmla="*/ 1866900 w 2109788"/>
                <a:gd name="connsiteY98" fmla="*/ 2707847 h 3288872"/>
                <a:gd name="connsiteX99" fmla="*/ 1866900 w 2109788"/>
                <a:gd name="connsiteY99" fmla="*/ 2750709 h 3288872"/>
                <a:gd name="connsiteX100" fmla="*/ 1866900 w 2109788"/>
                <a:gd name="connsiteY100" fmla="*/ 3055509 h 3288872"/>
                <a:gd name="connsiteX101" fmla="*/ 1862138 w 2109788"/>
                <a:gd name="connsiteY101" fmla="*/ 3088847 h 3288872"/>
                <a:gd name="connsiteX102" fmla="*/ 1852613 w 2109788"/>
                <a:gd name="connsiteY102" fmla="*/ 3155522 h 3288872"/>
                <a:gd name="connsiteX103" fmla="*/ 1847850 w 2109788"/>
                <a:gd name="connsiteY103" fmla="*/ 3169809 h 3288872"/>
                <a:gd name="connsiteX104" fmla="*/ 1828800 w 2109788"/>
                <a:gd name="connsiteY104" fmla="*/ 3198384 h 3288872"/>
                <a:gd name="connsiteX105" fmla="*/ 1824038 w 2109788"/>
                <a:gd name="connsiteY105" fmla="*/ 3212672 h 3288872"/>
                <a:gd name="connsiteX106" fmla="*/ 1781175 w 2109788"/>
                <a:gd name="connsiteY106" fmla="*/ 3231722 h 3288872"/>
                <a:gd name="connsiteX107" fmla="*/ 1738313 w 2109788"/>
                <a:gd name="connsiteY107" fmla="*/ 3255534 h 3288872"/>
                <a:gd name="connsiteX108" fmla="*/ 1724025 w 2109788"/>
                <a:gd name="connsiteY108" fmla="*/ 3265059 h 3288872"/>
                <a:gd name="connsiteX109" fmla="*/ 1685925 w 2109788"/>
                <a:gd name="connsiteY109" fmla="*/ 3274584 h 3288872"/>
                <a:gd name="connsiteX110" fmla="*/ 1590675 w 2109788"/>
                <a:gd name="connsiteY110" fmla="*/ 3284109 h 3288872"/>
                <a:gd name="connsiteX111" fmla="*/ 1571625 w 2109788"/>
                <a:gd name="connsiteY111" fmla="*/ 3288872 h 3288872"/>
                <a:gd name="connsiteX112" fmla="*/ 1509713 w 2109788"/>
                <a:gd name="connsiteY112" fmla="*/ 3284109 h 3288872"/>
                <a:gd name="connsiteX113" fmla="*/ 1476375 w 2109788"/>
                <a:gd name="connsiteY113" fmla="*/ 3274584 h 3288872"/>
                <a:gd name="connsiteX114" fmla="*/ 1443038 w 2109788"/>
                <a:gd name="connsiteY114" fmla="*/ 3269822 h 3288872"/>
                <a:gd name="connsiteX115" fmla="*/ 1428750 w 2109788"/>
                <a:gd name="connsiteY115" fmla="*/ 3265059 h 3288872"/>
                <a:gd name="connsiteX116" fmla="*/ 1376363 w 2109788"/>
                <a:gd name="connsiteY116" fmla="*/ 3255534 h 3288872"/>
                <a:gd name="connsiteX117" fmla="*/ 1357313 w 2109788"/>
                <a:gd name="connsiteY117" fmla="*/ 3250772 h 3288872"/>
                <a:gd name="connsiteX118" fmla="*/ 1328738 w 2109788"/>
                <a:gd name="connsiteY118" fmla="*/ 3241247 h 3288872"/>
                <a:gd name="connsiteX119" fmla="*/ 1300163 w 2109788"/>
                <a:gd name="connsiteY119" fmla="*/ 3226959 h 3288872"/>
                <a:gd name="connsiteX120" fmla="*/ 1271588 w 2109788"/>
                <a:gd name="connsiteY120" fmla="*/ 3212672 h 3288872"/>
                <a:gd name="connsiteX121" fmla="*/ 1257300 w 2109788"/>
                <a:gd name="connsiteY121" fmla="*/ 3203147 h 3288872"/>
                <a:gd name="connsiteX122" fmla="*/ 1247775 w 2109788"/>
                <a:gd name="connsiteY122" fmla="*/ 3174572 h 3288872"/>
                <a:gd name="connsiteX123" fmla="*/ 1247775 w 2109788"/>
                <a:gd name="connsiteY123" fmla="*/ 3031697 h 3288872"/>
                <a:gd name="connsiteX124" fmla="*/ 1238250 w 2109788"/>
                <a:gd name="connsiteY124" fmla="*/ 2998359 h 3288872"/>
                <a:gd name="connsiteX125" fmla="*/ 1243013 w 2109788"/>
                <a:gd name="connsiteY125" fmla="*/ 2941209 h 3288872"/>
                <a:gd name="connsiteX126" fmla="*/ 1252538 w 2109788"/>
                <a:gd name="connsiteY126" fmla="*/ 2898347 h 3288872"/>
                <a:gd name="connsiteX127" fmla="*/ 1247775 w 2109788"/>
                <a:gd name="connsiteY127" fmla="*/ 2822147 h 3288872"/>
                <a:gd name="connsiteX128" fmla="*/ 1252538 w 2109788"/>
                <a:gd name="connsiteY128" fmla="*/ 2760234 h 3288872"/>
                <a:gd name="connsiteX129" fmla="*/ 1252538 w 2109788"/>
                <a:gd name="connsiteY129" fmla="*/ 2688797 h 3288872"/>
                <a:gd name="connsiteX130" fmla="*/ 1243013 w 2109788"/>
                <a:gd name="connsiteY130" fmla="*/ 2622122 h 3288872"/>
                <a:gd name="connsiteX131" fmla="*/ 1238250 w 2109788"/>
                <a:gd name="connsiteY131" fmla="*/ 2607834 h 3288872"/>
                <a:gd name="connsiteX132" fmla="*/ 1243013 w 2109788"/>
                <a:gd name="connsiteY132" fmla="*/ 2550684 h 3288872"/>
                <a:gd name="connsiteX133" fmla="*/ 1247775 w 2109788"/>
                <a:gd name="connsiteY133" fmla="*/ 2536397 h 3288872"/>
                <a:gd name="connsiteX134" fmla="*/ 1262063 w 2109788"/>
                <a:gd name="connsiteY134" fmla="*/ 2488772 h 3288872"/>
                <a:gd name="connsiteX135" fmla="*/ 1266825 w 2109788"/>
                <a:gd name="connsiteY135" fmla="*/ 2474484 h 3288872"/>
                <a:gd name="connsiteX136" fmla="*/ 1285875 w 2109788"/>
                <a:gd name="connsiteY136" fmla="*/ 2445909 h 3288872"/>
                <a:gd name="connsiteX137" fmla="*/ 1300163 w 2109788"/>
                <a:gd name="connsiteY137" fmla="*/ 2398284 h 3288872"/>
                <a:gd name="connsiteX138" fmla="*/ 1304925 w 2109788"/>
                <a:gd name="connsiteY138" fmla="*/ 2383997 h 3288872"/>
                <a:gd name="connsiteX139" fmla="*/ 1290638 w 2109788"/>
                <a:gd name="connsiteY139" fmla="*/ 2326847 h 3288872"/>
                <a:gd name="connsiteX140" fmla="*/ 1281113 w 2109788"/>
                <a:gd name="connsiteY140" fmla="*/ 2312559 h 3288872"/>
                <a:gd name="connsiteX141" fmla="*/ 1271588 w 2109788"/>
                <a:gd name="connsiteY141" fmla="*/ 2269697 h 3288872"/>
                <a:gd name="connsiteX142" fmla="*/ 1266825 w 2109788"/>
                <a:gd name="connsiteY142" fmla="*/ 2226834 h 3288872"/>
                <a:gd name="connsiteX143" fmla="*/ 1257300 w 2109788"/>
                <a:gd name="connsiteY143" fmla="*/ 2193497 h 3288872"/>
                <a:gd name="connsiteX144" fmla="*/ 1262063 w 2109788"/>
                <a:gd name="connsiteY144" fmla="*/ 2088722 h 3288872"/>
                <a:gd name="connsiteX145" fmla="*/ 1271588 w 2109788"/>
                <a:gd name="connsiteY145" fmla="*/ 2041097 h 3288872"/>
                <a:gd name="connsiteX146" fmla="*/ 1266825 w 2109788"/>
                <a:gd name="connsiteY146" fmla="*/ 1988709 h 3288872"/>
                <a:gd name="connsiteX147" fmla="*/ 1223963 w 2109788"/>
                <a:gd name="connsiteY147" fmla="*/ 1964897 h 3288872"/>
                <a:gd name="connsiteX148" fmla="*/ 1209675 w 2109788"/>
                <a:gd name="connsiteY148" fmla="*/ 1969659 h 3288872"/>
                <a:gd name="connsiteX149" fmla="*/ 1171575 w 2109788"/>
                <a:gd name="connsiteY149" fmla="*/ 1960134 h 3288872"/>
                <a:gd name="connsiteX150" fmla="*/ 1157288 w 2109788"/>
                <a:gd name="connsiteY150" fmla="*/ 1950609 h 3288872"/>
                <a:gd name="connsiteX151" fmla="*/ 1128713 w 2109788"/>
                <a:gd name="connsiteY151" fmla="*/ 1941084 h 3288872"/>
                <a:gd name="connsiteX152" fmla="*/ 1114425 w 2109788"/>
                <a:gd name="connsiteY152" fmla="*/ 1936322 h 3288872"/>
                <a:gd name="connsiteX153" fmla="*/ 1047750 w 2109788"/>
                <a:gd name="connsiteY153" fmla="*/ 1945847 h 3288872"/>
                <a:gd name="connsiteX154" fmla="*/ 1014413 w 2109788"/>
                <a:gd name="connsiteY154" fmla="*/ 1941084 h 3288872"/>
                <a:gd name="connsiteX155" fmla="*/ 952500 w 2109788"/>
                <a:gd name="connsiteY155" fmla="*/ 1950609 h 3288872"/>
                <a:gd name="connsiteX156" fmla="*/ 890588 w 2109788"/>
                <a:gd name="connsiteY156" fmla="*/ 1945847 h 3288872"/>
                <a:gd name="connsiteX157" fmla="*/ 876300 w 2109788"/>
                <a:gd name="connsiteY157" fmla="*/ 1941084 h 3288872"/>
                <a:gd name="connsiteX158" fmla="*/ 862013 w 2109788"/>
                <a:gd name="connsiteY158" fmla="*/ 1931559 h 3288872"/>
                <a:gd name="connsiteX159" fmla="*/ 842963 w 2109788"/>
                <a:gd name="connsiteY159" fmla="*/ 1926797 h 3288872"/>
                <a:gd name="connsiteX160" fmla="*/ 814388 w 2109788"/>
                <a:gd name="connsiteY160" fmla="*/ 1931559 h 3288872"/>
                <a:gd name="connsiteX161" fmla="*/ 785813 w 2109788"/>
                <a:gd name="connsiteY161" fmla="*/ 1917272 h 3288872"/>
                <a:gd name="connsiteX162" fmla="*/ 714375 w 2109788"/>
                <a:gd name="connsiteY162" fmla="*/ 1922034 h 3288872"/>
                <a:gd name="connsiteX163" fmla="*/ 671513 w 2109788"/>
                <a:gd name="connsiteY163" fmla="*/ 1898222 h 3288872"/>
                <a:gd name="connsiteX164" fmla="*/ 604838 w 2109788"/>
                <a:gd name="connsiteY164" fmla="*/ 1879172 h 3288872"/>
                <a:gd name="connsiteX165" fmla="*/ 566738 w 2109788"/>
                <a:gd name="connsiteY165" fmla="*/ 1874409 h 3288872"/>
                <a:gd name="connsiteX166" fmla="*/ 523875 w 2109788"/>
                <a:gd name="connsiteY166" fmla="*/ 1879172 h 3288872"/>
                <a:gd name="connsiteX167" fmla="*/ 423863 w 2109788"/>
                <a:gd name="connsiteY167" fmla="*/ 1869647 h 3288872"/>
                <a:gd name="connsiteX168" fmla="*/ 352425 w 2109788"/>
                <a:gd name="connsiteY168" fmla="*/ 1860122 h 3288872"/>
                <a:gd name="connsiteX169" fmla="*/ 252413 w 2109788"/>
                <a:gd name="connsiteY169" fmla="*/ 1869647 h 3288872"/>
                <a:gd name="connsiteX170" fmla="*/ 204788 w 2109788"/>
                <a:gd name="connsiteY170" fmla="*/ 1879172 h 3288872"/>
                <a:gd name="connsiteX171" fmla="*/ 166688 w 2109788"/>
                <a:gd name="connsiteY171" fmla="*/ 1888697 h 3288872"/>
                <a:gd name="connsiteX172" fmla="*/ 138113 w 2109788"/>
                <a:gd name="connsiteY172" fmla="*/ 1898222 h 3288872"/>
                <a:gd name="connsiteX173" fmla="*/ 109538 w 2109788"/>
                <a:gd name="connsiteY173" fmla="*/ 1902984 h 3288872"/>
                <a:gd name="connsiteX174" fmla="*/ 80963 w 2109788"/>
                <a:gd name="connsiteY174" fmla="*/ 1893459 h 3288872"/>
                <a:gd name="connsiteX175" fmla="*/ 66675 w 2109788"/>
                <a:gd name="connsiteY175" fmla="*/ 1888697 h 3288872"/>
                <a:gd name="connsiteX176" fmla="*/ 38100 w 2109788"/>
                <a:gd name="connsiteY176" fmla="*/ 1869647 h 3288872"/>
                <a:gd name="connsiteX177" fmla="*/ 19050 w 2109788"/>
                <a:gd name="connsiteY177" fmla="*/ 1841072 h 3288872"/>
                <a:gd name="connsiteX178" fmla="*/ 9525 w 2109788"/>
                <a:gd name="connsiteY178" fmla="*/ 1802972 h 3288872"/>
                <a:gd name="connsiteX179" fmla="*/ 0 w 2109788"/>
                <a:gd name="connsiteY179" fmla="*/ 1774397 h 3288872"/>
                <a:gd name="connsiteX180" fmla="*/ 9525 w 2109788"/>
                <a:gd name="connsiteY180" fmla="*/ 1745822 h 3288872"/>
                <a:gd name="connsiteX181" fmla="*/ 14288 w 2109788"/>
                <a:gd name="connsiteY181" fmla="*/ 1731534 h 3288872"/>
                <a:gd name="connsiteX182" fmla="*/ 23813 w 2109788"/>
                <a:gd name="connsiteY182" fmla="*/ 1717247 h 3288872"/>
                <a:gd name="connsiteX183" fmla="*/ 42863 w 2109788"/>
                <a:gd name="connsiteY183" fmla="*/ 1693434 h 3288872"/>
                <a:gd name="connsiteX184" fmla="*/ 47625 w 2109788"/>
                <a:gd name="connsiteY184" fmla="*/ 1679147 h 3288872"/>
                <a:gd name="connsiteX185" fmla="*/ 76200 w 2109788"/>
                <a:gd name="connsiteY185" fmla="*/ 1660097 h 3288872"/>
                <a:gd name="connsiteX186" fmla="*/ 95250 w 2109788"/>
                <a:gd name="connsiteY186" fmla="*/ 1645809 h 3288872"/>
                <a:gd name="connsiteX187" fmla="*/ 128588 w 2109788"/>
                <a:gd name="connsiteY187" fmla="*/ 1636284 h 3288872"/>
                <a:gd name="connsiteX188" fmla="*/ 171450 w 2109788"/>
                <a:gd name="connsiteY188" fmla="*/ 1626759 h 3288872"/>
                <a:gd name="connsiteX189" fmla="*/ 242888 w 2109788"/>
                <a:gd name="connsiteY189" fmla="*/ 1641047 h 3288872"/>
                <a:gd name="connsiteX190" fmla="*/ 257175 w 2109788"/>
                <a:gd name="connsiteY190" fmla="*/ 1650572 h 3288872"/>
                <a:gd name="connsiteX191" fmla="*/ 285750 w 2109788"/>
                <a:gd name="connsiteY191" fmla="*/ 1660097 h 3288872"/>
                <a:gd name="connsiteX192" fmla="*/ 461963 w 2109788"/>
                <a:gd name="connsiteY192" fmla="*/ 1650572 h 3288872"/>
                <a:gd name="connsiteX193" fmla="*/ 495300 w 2109788"/>
                <a:gd name="connsiteY193" fmla="*/ 1641047 h 3288872"/>
                <a:gd name="connsiteX194" fmla="*/ 514350 w 2109788"/>
                <a:gd name="connsiteY194" fmla="*/ 1636284 h 3288872"/>
                <a:gd name="connsiteX195" fmla="*/ 595313 w 2109788"/>
                <a:gd name="connsiteY195" fmla="*/ 1621997 h 3288872"/>
                <a:gd name="connsiteX196" fmla="*/ 657225 w 2109788"/>
                <a:gd name="connsiteY196" fmla="*/ 1612472 h 3288872"/>
                <a:gd name="connsiteX197" fmla="*/ 876300 w 2109788"/>
                <a:gd name="connsiteY197" fmla="*/ 1602947 h 3288872"/>
                <a:gd name="connsiteX198" fmla="*/ 904875 w 2109788"/>
                <a:gd name="connsiteY198" fmla="*/ 1588659 h 3288872"/>
                <a:gd name="connsiteX199" fmla="*/ 942975 w 2109788"/>
                <a:gd name="connsiteY199" fmla="*/ 1579134 h 3288872"/>
                <a:gd name="connsiteX200" fmla="*/ 1009650 w 2109788"/>
                <a:gd name="connsiteY200" fmla="*/ 1583897 h 3288872"/>
                <a:gd name="connsiteX201" fmla="*/ 1033463 w 2109788"/>
                <a:gd name="connsiteY201" fmla="*/ 1588659 h 3288872"/>
                <a:gd name="connsiteX202" fmla="*/ 1085850 w 2109788"/>
                <a:gd name="connsiteY202" fmla="*/ 1593422 h 3288872"/>
                <a:gd name="connsiteX203" fmla="*/ 1123950 w 2109788"/>
                <a:gd name="connsiteY203" fmla="*/ 1583897 h 3288872"/>
                <a:gd name="connsiteX204" fmla="*/ 1176338 w 2109788"/>
                <a:gd name="connsiteY204" fmla="*/ 1569609 h 3288872"/>
                <a:gd name="connsiteX205" fmla="*/ 1243013 w 2109788"/>
                <a:gd name="connsiteY205" fmla="*/ 1564847 h 3288872"/>
                <a:gd name="connsiteX206" fmla="*/ 1290638 w 2109788"/>
                <a:gd name="connsiteY206" fmla="*/ 1560084 h 3288872"/>
                <a:gd name="connsiteX207" fmla="*/ 1304925 w 2109788"/>
                <a:gd name="connsiteY207" fmla="*/ 1555322 h 3288872"/>
                <a:gd name="connsiteX208" fmla="*/ 1309688 w 2109788"/>
                <a:gd name="connsiteY208" fmla="*/ 1541034 h 3288872"/>
                <a:gd name="connsiteX209" fmla="*/ 1319213 w 2109788"/>
                <a:gd name="connsiteY209" fmla="*/ 1526747 h 3288872"/>
                <a:gd name="connsiteX210" fmla="*/ 1347788 w 2109788"/>
                <a:gd name="connsiteY210" fmla="*/ 1502934 h 3288872"/>
                <a:gd name="connsiteX211" fmla="*/ 1357313 w 2109788"/>
                <a:gd name="connsiteY211" fmla="*/ 1488647 h 3288872"/>
                <a:gd name="connsiteX212" fmla="*/ 1385888 w 2109788"/>
                <a:gd name="connsiteY212" fmla="*/ 1469597 h 3288872"/>
                <a:gd name="connsiteX213" fmla="*/ 1414463 w 2109788"/>
                <a:gd name="connsiteY213" fmla="*/ 1460072 h 3288872"/>
                <a:gd name="connsiteX214" fmla="*/ 1443038 w 2109788"/>
                <a:gd name="connsiteY214" fmla="*/ 1436259 h 3288872"/>
                <a:gd name="connsiteX215" fmla="*/ 1452563 w 2109788"/>
                <a:gd name="connsiteY215" fmla="*/ 1407684 h 3288872"/>
                <a:gd name="connsiteX216" fmla="*/ 1433513 w 2109788"/>
                <a:gd name="connsiteY216" fmla="*/ 1355297 h 3288872"/>
                <a:gd name="connsiteX217" fmla="*/ 1404938 w 2109788"/>
                <a:gd name="connsiteY217" fmla="*/ 1331484 h 3288872"/>
                <a:gd name="connsiteX218" fmla="*/ 1395413 w 2109788"/>
                <a:gd name="connsiteY218" fmla="*/ 1317197 h 3288872"/>
                <a:gd name="connsiteX219" fmla="*/ 1381125 w 2109788"/>
                <a:gd name="connsiteY219" fmla="*/ 1298147 h 3288872"/>
                <a:gd name="connsiteX220" fmla="*/ 1362075 w 2109788"/>
                <a:gd name="connsiteY220" fmla="*/ 1269572 h 3288872"/>
                <a:gd name="connsiteX221" fmla="*/ 1347788 w 2109788"/>
                <a:gd name="connsiteY221" fmla="*/ 1260047 h 3288872"/>
                <a:gd name="connsiteX222" fmla="*/ 1333500 w 2109788"/>
                <a:gd name="connsiteY222" fmla="*/ 1231472 h 3288872"/>
                <a:gd name="connsiteX223" fmla="*/ 1323975 w 2109788"/>
                <a:gd name="connsiteY223" fmla="*/ 1202897 h 3288872"/>
                <a:gd name="connsiteX224" fmla="*/ 1319213 w 2109788"/>
                <a:gd name="connsiteY224" fmla="*/ 1188609 h 3288872"/>
                <a:gd name="connsiteX225" fmla="*/ 1314450 w 2109788"/>
                <a:gd name="connsiteY225" fmla="*/ 1174322 h 3288872"/>
                <a:gd name="connsiteX226" fmla="*/ 1304925 w 2109788"/>
                <a:gd name="connsiteY226" fmla="*/ 1140984 h 3288872"/>
                <a:gd name="connsiteX227" fmla="*/ 1290638 w 2109788"/>
                <a:gd name="connsiteY227" fmla="*/ 1131459 h 3288872"/>
                <a:gd name="connsiteX228" fmla="*/ 1266825 w 2109788"/>
                <a:gd name="connsiteY228" fmla="*/ 1136222 h 3288872"/>
                <a:gd name="connsiteX229" fmla="*/ 1190625 w 2109788"/>
                <a:gd name="connsiteY229" fmla="*/ 1126697 h 3288872"/>
                <a:gd name="connsiteX230" fmla="*/ 1181100 w 2109788"/>
                <a:gd name="connsiteY230" fmla="*/ 1098122 h 3288872"/>
                <a:gd name="connsiteX231" fmla="*/ 1185863 w 2109788"/>
                <a:gd name="connsiteY231" fmla="*/ 1036209 h 3288872"/>
                <a:gd name="connsiteX232" fmla="*/ 1195388 w 2109788"/>
                <a:gd name="connsiteY232" fmla="*/ 1021922 h 3288872"/>
                <a:gd name="connsiteX233" fmla="*/ 1223963 w 2109788"/>
                <a:gd name="connsiteY233" fmla="*/ 998109 h 3288872"/>
                <a:gd name="connsiteX234" fmla="*/ 1238250 w 2109788"/>
                <a:gd name="connsiteY234" fmla="*/ 993347 h 3288872"/>
                <a:gd name="connsiteX235" fmla="*/ 1247775 w 2109788"/>
                <a:gd name="connsiteY235" fmla="*/ 979059 h 3288872"/>
                <a:gd name="connsiteX236" fmla="*/ 1276350 w 2109788"/>
                <a:gd name="connsiteY236" fmla="*/ 960009 h 3288872"/>
                <a:gd name="connsiteX237" fmla="*/ 1285875 w 2109788"/>
                <a:gd name="connsiteY237" fmla="*/ 931434 h 3288872"/>
                <a:gd name="connsiteX238" fmla="*/ 1290638 w 2109788"/>
                <a:gd name="connsiteY238" fmla="*/ 917147 h 3288872"/>
                <a:gd name="connsiteX239" fmla="*/ 1300163 w 2109788"/>
                <a:gd name="connsiteY239" fmla="*/ 902859 h 3288872"/>
                <a:gd name="connsiteX240" fmla="*/ 1295400 w 2109788"/>
                <a:gd name="connsiteY240" fmla="*/ 840947 h 3288872"/>
                <a:gd name="connsiteX241" fmla="*/ 1290638 w 2109788"/>
                <a:gd name="connsiteY241" fmla="*/ 826659 h 3288872"/>
                <a:gd name="connsiteX242" fmla="*/ 1276350 w 2109788"/>
                <a:gd name="connsiteY242" fmla="*/ 817134 h 3288872"/>
                <a:gd name="connsiteX243" fmla="*/ 1266825 w 2109788"/>
                <a:gd name="connsiteY243" fmla="*/ 788559 h 3288872"/>
                <a:gd name="connsiteX244" fmla="*/ 1262063 w 2109788"/>
                <a:gd name="connsiteY244" fmla="*/ 774272 h 3288872"/>
                <a:gd name="connsiteX245" fmla="*/ 1257300 w 2109788"/>
                <a:gd name="connsiteY245" fmla="*/ 755222 h 3288872"/>
                <a:gd name="connsiteX246" fmla="*/ 1252538 w 2109788"/>
                <a:gd name="connsiteY246" fmla="*/ 717122 h 3288872"/>
                <a:gd name="connsiteX247" fmla="*/ 1247775 w 2109788"/>
                <a:gd name="connsiteY247" fmla="*/ 702834 h 3288872"/>
                <a:gd name="connsiteX248" fmla="*/ 1238250 w 2109788"/>
                <a:gd name="connsiteY248" fmla="*/ 659972 h 3288872"/>
                <a:gd name="connsiteX249" fmla="*/ 1243013 w 2109788"/>
                <a:gd name="connsiteY249" fmla="*/ 626634 h 3288872"/>
                <a:gd name="connsiteX250" fmla="*/ 1247775 w 2109788"/>
                <a:gd name="connsiteY250" fmla="*/ 612347 h 3288872"/>
                <a:gd name="connsiteX251" fmla="*/ 1266825 w 2109788"/>
                <a:gd name="connsiteY251" fmla="*/ 607584 h 3288872"/>
                <a:gd name="connsiteX252" fmla="*/ 1290638 w 2109788"/>
                <a:gd name="connsiteY252" fmla="*/ 583772 h 3288872"/>
                <a:gd name="connsiteX253" fmla="*/ 1319213 w 2109788"/>
                <a:gd name="connsiteY253" fmla="*/ 555197 h 3288872"/>
                <a:gd name="connsiteX254" fmla="*/ 1323975 w 2109788"/>
                <a:gd name="connsiteY254" fmla="*/ 540909 h 3288872"/>
                <a:gd name="connsiteX255" fmla="*/ 1333500 w 2109788"/>
                <a:gd name="connsiteY255" fmla="*/ 526622 h 3288872"/>
                <a:gd name="connsiteX256" fmla="*/ 1338263 w 2109788"/>
                <a:gd name="connsiteY256" fmla="*/ 507572 h 3288872"/>
                <a:gd name="connsiteX257" fmla="*/ 1362075 w 2109788"/>
                <a:gd name="connsiteY257" fmla="*/ 440897 h 3288872"/>
                <a:gd name="connsiteX258" fmla="*/ 1371600 w 2109788"/>
                <a:gd name="connsiteY258" fmla="*/ 340884 h 3288872"/>
                <a:gd name="connsiteX259" fmla="*/ 1381125 w 2109788"/>
                <a:gd name="connsiteY259" fmla="*/ 298022 h 3288872"/>
                <a:gd name="connsiteX260" fmla="*/ 1385888 w 2109788"/>
                <a:gd name="connsiteY260" fmla="*/ 264684 h 3288872"/>
                <a:gd name="connsiteX261" fmla="*/ 1395413 w 2109788"/>
                <a:gd name="connsiteY261" fmla="*/ 236109 h 3288872"/>
                <a:gd name="connsiteX262" fmla="*/ 1400175 w 2109788"/>
                <a:gd name="connsiteY262" fmla="*/ 217059 h 3288872"/>
                <a:gd name="connsiteX263" fmla="*/ 1409700 w 2109788"/>
                <a:gd name="connsiteY263" fmla="*/ 121809 h 3288872"/>
                <a:gd name="connsiteX264" fmla="*/ 1433513 w 2109788"/>
                <a:gd name="connsiteY264" fmla="*/ 74184 h 3288872"/>
                <a:gd name="connsiteX265" fmla="*/ 1462088 w 2109788"/>
                <a:gd name="connsiteY265" fmla="*/ 50372 h 3288872"/>
                <a:gd name="connsiteX266" fmla="*/ 1490663 w 2109788"/>
                <a:gd name="connsiteY266" fmla="*/ 40847 h 3288872"/>
                <a:gd name="connsiteX267" fmla="*/ 1504950 w 2109788"/>
                <a:gd name="connsiteY267" fmla="*/ 36084 h 3288872"/>
                <a:gd name="connsiteX268" fmla="*/ 1519239 w 2109788"/>
                <a:gd name="connsiteY268" fmla="*/ 31322 h 3288872"/>
                <a:gd name="connsiteX269" fmla="*/ 1498047 w 2109788"/>
                <a:gd name="connsiteY269" fmla="*/ 600440 h 3288872"/>
                <a:gd name="connsiteX0" fmla="*/ 1583195 w 2109788"/>
                <a:gd name="connsiteY0" fmla="*/ 2775 h 3260326"/>
                <a:gd name="connsiteX1" fmla="*/ 1628775 w 2109788"/>
                <a:gd name="connsiteY1" fmla="*/ 2776 h 3260326"/>
                <a:gd name="connsiteX2" fmla="*/ 1643063 w 2109788"/>
                <a:gd name="connsiteY2" fmla="*/ 43257 h 3260326"/>
                <a:gd name="connsiteX3" fmla="*/ 1657350 w 2109788"/>
                <a:gd name="connsiteY3" fmla="*/ 112313 h 3260326"/>
                <a:gd name="connsiteX4" fmla="*/ 1666875 w 2109788"/>
                <a:gd name="connsiteY4" fmla="*/ 155176 h 3260326"/>
                <a:gd name="connsiteX5" fmla="*/ 1676400 w 2109788"/>
                <a:gd name="connsiteY5" fmla="*/ 217088 h 3260326"/>
                <a:gd name="connsiteX6" fmla="*/ 1685925 w 2109788"/>
                <a:gd name="connsiteY6" fmla="*/ 250426 h 3260326"/>
                <a:gd name="connsiteX7" fmla="*/ 1700213 w 2109788"/>
                <a:gd name="connsiteY7" fmla="*/ 326626 h 3260326"/>
                <a:gd name="connsiteX8" fmla="*/ 1709738 w 2109788"/>
                <a:gd name="connsiteY8" fmla="*/ 355201 h 3260326"/>
                <a:gd name="connsiteX9" fmla="*/ 1714500 w 2109788"/>
                <a:gd name="connsiteY9" fmla="*/ 369488 h 3260326"/>
                <a:gd name="connsiteX10" fmla="*/ 1724025 w 2109788"/>
                <a:gd name="connsiteY10" fmla="*/ 383776 h 3260326"/>
                <a:gd name="connsiteX11" fmla="*/ 1733550 w 2109788"/>
                <a:gd name="connsiteY11" fmla="*/ 412351 h 3260326"/>
                <a:gd name="connsiteX12" fmla="*/ 1752600 w 2109788"/>
                <a:gd name="connsiteY12" fmla="*/ 440926 h 3260326"/>
                <a:gd name="connsiteX13" fmla="*/ 1757363 w 2109788"/>
                <a:gd name="connsiteY13" fmla="*/ 455213 h 3260326"/>
                <a:gd name="connsiteX14" fmla="*/ 1781175 w 2109788"/>
                <a:gd name="connsiteY14" fmla="*/ 483788 h 3260326"/>
                <a:gd name="connsiteX15" fmla="*/ 1795463 w 2109788"/>
                <a:gd name="connsiteY15" fmla="*/ 488551 h 3260326"/>
                <a:gd name="connsiteX16" fmla="*/ 1804988 w 2109788"/>
                <a:gd name="connsiteY16" fmla="*/ 502838 h 3260326"/>
                <a:gd name="connsiteX17" fmla="*/ 1833563 w 2109788"/>
                <a:gd name="connsiteY17" fmla="*/ 521888 h 3260326"/>
                <a:gd name="connsiteX18" fmla="*/ 1862138 w 2109788"/>
                <a:gd name="connsiteY18" fmla="*/ 564751 h 3260326"/>
                <a:gd name="connsiteX19" fmla="*/ 1871663 w 2109788"/>
                <a:gd name="connsiteY19" fmla="*/ 579038 h 3260326"/>
                <a:gd name="connsiteX20" fmla="*/ 1866900 w 2109788"/>
                <a:gd name="connsiteY20" fmla="*/ 612376 h 3260326"/>
                <a:gd name="connsiteX21" fmla="*/ 1857375 w 2109788"/>
                <a:gd name="connsiteY21" fmla="*/ 674288 h 3260326"/>
                <a:gd name="connsiteX22" fmla="*/ 1847850 w 2109788"/>
                <a:gd name="connsiteY22" fmla="*/ 702863 h 3260326"/>
                <a:gd name="connsiteX23" fmla="*/ 1838325 w 2109788"/>
                <a:gd name="connsiteY23" fmla="*/ 717151 h 3260326"/>
                <a:gd name="connsiteX24" fmla="*/ 1833563 w 2109788"/>
                <a:gd name="connsiteY24" fmla="*/ 736201 h 3260326"/>
                <a:gd name="connsiteX25" fmla="*/ 1828800 w 2109788"/>
                <a:gd name="connsiteY25" fmla="*/ 750488 h 3260326"/>
                <a:gd name="connsiteX26" fmla="*/ 1833563 w 2109788"/>
                <a:gd name="connsiteY26" fmla="*/ 779063 h 3260326"/>
                <a:gd name="connsiteX27" fmla="*/ 1843088 w 2109788"/>
                <a:gd name="connsiteY27" fmla="*/ 807638 h 3260326"/>
                <a:gd name="connsiteX28" fmla="*/ 1847850 w 2109788"/>
                <a:gd name="connsiteY28" fmla="*/ 821926 h 3260326"/>
                <a:gd name="connsiteX29" fmla="*/ 1857375 w 2109788"/>
                <a:gd name="connsiteY29" fmla="*/ 836213 h 3260326"/>
                <a:gd name="connsiteX30" fmla="*/ 1862138 w 2109788"/>
                <a:gd name="connsiteY30" fmla="*/ 855263 h 3260326"/>
                <a:gd name="connsiteX31" fmla="*/ 1871663 w 2109788"/>
                <a:gd name="connsiteY31" fmla="*/ 955276 h 3260326"/>
                <a:gd name="connsiteX32" fmla="*/ 1876425 w 2109788"/>
                <a:gd name="connsiteY32" fmla="*/ 993376 h 3260326"/>
                <a:gd name="connsiteX33" fmla="*/ 1871663 w 2109788"/>
                <a:gd name="connsiteY33" fmla="*/ 1017188 h 3260326"/>
                <a:gd name="connsiteX34" fmla="*/ 1857375 w 2109788"/>
                <a:gd name="connsiteY34" fmla="*/ 1088626 h 3260326"/>
                <a:gd name="connsiteX35" fmla="*/ 1847850 w 2109788"/>
                <a:gd name="connsiteY35" fmla="*/ 1117201 h 3260326"/>
                <a:gd name="connsiteX36" fmla="*/ 1838325 w 2109788"/>
                <a:gd name="connsiteY36" fmla="*/ 1145776 h 3260326"/>
                <a:gd name="connsiteX37" fmla="*/ 1824038 w 2109788"/>
                <a:gd name="connsiteY37" fmla="*/ 1188638 h 3260326"/>
                <a:gd name="connsiteX38" fmla="*/ 1819275 w 2109788"/>
                <a:gd name="connsiteY38" fmla="*/ 1202926 h 3260326"/>
                <a:gd name="connsiteX39" fmla="*/ 1785938 w 2109788"/>
                <a:gd name="connsiteY39" fmla="*/ 1245788 h 3260326"/>
                <a:gd name="connsiteX40" fmla="*/ 1776413 w 2109788"/>
                <a:gd name="connsiteY40" fmla="*/ 1260076 h 3260326"/>
                <a:gd name="connsiteX41" fmla="*/ 1747838 w 2109788"/>
                <a:gd name="connsiteY41" fmla="*/ 1279126 h 3260326"/>
                <a:gd name="connsiteX42" fmla="*/ 1738313 w 2109788"/>
                <a:gd name="connsiteY42" fmla="*/ 1293413 h 3260326"/>
                <a:gd name="connsiteX43" fmla="*/ 1709738 w 2109788"/>
                <a:gd name="connsiteY43" fmla="*/ 1312463 h 3260326"/>
                <a:gd name="connsiteX44" fmla="*/ 1700213 w 2109788"/>
                <a:gd name="connsiteY44" fmla="*/ 1326751 h 3260326"/>
                <a:gd name="connsiteX45" fmla="*/ 1685925 w 2109788"/>
                <a:gd name="connsiteY45" fmla="*/ 1336276 h 3260326"/>
                <a:gd name="connsiteX46" fmla="*/ 1676400 w 2109788"/>
                <a:gd name="connsiteY46" fmla="*/ 1379138 h 3260326"/>
                <a:gd name="connsiteX47" fmla="*/ 1690688 w 2109788"/>
                <a:gd name="connsiteY47" fmla="*/ 1407713 h 3260326"/>
                <a:gd name="connsiteX48" fmla="*/ 1704975 w 2109788"/>
                <a:gd name="connsiteY48" fmla="*/ 1417238 h 3260326"/>
                <a:gd name="connsiteX49" fmla="*/ 1743075 w 2109788"/>
                <a:gd name="connsiteY49" fmla="*/ 1441051 h 3260326"/>
                <a:gd name="connsiteX50" fmla="*/ 1757363 w 2109788"/>
                <a:gd name="connsiteY50" fmla="*/ 1445813 h 3260326"/>
                <a:gd name="connsiteX51" fmla="*/ 1766888 w 2109788"/>
                <a:gd name="connsiteY51" fmla="*/ 1460101 h 3260326"/>
                <a:gd name="connsiteX52" fmla="*/ 1800225 w 2109788"/>
                <a:gd name="connsiteY52" fmla="*/ 1498201 h 3260326"/>
                <a:gd name="connsiteX53" fmla="*/ 1819275 w 2109788"/>
                <a:gd name="connsiteY53" fmla="*/ 1541063 h 3260326"/>
                <a:gd name="connsiteX54" fmla="*/ 1833563 w 2109788"/>
                <a:gd name="connsiteY54" fmla="*/ 1545826 h 3260326"/>
                <a:gd name="connsiteX55" fmla="*/ 1838325 w 2109788"/>
                <a:gd name="connsiteY55" fmla="*/ 1560113 h 3260326"/>
                <a:gd name="connsiteX56" fmla="*/ 1866900 w 2109788"/>
                <a:gd name="connsiteY56" fmla="*/ 1579163 h 3260326"/>
                <a:gd name="connsiteX57" fmla="*/ 1885950 w 2109788"/>
                <a:gd name="connsiteY57" fmla="*/ 1622026 h 3260326"/>
                <a:gd name="connsiteX58" fmla="*/ 1900238 w 2109788"/>
                <a:gd name="connsiteY58" fmla="*/ 1631551 h 3260326"/>
                <a:gd name="connsiteX59" fmla="*/ 1947863 w 2109788"/>
                <a:gd name="connsiteY59" fmla="*/ 1645838 h 3260326"/>
                <a:gd name="connsiteX60" fmla="*/ 1962150 w 2109788"/>
                <a:gd name="connsiteY60" fmla="*/ 1650601 h 3260326"/>
                <a:gd name="connsiteX61" fmla="*/ 1990725 w 2109788"/>
                <a:gd name="connsiteY61" fmla="*/ 1664888 h 3260326"/>
                <a:gd name="connsiteX62" fmla="*/ 2033588 w 2109788"/>
                <a:gd name="connsiteY62" fmla="*/ 1693463 h 3260326"/>
                <a:gd name="connsiteX63" fmla="*/ 2047875 w 2109788"/>
                <a:gd name="connsiteY63" fmla="*/ 1702988 h 3260326"/>
                <a:gd name="connsiteX64" fmla="*/ 2057400 w 2109788"/>
                <a:gd name="connsiteY64" fmla="*/ 1717276 h 3260326"/>
                <a:gd name="connsiteX65" fmla="*/ 2071688 w 2109788"/>
                <a:gd name="connsiteY65" fmla="*/ 1726801 h 3260326"/>
                <a:gd name="connsiteX66" fmla="*/ 2081213 w 2109788"/>
                <a:gd name="connsiteY66" fmla="*/ 1755376 h 3260326"/>
                <a:gd name="connsiteX67" fmla="*/ 2085975 w 2109788"/>
                <a:gd name="connsiteY67" fmla="*/ 1769663 h 3260326"/>
                <a:gd name="connsiteX68" fmla="*/ 2090738 w 2109788"/>
                <a:gd name="connsiteY68" fmla="*/ 1783951 h 3260326"/>
                <a:gd name="connsiteX69" fmla="*/ 2095500 w 2109788"/>
                <a:gd name="connsiteY69" fmla="*/ 1807763 h 3260326"/>
                <a:gd name="connsiteX70" fmla="*/ 2100263 w 2109788"/>
                <a:gd name="connsiteY70" fmla="*/ 1822051 h 3260326"/>
                <a:gd name="connsiteX71" fmla="*/ 2109788 w 2109788"/>
                <a:gd name="connsiteY71" fmla="*/ 1860151 h 3260326"/>
                <a:gd name="connsiteX72" fmla="*/ 2100263 w 2109788"/>
                <a:gd name="connsiteY72" fmla="*/ 1936351 h 3260326"/>
                <a:gd name="connsiteX73" fmla="*/ 2090738 w 2109788"/>
                <a:gd name="connsiteY73" fmla="*/ 1964926 h 3260326"/>
                <a:gd name="connsiteX74" fmla="*/ 2085975 w 2109788"/>
                <a:gd name="connsiteY74" fmla="*/ 1979213 h 3260326"/>
                <a:gd name="connsiteX75" fmla="*/ 2066925 w 2109788"/>
                <a:gd name="connsiteY75" fmla="*/ 2007788 h 3260326"/>
                <a:gd name="connsiteX76" fmla="*/ 2052638 w 2109788"/>
                <a:gd name="connsiteY76" fmla="*/ 2036363 h 3260326"/>
                <a:gd name="connsiteX77" fmla="*/ 2038350 w 2109788"/>
                <a:gd name="connsiteY77" fmla="*/ 2045888 h 3260326"/>
                <a:gd name="connsiteX78" fmla="*/ 2028825 w 2109788"/>
                <a:gd name="connsiteY78" fmla="*/ 2060176 h 3260326"/>
                <a:gd name="connsiteX79" fmla="*/ 2014538 w 2109788"/>
                <a:gd name="connsiteY79" fmla="*/ 2064938 h 3260326"/>
                <a:gd name="connsiteX80" fmla="*/ 1952625 w 2109788"/>
                <a:gd name="connsiteY80" fmla="*/ 2079226 h 3260326"/>
                <a:gd name="connsiteX81" fmla="*/ 1938338 w 2109788"/>
                <a:gd name="connsiteY81" fmla="*/ 2093513 h 3260326"/>
                <a:gd name="connsiteX82" fmla="*/ 1924050 w 2109788"/>
                <a:gd name="connsiteY82" fmla="*/ 2103038 h 3260326"/>
                <a:gd name="connsiteX83" fmla="*/ 1905000 w 2109788"/>
                <a:gd name="connsiteY83" fmla="*/ 2131613 h 3260326"/>
                <a:gd name="connsiteX84" fmla="*/ 1876425 w 2109788"/>
                <a:gd name="connsiteY84" fmla="*/ 2174476 h 3260326"/>
                <a:gd name="connsiteX85" fmla="*/ 1857375 w 2109788"/>
                <a:gd name="connsiteY85" fmla="*/ 2203051 h 3260326"/>
                <a:gd name="connsiteX86" fmla="*/ 1847850 w 2109788"/>
                <a:gd name="connsiteY86" fmla="*/ 2217338 h 3260326"/>
                <a:gd name="connsiteX87" fmla="*/ 1819275 w 2109788"/>
                <a:gd name="connsiteY87" fmla="*/ 2274488 h 3260326"/>
                <a:gd name="connsiteX88" fmla="*/ 1809750 w 2109788"/>
                <a:gd name="connsiteY88" fmla="*/ 2288776 h 3260326"/>
                <a:gd name="connsiteX89" fmla="*/ 1800225 w 2109788"/>
                <a:gd name="connsiteY89" fmla="*/ 2317351 h 3260326"/>
                <a:gd name="connsiteX90" fmla="*/ 1795463 w 2109788"/>
                <a:gd name="connsiteY90" fmla="*/ 2331638 h 3260326"/>
                <a:gd name="connsiteX91" fmla="*/ 1804988 w 2109788"/>
                <a:gd name="connsiteY91" fmla="*/ 2364976 h 3260326"/>
                <a:gd name="connsiteX92" fmla="*/ 1814513 w 2109788"/>
                <a:gd name="connsiteY92" fmla="*/ 2393551 h 3260326"/>
                <a:gd name="connsiteX93" fmla="*/ 1819275 w 2109788"/>
                <a:gd name="connsiteY93" fmla="*/ 2407838 h 3260326"/>
                <a:gd name="connsiteX94" fmla="*/ 1828800 w 2109788"/>
                <a:gd name="connsiteY94" fmla="*/ 2450701 h 3260326"/>
                <a:gd name="connsiteX95" fmla="*/ 1838325 w 2109788"/>
                <a:gd name="connsiteY95" fmla="*/ 2464988 h 3260326"/>
                <a:gd name="connsiteX96" fmla="*/ 1847850 w 2109788"/>
                <a:gd name="connsiteY96" fmla="*/ 2493563 h 3260326"/>
                <a:gd name="connsiteX97" fmla="*/ 1871663 w 2109788"/>
                <a:gd name="connsiteY97" fmla="*/ 2536426 h 3260326"/>
                <a:gd name="connsiteX98" fmla="*/ 1866900 w 2109788"/>
                <a:gd name="connsiteY98" fmla="*/ 2679301 h 3260326"/>
                <a:gd name="connsiteX99" fmla="*/ 1866900 w 2109788"/>
                <a:gd name="connsiteY99" fmla="*/ 2722163 h 3260326"/>
                <a:gd name="connsiteX100" fmla="*/ 1866900 w 2109788"/>
                <a:gd name="connsiteY100" fmla="*/ 3026963 h 3260326"/>
                <a:gd name="connsiteX101" fmla="*/ 1862138 w 2109788"/>
                <a:gd name="connsiteY101" fmla="*/ 3060301 h 3260326"/>
                <a:gd name="connsiteX102" fmla="*/ 1852613 w 2109788"/>
                <a:gd name="connsiteY102" fmla="*/ 3126976 h 3260326"/>
                <a:gd name="connsiteX103" fmla="*/ 1847850 w 2109788"/>
                <a:gd name="connsiteY103" fmla="*/ 3141263 h 3260326"/>
                <a:gd name="connsiteX104" fmla="*/ 1828800 w 2109788"/>
                <a:gd name="connsiteY104" fmla="*/ 3169838 h 3260326"/>
                <a:gd name="connsiteX105" fmla="*/ 1824038 w 2109788"/>
                <a:gd name="connsiteY105" fmla="*/ 3184126 h 3260326"/>
                <a:gd name="connsiteX106" fmla="*/ 1781175 w 2109788"/>
                <a:gd name="connsiteY106" fmla="*/ 3203176 h 3260326"/>
                <a:gd name="connsiteX107" fmla="*/ 1738313 w 2109788"/>
                <a:gd name="connsiteY107" fmla="*/ 3226988 h 3260326"/>
                <a:gd name="connsiteX108" fmla="*/ 1724025 w 2109788"/>
                <a:gd name="connsiteY108" fmla="*/ 3236513 h 3260326"/>
                <a:gd name="connsiteX109" fmla="*/ 1685925 w 2109788"/>
                <a:gd name="connsiteY109" fmla="*/ 3246038 h 3260326"/>
                <a:gd name="connsiteX110" fmla="*/ 1590675 w 2109788"/>
                <a:gd name="connsiteY110" fmla="*/ 3255563 h 3260326"/>
                <a:gd name="connsiteX111" fmla="*/ 1571625 w 2109788"/>
                <a:gd name="connsiteY111" fmla="*/ 3260326 h 3260326"/>
                <a:gd name="connsiteX112" fmla="*/ 1509713 w 2109788"/>
                <a:gd name="connsiteY112" fmla="*/ 3255563 h 3260326"/>
                <a:gd name="connsiteX113" fmla="*/ 1476375 w 2109788"/>
                <a:gd name="connsiteY113" fmla="*/ 3246038 h 3260326"/>
                <a:gd name="connsiteX114" fmla="*/ 1443038 w 2109788"/>
                <a:gd name="connsiteY114" fmla="*/ 3241276 h 3260326"/>
                <a:gd name="connsiteX115" fmla="*/ 1428750 w 2109788"/>
                <a:gd name="connsiteY115" fmla="*/ 3236513 h 3260326"/>
                <a:gd name="connsiteX116" fmla="*/ 1376363 w 2109788"/>
                <a:gd name="connsiteY116" fmla="*/ 3226988 h 3260326"/>
                <a:gd name="connsiteX117" fmla="*/ 1357313 w 2109788"/>
                <a:gd name="connsiteY117" fmla="*/ 3222226 h 3260326"/>
                <a:gd name="connsiteX118" fmla="*/ 1328738 w 2109788"/>
                <a:gd name="connsiteY118" fmla="*/ 3212701 h 3260326"/>
                <a:gd name="connsiteX119" fmla="*/ 1300163 w 2109788"/>
                <a:gd name="connsiteY119" fmla="*/ 3198413 h 3260326"/>
                <a:gd name="connsiteX120" fmla="*/ 1271588 w 2109788"/>
                <a:gd name="connsiteY120" fmla="*/ 3184126 h 3260326"/>
                <a:gd name="connsiteX121" fmla="*/ 1257300 w 2109788"/>
                <a:gd name="connsiteY121" fmla="*/ 3174601 h 3260326"/>
                <a:gd name="connsiteX122" fmla="*/ 1247775 w 2109788"/>
                <a:gd name="connsiteY122" fmla="*/ 3146026 h 3260326"/>
                <a:gd name="connsiteX123" fmla="*/ 1247775 w 2109788"/>
                <a:gd name="connsiteY123" fmla="*/ 3003151 h 3260326"/>
                <a:gd name="connsiteX124" fmla="*/ 1238250 w 2109788"/>
                <a:gd name="connsiteY124" fmla="*/ 2969813 h 3260326"/>
                <a:gd name="connsiteX125" fmla="*/ 1243013 w 2109788"/>
                <a:gd name="connsiteY125" fmla="*/ 2912663 h 3260326"/>
                <a:gd name="connsiteX126" fmla="*/ 1252538 w 2109788"/>
                <a:gd name="connsiteY126" fmla="*/ 2869801 h 3260326"/>
                <a:gd name="connsiteX127" fmla="*/ 1247775 w 2109788"/>
                <a:gd name="connsiteY127" fmla="*/ 2793601 h 3260326"/>
                <a:gd name="connsiteX128" fmla="*/ 1252538 w 2109788"/>
                <a:gd name="connsiteY128" fmla="*/ 2731688 h 3260326"/>
                <a:gd name="connsiteX129" fmla="*/ 1252538 w 2109788"/>
                <a:gd name="connsiteY129" fmla="*/ 2660251 h 3260326"/>
                <a:gd name="connsiteX130" fmla="*/ 1243013 w 2109788"/>
                <a:gd name="connsiteY130" fmla="*/ 2593576 h 3260326"/>
                <a:gd name="connsiteX131" fmla="*/ 1238250 w 2109788"/>
                <a:gd name="connsiteY131" fmla="*/ 2579288 h 3260326"/>
                <a:gd name="connsiteX132" fmla="*/ 1243013 w 2109788"/>
                <a:gd name="connsiteY132" fmla="*/ 2522138 h 3260326"/>
                <a:gd name="connsiteX133" fmla="*/ 1247775 w 2109788"/>
                <a:gd name="connsiteY133" fmla="*/ 2507851 h 3260326"/>
                <a:gd name="connsiteX134" fmla="*/ 1262063 w 2109788"/>
                <a:gd name="connsiteY134" fmla="*/ 2460226 h 3260326"/>
                <a:gd name="connsiteX135" fmla="*/ 1266825 w 2109788"/>
                <a:gd name="connsiteY135" fmla="*/ 2445938 h 3260326"/>
                <a:gd name="connsiteX136" fmla="*/ 1285875 w 2109788"/>
                <a:gd name="connsiteY136" fmla="*/ 2417363 h 3260326"/>
                <a:gd name="connsiteX137" fmla="*/ 1300163 w 2109788"/>
                <a:gd name="connsiteY137" fmla="*/ 2369738 h 3260326"/>
                <a:gd name="connsiteX138" fmla="*/ 1304925 w 2109788"/>
                <a:gd name="connsiteY138" fmla="*/ 2355451 h 3260326"/>
                <a:gd name="connsiteX139" fmla="*/ 1290638 w 2109788"/>
                <a:gd name="connsiteY139" fmla="*/ 2298301 h 3260326"/>
                <a:gd name="connsiteX140" fmla="*/ 1281113 w 2109788"/>
                <a:gd name="connsiteY140" fmla="*/ 2284013 h 3260326"/>
                <a:gd name="connsiteX141" fmla="*/ 1271588 w 2109788"/>
                <a:gd name="connsiteY141" fmla="*/ 2241151 h 3260326"/>
                <a:gd name="connsiteX142" fmla="*/ 1266825 w 2109788"/>
                <a:gd name="connsiteY142" fmla="*/ 2198288 h 3260326"/>
                <a:gd name="connsiteX143" fmla="*/ 1257300 w 2109788"/>
                <a:gd name="connsiteY143" fmla="*/ 2164951 h 3260326"/>
                <a:gd name="connsiteX144" fmla="*/ 1262063 w 2109788"/>
                <a:gd name="connsiteY144" fmla="*/ 2060176 h 3260326"/>
                <a:gd name="connsiteX145" fmla="*/ 1271588 w 2109788"/>
                <a:gd name="connsiteY145" fmla="*/ 2012551 h 3260326"/>
                <a:gd name="connsiteX146" fmla="*/ 1266825 w 2109788"/>
                <a:gd name="connsiteY146" fmla="*/ 1960163 h 3260326"/>
                <a:gd name="connsiteX147" fmla="*/ 1223963 w 2109788"/>
                <a:gd name="connsiteY147" fmla="*/ 1936351 h 3260326"/>
                <a:gd name="connsiteX148" fmla="*/ 1209675 w 2109788"/>
                <a:gd name="connsiteY148" fmla="*/ 1941113 h 3260326"/>
                <a:gd name="connsiteX149" fmla="*/ 1171575 w 2109788"/>
                <a:gd name="connsiteY149" fmla="*/ 1931588 h 3260326"/>
                <a:gd name="connsiteX150" fmla="*/ 1157288 w 2109788"/>
                <a:gd name="connsiteY150" fmla="*/ 1922063 h 3260326"/>
                <a:gd name="connsiteX151" fmla="*/ 1128713 w 2109788"/>
                <a:gd name="connsiteY151" fmla="*/ 1912538 h 3260326"/>
                <a:gd name="connsiteX152" fmla="*/ 1114425 w 2109788"/>
                <a:gd name="connsiteY152" fmla="*/ 1907776 h 3260326"/>
                <a:gd name="connsiteX153" fmla="*/ 1047750 w 2109788"/>
                <a:gd name="connsiteY153" fmla="*/ 1917301 h 3260326"/>
                <a:gd name="connsiteX154" fmla="*/ 1014413 w 2109788"/>
                <a:gd name="connsiteY154" fmla="*/ 1912538 h 3260326"/>
                <a:gd name="connsiteX155" fmla="*/ 952500 w 2109788"/>
                <a:gd name="connsiteY155" fmla="*/ 1922063 h 3260326"/>
                <a:gd name="connsiteX156" fmla="*/ 890588 w 2109788"/>
                <a:gd name="connsiteY156" fmla="*/ 1917301 h 3260326"/>
                <a:gd name="connsiteX157" fmla="*/ 876300 w 2109788"/>
                <a:gd name="connsiteY157" fmla="*/ 1912538 h 3260326"/>
                <a:gd name="connsiteX158" fmla="*/ 862013 w 2109788"/>
                <a:gd name="connsiteY158" fmla="*/ 1903013 h 3260326"/>
                <a:gd name="connsiteX159" fmla="*/ 842963 w 2109788"/>
                <a:gd name="connsiteY159" fmla="*/ 1898251 h 3260326"/>
                <a:gd name="connsiteX160" fmla="*/ 814388 w 2109788"/>
                <a:gd name="connsiteY160" fmla="*/ 1903013 h 3260326"/>
                <a:gd name="connsiteX161" fmla="*/ 785813 w 2109788"/>
                <a:gd name="connsiteY161" fmla="*/ 1888726 h 3260326"/>
                <a:gd name="connsiteX162" fmla="*/ 714375 w 2109788"/>
                <a:gd name="connsiteY162" fmla="*/ 1893488 h 3260326"/>
                <a:gd name="connsiteX163" fmla="*/ 671513 w 2109788"/>
                <a:gd name="connsiteY163" fmla="*/ 1869676 h 3260326"/>
                <a:gd name="connsiteX164" fmla="*/ 604838 w 2109788"/>
                <a:gd name="connsiteY164" fmla="*/ 1850626 h 3260326"/>
                <a:gd name="connsiteX165" fmla="*/ 566738 w 2109788"/>
                <a:gd name="connsiteY165" fmla="*/ 1845863 h 3260326"/>
                <a:gd name="connsiteX166" fmla="*/ 523875 w 2109788"/>
                <a:gd name="connsiteY166" fmla="*/ 1850626 h 3260326"/>
                <a:gd name="connsiteX167" fmla="*/ 423863 w 2109788"/>
                <a:gd name="connsiteY167" fmla="*/ 1841101 h 3260326"/>
                <a:gd name="connsiteX168" fmla="*/ 352425 w 2109788"/>
                <a:gd name="connsiteY168" fmla="*/ 1831576 h 3260326"/>
                <a:gd name="connsiteX169" fmla="*/ 252413 w 2109788"/>
                <a:gd name="connsiteY169" fmla="*/ 1841101 h 3260326"/>
                <a:gd name="connsiteX170" fmla="*/ 204788 w 2109788"/>
                <a:gd name="connsiteY170" fmla="*/ 1850626 h 3260326"/>
                <a:gd name="connsiteX171" fmla="*/ 166688 w 2109788"/>
                <a:gd name="connsiteY171" fmla="*/ 1860151 h 3260326"/>
                <a:gd name="connsiteX172" fmla="*/ 138113 w 2109788"/>
                <a:gd name="connsiteY172" fmla="*/ 1869676 h 3260326"/>
                <a:gd name="connsiteX173" fmla="*/ 109538 w 2109788"/>
                <a:gd name="connsiteY173" fmla="*/ 1874438 h 3260326"/>
                <a:gd name="connsiteX174" fmla="*/ 80963 w 2109788"/>
                <a:gd name="connsiteY174" fmla="*/ 1864913 h 3260326"/>
                <a:gd name="connsiteX175" fmla="*/ 66675 w 2109788"/>
                <a:gd name="connsiteY175" fmla="*/ 1860151 h 3260326"/>
                <a:gd name="connsiteX176" fmla="*/ 38100 w 2109788"/>
                <a:gd name="connsiteY176" fmla="*/ 1841101 h 3260326"/>
                <a:gd name="connsiteX177" fmla="*/ 19050 w 2109788"/>
                <a:gd name="connsiteY177" fmla="*/ 1812526 h 3260326"/>
                <a:gd name="connsiteX178" fmla="*/ 9525 w 2109788"/>
                <a:gd name="connsiteY178" fmla="*/ 1774426 h 3260326"/>
                <a:gd name="connsiteX179" fmla="*/ 0 w 2109788"/>
                <a:gd name="connsiteY179" fmla="*/ 1745851 h 3260326"/>
                <a:gd name="connsiteX180" fmla="*/ 9525 w 2109788"/>
                <a:gd name="connsiteY180" fmla="*/ 1717276 h 3260326"/>
                <a:gd name="connsiteX181" fmla="*/ 14288 w 2109788"/>
                <a:gd name="connsiteY181" fmla="*/ 1702988 h 3260326"/>
                <a:gd name="connsiteX182" fmla="*/ 23813 w 2109788"/>
                <a:gd name="connsiteY182" fmla="*/ 1688701 h 3260326"/>
                <a:gd name="connsiteX183" fmla="*/ 42863 w 2109788"/>
                <a:gd name="connsiteY183" fmla="*/ 1664888 h 3260326"/>
                <a:gd name="connsiteX184" fmla="*/ 47625 w 2109788"/>
                <a:gd name="connsiteY184" fmla="*/ 1650601 h 3260326"/>
                <a:gd name="connsiteX185" fmla="*/ 76200 w 2109788"/>
                <a:gd name="connsiteY185" fmla="*/ 1631551 h 3260326"/>
                <a:gd name="connsiteX186" fmla="*/ 95250 w 2109788"/>
                <a:gd name="connsiteY186" fmla="*/ 1617263 h 3260326"/>
                <a:gd name="connsiteX187" fmla="*/ 128588 w 2109788"/>
                <a:gd name="connsiteY187" fmla="*/ 1607738 h 3260326"/>
                <a:gd name="connsiteX188" fmla="*/ 171450 w 2109788"/>
                <a:gd name="connsiteY188" fmla="*/ 1598213 h 3260326"/>
                <a:gd name="connsiteX189" fmla="*/ 242888 w 2109788"/>
                <a:gd name="connsiteY189" fmla="*/ 1612501 h 3260326"/>
                <a:gd name="connsiteX190" fmla="*/ 257175 w 2109788"/>
                <a:gd name="connsiteY190" fmla="*/ 1622026 h 3260326"/>
                <a:gd name="connsiteX191" fmla="*/ 285750 w 2109788"/>
                <a:gd name="connsiteY191" fmla="*/ 1631551 h 3260326"/>
                <a:gd name="connsiteX192" fmla="*/ 461963 w 2109788"/>
                <a:gd name="connsiteY192" fmla="*/ 1622026 h 3260326"/>
                <a:gd name="connsiteX193" fmla="*/ 495300 w 2109788"/>
                <a:gd name="connsiteY193" fmla="*/ 1612501 h 3260326"/>
                <a:gd name="connsiteX194" fmla="*/ 514350 w 2109788"/>
                <a:gd name="connsiteY194" fmla="*/ 1607738 h 3260326"/>
                <a:gd name="connsiteX195" fmla="*/ 595313 w 2109788"/>
                <a:gd name="connsiteY195" fmla="*/ 1593451 h 3260326"/>
                <a:gd name="connsiteX196" fmla="*/ 657225 w 2109788"/>
                <a:gd name="connsiteY196" fmla="*/ 1583926 h 3260326"/>
                <a:gd name="connsiteX197" fmla="*/ 876300 w 2109788"/>
                <a:gd name="connsiteY197" fmla="*/ 1574401 h 3260326"/>
                <a:gd name="connsiteX198" fmla="*/ 904875 w 2109788"/>
                <a:gd name="connsiteY198" fmla="*/ 1560113 h 3260326"/>
                <a:gd name="connsiteX199" fmla="*/ 942975 w 2109788"/>
                <a:gd name="connsiteY199" fmla="*/ 1550588 h 3260326"/>
                <a:gd name="connsiteX200" fmla="*/ 1009650 w 2109788"/>
                <a:gd name="connsiteY200" fmla="*/ 1555351 h 3260326"/>
                <a:gd name="connsiteX201" fmla="*/ 1033463 w 2109788"/>
                <a:gd name="connsiteY201" fmla="*/ 1560113 h 3260326"/>
                <a:gd name="connsiteX202" fmla="*/ 1085850 w 2109788"/>
                <a:gd name="connsiteY202" fmla="*/ 1564876 h 3260326"/>
                <a:gd name="connsiteX203" fmla="*/ 1123950 w 2109788"/>
                <a:gd name="connsiteY203" fmla="*/ 1555351 h 3260326"/>
                <a:gd name="connsiteX204" fmla="*/ 1176338 w 2109788"/>
                <a:gd name="connsiteY204" fmla="*/ 1541063 h 3260326"/>
                <a:gd name="connsiteX205" fmla="*/ 1243013 w 2109788"/>
                <a:gd name="connsiteY205" fmla="*/ 1536301 h 3260326"/>
                <a:gd name="connsiteX206" fmla="*/ 1290638 w 2109788"/>
                <a:gd name="connsiteY206" fmla="*/ 1531538 h 3260326"/>
                <a:gd name="connsiteX207" fmla="*/ 1304925 w 2109788"/>
                <a:gd name="connsiteY207" fmla="*/ 1526776 h 3260326"/>
                <a:gd name="connsiteX208" fmla="*/ 1309688 w 2109788"/>
                <a:gd name="connsiteY208" fmla="*/ 1512488 h 3260326"/>
                <a:gd name="connsiteX209" fmla="*/ 1319213 w 2109788"/>
                <a:gd name="connsiteY209" fmla="*/ 1498201 h 3260326"/>
                <a:gd name="connsiteX210" fmla="*/ 1347788 w 2109788"/>
                <a:gd name="connsiteY210" fmla="*/ 1474388 h 3260326"/>
                <a:gd name="connsiteX211" fmla="*/ 1357313 w 2109788"/>
                <a:gd name="connsiteY211" fmla="*/ 1460101 h 3260326"/>
                <a:gd name="connsiteX212" fmla="*/ 1385888 w 2109788"/>
                <a:gd name="connsiteY212" fmla="*/ 1441051 h 3260326"/>
                <a:gd name="connsiteX213" fmla="*/ 1414463 w 2109788"/>
                <a:gd name="connsiteY213" fmla="*/ 1431526 h 3260326"/>
                <a:gd name="connsiteX214" fmla="*/ 1443038 w 2109788"/>
                <a:gd name="connsiteY214" fmla="*/ 1407713 h 3260326"/>
                <a:gd name="connsiteX215" fmla="*/ 1452563 w 2109788"/>
                <a:gd name="connsiteY215" fmla="*/ 1379138 h 3260326"/>
                <a:gd name="connsiteX216" fmla="*/ 1433513 w 2109788"/>
                <a:gd name="connsiteY216" fmla="*/ 1326751 h 3260326"/>
                <a:gd name="connsiteX217" fmla="*/ 1404938 w 2109788"/>
                <a:gd name="connsiteY217" fmla="*/ 1302938 h 3260326"/>
                <a:gd name="connsiteX218" fmla="*/ 1395413 w 2109788"/>
                <a:gd name="connsiteY218" fmla="*/ 1288651 h 3260326"/>
                <a:gd name="connsiteX219" fmla="*/ 1381125 w 2109788"/>
                <a:gd name="connsiteY219" fmla="*/ 1269601 h 3260326"/>
                <a:gd name="connsiteX220" fmla="*/ 1362075 w 2109788"/>
                <a:gd name="connsiteY220" fmla="*/ 1241026 h 3260326"/>
                <a:gd name="connsiteX221" fmla="*/ 1347788 w 2109788"/>
                <a:gd name="connsiteY221" fmla="*/ 1231501 h 3260326"/>
                <a:gd name="connsiteX222" fmla="*/ 1333500 w 2109788"/>
                <a:gd name="connsiteY222" fmla="*/ 1202926 h 3260326"/>
                <a:gd name="connsiteX223" fmla="*/ 1323975 w 2109788"/>
                <a:gd name="connsiteY223" fmla="*/ 1174351 h 3260326"/>
                <a:gd name="connsiteX224" fmla="*/ 1319213 w 2109788"/>
                <a:gd name="connsiteY224" fmla="*/ 1160063 h 3260326"/>
                <a:gd name="connsiteX225" fmla="*/ 1314450 w 2109788"/>
                <a:gd name="connsiteY225" fmla="*/ 1145776 h 3260326"/>
                <a:gd name="connsiteX226" fmla="*/ 1304925 w 2109788"/>
                <a:gd name="connsiteY226" fmla="*/ 1112438 h 3260326"/>
                <a:gd name="connsiteX227" fmla="*/ 1290638 w 2109788"/>
                <a:gd name="connsiteY227" fmla="*/ 1102913 h 3260326"/>
                <a:gd name="connsiteX228" fmla="*/ 1266825 w 2109788"/>
                <a:gd name="connsiteY228" fmla="*/ 1107676 h 3260326"/>
                <a:gd name="connsiteX229" fmla="*/ 1190625 w 2109788"/>
                <a:gd name="connsiteY229" fmla="*/ 1098151 h 3260326"/>
                <a:gd name="connsiteX230" fmla="*/ 1181100 w 2109788"/>
                <a:gd name="connsiteY230" fmla="*/ 1069576 h 3260326"/>
                <a:gd name="connsiteX231" fmla="*/ 1185863 w 2109788"/>
                <a:gd name="connsiteY231" fmla="*/ 1007663 h 3260326"/>
                <a:gd name="connsiteX232" fmla="*/ 1195388 w 2109788"/>
                <a:gd name="connsiteY232" fmla="*/ 993376 h 3260326"/>
                <a:gd name="connsiteX233" fmla="*/ 1223963 w 2109788"/>
                <a:gd name="connsiteY233" fmla="*/ 969563 h 3260326"/>
                <a:gd name="connsiteX234" fmla="*/ 1238250 w 2109788"/>
                <a:gd name="connsiteY234" fmla="*/ 964801 h 3260326"/>
                <a:gd name="connsiteX235" fmla="*/ 1247775 w 2109788"/>
                <a:gd name="connsiteY235" fmla="*/ 950513 h 3260326"/>
                <a:gd name="connsiteX236" fmla="*/ 1276350 w 2109788"/>
                <a:gd name="connsiteY236" fmla="*/ 931463 h 3260326"/>
                <a:gd name="connsiteX237" fmla="*/ 1285875 w 2109788"/>
                <a:gd name="connsiteY237" fmla="*/ 902888 h 3260326"/>
                <a:gd name="connsiteX238" fmla="*/ 1290638 w 2109788"/>
                <a:gd name="connsiteY238" fmla="*/ 888601 h 3260326"/>
                <a:gd name="connsiteX239" fmla="*/ 1300163 w 2109788"/>
                <a:gd name="connsiteY239" fmla="*/ 874313 h 3260326"/>
                <a:gd name="connsiteX240" fmla="*/ 1295400 w 2109788"/>
                <a:gd name="connsiteY240" fmla="*/ 812401 h 3260326"/>
                <a:gd name="connsiteX241" fmla="*/ 1290638 w 2109788"/>
                <a:gd name="connsiteY241" fmla="*/ 798113 h 3260326"/>
                <a:gd name="connsiteX242" fmla="*/ 1276350 w 2109788"/>
                <a:gd name="connsiteY242" fmla="*/ 788588 h 3260326"/>
                <a:gd name="connsiteX243" fmla="*/ 1266825 w 2109788"/>
                <a:gd name="connsiteY243" fmla="*/ 760013 h 3260326"/>
                <a:gd name="connsiteX244" fmla="*/ 1262063 w 2109788"/>
                <a:gd name="connsiteY244" fmla="*/ 745726 h 3260326"/>
                <a:gd name="connsiteX245" fmla="*/ 1257300 w 2109788"/>
                <a:gd name="connsiteY245" fmla="*/ 726676 h 3260326"/>
                <a:gd name="connsiteX246" fmla="*/ 1252538 w 2109788"/>
                <a:gd name="connsiteY246" fmla="*/ 688576 h 3260326"/>
                <a:gd name="connsiteX247" fmla="*/ 1247775 w 2109788"/>
                <a:gd name="connsiteY247" fmla="*/ 674288 h 3260326"/>
                <a:gd name="connsiteX248" fmla="*/ 1238250 w 2109788"/>
                <a:gd name="connsiteY248" fmla="*/ 631426 h 3260326"/>
                <a:gd name="connsiteX249" fmla="*/ 1243013 w 2109788"/>
                <a:gd name="connsiteY249" fmla="*/ 598088 h 3260326"/>
                <a:gd name="connsiteX250" fmla="*/ 1247775 w 2109788"/>
                <a:gd name="connsiteY250" fmla="*/ 583801 h 3260326"/>
                <a:gd name="connsiteX251" fmla="*/ 1266825 w 2109788"/>
                <a:gd name="connsiteY251" fmla="*/ 579038 h 3260326"/>
                <a:gd name="connsiteX252" fmla="*/ 1290638 w 2109788"/>
                <a:gd name="connsiteY252" fmla="*/ 555226 h 3260326"/>
                <a:gd name="connsiteX253" fmla="*/ 1319213 w 2109788"/>
                <a:gd name="connsiteY253" fmla="*/ 526651 h 3260326"/>
                <a:gd name="connsiteX254" fmla="*/ 1323975 w 2109788"/>
                <a:gd name="connsiteY254" fmla="*/ 512363 h 3260326"/>
                <a:gd name="connsiteX255" fmla="*/ 1333500 w 2109788"/>
                <a:gd name="connsiteY255" fmla="*/ 498076 h 3260326"/>
                <a:gd name="connsiteX256" fmla="*/ 1338263 w 2109788"/>
                <a:gd name="connsiteY256" fmla="*/ 479026 h 3260326"/>
                <a:gd name="connsiteX257" fmla="*/ 1362075 w 2109788"/>
                <a:gd name="connsiteY257" fmla="*/ 412351 h 3260326"/>
                <a:gd name="connsiteX258" fmla="*/ 1371600 w 2109788"/>
                <a:gd name="connsiteY258" fmla="*/ 312338 h 3260326"/>
                <a:gd name="connsiteX259" fmla="*/ 1381125 w 2109788"/>
                <a:gd name="connsiteY259" fmla="*/ 269476 h 3260326"/>
                <a:gd name="connsiteX260" fmla="*/ 1385888 w 2109788"/>
                <a:gd name="connsiteY260" fmla="*/ 236138 h 3260326"/>
                <a:gd name="connsiteX261" fmla="*/ 1395413 w 2109788"/>
                <a:gd name="connsiteY261" fmla="*/ 207563 h 3260326"/>
                <a:gd name="connsiteX262" fmla="*/ 1400175 w 2109788"/>
                <a:gd name="connsiteY262" fmla="*/ 188513 h 3260326"/>
                <a:gd name="connsiteX263" fmla="*/ 1409700 w 2109788"/>
                <a:gd name="connsiteY263" fmla="*/ 93263 h 3260326"/>
                <a:gd name="connsiteX264" fmla="*/ 1433513 w 2109788"/>
                <a:gd name="connsiteY264" fmla="*/ 45638 h 3260326"/>
                <a:gd name="connsiteX265" fmla="*/ 1462088 w 2109788"/>
                <a:gd name="connsiteY265" fmla="*/ 21826 h 3260326"/>
                <a:gd name="connsiteX266" fmla="*/ 1490663 w 2109788"/>
                <a:gd name="connsiteY266" fmla="*/ 12301 h 3260326"/>
                <a:gd name="connsiteX267" fmla="*/ 1504950 w 2109788"/>
                <a:gd name="connsiteY267" fmla="*/ 7538 h 3260326"/>
                <a:gd name="connsiteX268" fmla="*/ 1519239 w 2109788"/>
                <a:gd name="connsiteY268" fmla="*/ 2776 h 3260326"/>
                <a:gd name="connsiteX269" fmla="*/ 1583195 w 2109788"/>
                <a:gd name="connsiteY269" fmla="*/ 2775 h 3260326"/>
                <a:gd name="connsiteX0" fmla="*/ 1583195 w 2109788"/>
                <a:gd name="connsiteY0" fmla="*/ 1679 h 3259230"/>
                <a:gd name="connsiteX1" fmla="*/ 1643063 w 2109788"/>
                <a:gd name="connsiteY1" fmla="*/ 42161 h 3259230"/>
                <a:gd name="connsiteX2" fmla="*/ 1657350 w 2109788"/>
                <a:gd name="connsiteY2" fmla="*/ 111217 h 3259230"/>
                <a:gd name="connsiteX3" fmla="*/ 1666875 w 2109788"/>
                <a:gd name="connsiteY3" fmla="*/ 154080 h 3259230"/>
                <a:gd name="connsiteX4" fmla="*/ 1676400 w 2109788"/>
                <a:gd name="connsiteY4" fmla="*/ 215992 h 3259230"/>
                <a:gd name="connsiteX5" fmla="*/ 1685925 w 2109788"/>
                <a:gd name="connsiteY5" fmla="*/ 249330 h 3259230"/>
                <a:gd name="connsiteX6" fmla="*/ 1700213 w 2109788"/>
                <a:gd name="connsiteY6" fmla="*/ 325530 h 3259230"/>
                <a:gd name="connsiteX7" fmla="*/ 1709738 w 2109788"/>
                <a:gd name="connsiteY7" fmla="*/ 354105 h 3259230"/>
                <a:gd name="connsiteX8" fmla="*/ 1714500 w 2109788"/>
                <a:gd name="connsiteY8" fmla="*/ 368392 h 3259230"/>
                <a:gd name="connsiteX9" fmla="*/ 1724025 w 2109788"/>
                <a:gd name="connsiteY9" fmla="*/ 382680 h 3259230"/>
                <a:gd name="connsiteX10" fmla="*/ 1733550 w 2109788"/>
                <a:gd name="connsiteY10" fmla="*/ 411255 h 3259230"/>
                <a:gd name="connsiteX11" fmla="*/ 1752600 w 2109788"/>
                <a:gd name="connsiteY11" fmla="*/ 439830 h 3259230"/>
                <a:gd name="connsiteX12" fmla="*/ 1757363 w 2109788"/>
                <a:gd name="connsiteY12" fmla="*/ 454117 h 3259230"/>
                <a:gd name="connsiteX13" fmla="*/ 1781175 w 2109788"/>
                <a:gd name="connsiteY13" fmla="*/ 482692 h 3259230"/>
                <a:gd name="connsiteX14" fmla="*/ 1795463 w 2109788"/>
                <a:gd name="connsiteY14" fmla="*/ 487455 h 3259230"/>
                <a:gd name="connsiteX15" fmla="*/ 1804988 w 2109788"/>
                <a:gd name="connsiteY15" fmla="*/ 501742 h 3259230"/>
                <a:gd name="connsiteX16" fmla="*/ 1833563 w 2109788"/>
                <a:gd name="connsiteY16" fmla="*/ 520792 h 3259230"/>
                <a:gd name="connsiteX17" fmla="*/ 1862138 w 2109788"/>
                <a:gd name="connsiteY17" fmla="*/ 563655 h 3259230"/>
                <a:gd name="connsiteX18" fmla="*/ 1871663 w 2109788"/>
                <a:gd name="connsiteY18" fmla="*/ 577942 h 3259230"/>
                <a:gd name="connsiteX19" fmla="*/ 1866900 w 2109788"/>
                <a:gd name="connsiteY19" fmla="*/ 611280 h 3259230"/>
                <a:gd name="connsiteX20" fmla="*/ 1857375 w 2109788"/>
                <a:gd name="connsiteY20" fmla="*/ 673192 h 3259230"/>
                <a:gd name="connsiteX21" fmla="*/ 1847850 w 2109788"/>
                <a:gd name="connsiteY21" fmla="*/ 701767 h 3259230"/>
                <a:gd name="connsiteX22" fmla="*/ 1838325 w 2109788"/>
                <a:gd name="connsiteY22" fmla="*/ 716055 h 3259230"/>
                <a:gd name="connsiteX23" fmla="*/ 1833563 w 2109788"/>
                <a:gd name="connsiteY23" fmla="*/ 735105 h 3259230"/>
                <a:gd name="connsiteX24" fmla="*/ 1828800 w 2109788"/>
                <a:gd name="connsiteY24" fmla="*/ 749392 h 3259230"/>
                <a:gd name="connsiteX25" fmla="*/ 1833563 w 2109788"/>
                <a:gd name="connsiteY25" fmla="*/ 777967 h 3259230"/>
                <a:gd name="connsiteX26" fmla="*/ 1843088 w 2109788"/>
                <a:gd name="connsiteY26" fmla="*/ 806542 h 3259230"/>
                <a:gd name="connsiteX27" fmla="*/ 1847850 w 2109788"/>
                <a:gd name="connsiteY27" fmla="*/ 820830 h 3259230"/>
                <a:gd name="connsiteX28" fmla="*/ 1857375 w 2109788"/>
                <a:gd name="connsiteY28" fmla="*/ 835117 h 3259230"/>
                <a:gd name="connsiteX29" fmla="*/ 1862138 w 2109788"/>
                <a:gd name="connsiteY29" fmla="*/ 854167 h 3259230"/>
                <a:gd name="connsiteX30" fmla="*/ 1871663 w 2109788"/>
                <a:gd name="connsiteY30" fmla="*/ 954180 h 3259230"/>
                <a:gd name="connsiteX31" fmla="*/ 1876425 w 2109788"/>
                <a:gd name="connsiteY31" fmla="*/ 992280 h 3259230"/>
                <a:gd name="connsiteX32" fmla="*/ 1871663 w 2109788"/>
                <a:gd name="connsiteY32" fmla="*/ 1016092 h 3259230"/>
                <a:gd name="connsiteX33" fmla="*/ 1857375 w 2109788"/>
                <a:gd name="connsiteY33" fmla="*/ 1087530 h 3259230"/>
                <a:gd name="connsiteX34" fmla="*/ 1847850 w 2109788"/>
                <a:gd name="connsiteY34" fmla="*/ 1116105 h 3259230"/>
                <a:gd name="connsiteX35" fmla="*/ 1838325 w 2109788"/>
                <a:gd name="connsiteY35" fmla="*/ 1144680 h 3259230"/>
                <a:gd name="connsiteX36" fmla="*/ 1824038 w 2109788"/>
                <a:gd name="connsiteY36" fmla="*/ 1187542 h 3259230"/>
                <a:gd name="connsiteX37" fmla="*/ 1819275 w 2109788"/>
                <a:gd name="connsiteY37" fmla="*/ 1201830 h 3259230"/>
                <a:gd name="connsiteX38" fmla="*/ 1785938 w 2109788"/>
                <a:gd name="connsiteY38" fmla="*/ 1244692 h 3259230"/>
                <a:gd name="connsiteX39" fmla="*/ 1776413 w 2109788"/>
                <a:gd name="connsiteY39" fmla="*/ 1258980 h 3259230"/>
                <a:gd name="connsiteX40" fmla="*/ 1747838 w 2109788"/>
                <a:gd name="connsiteY40" fmla="*/ 1278030 h 3259230"/>
                <a:gd name="connsiteX41" fmla="*/ 1738313 w 2109788"/>
                <a:gd name="connsiteY41" fmla="*/ 1292317 h 3259230"/>
                <a:gd name="connsiteX42" fmla="*/ 1709738 w 2109788"/>
                <a:gd name="connsiteY42" fmla="*/ 1311367 h 3259230"/>
                <a:gd name="connsiteX43" fmla="*/ 1700213 w 2109788"/>
                <a:gd name="connsiteY43" fmla="*/ 1325655 h 3259230"/>
                <a:gd name="connsiteX44" fmla="*/ 1685925 w 2109788"/>
                <a:gd name="connsiteY44" fmla="*/ 1335180 h 3259230"/>
                <a:gd name="connsiteX45" fmla="*/ 1676400 w 2109788"/>
                <a:gd name="connsiteY45" fmla="*/ 1378042 h 3259230"/>
                <a:gd name="connsiteX46" fmla="*/ 1690688 w 2109788"/>
                <a:gd name="connsiteY46" fmla="*/ 1406617 h 3259230"/>
                <a:gd name="connsiteX47" fmla="*/ 1704975 w 2109788"/>
                <a:gd name="connsiteY47" fmla="*/ 1416142 h 3259230"/>
                <a:gd name="connsiteX48" fmla="*/ 1743075 w 2109788"/>
                <a:gd name="connsiteY48" fmla="*/ 1439955 h 3259230"/>
                <a:gd name="connsiteX49" fmla="*/ 1757363 w 2109788"/>
                <a:gd name="connsiteY49" fmla="*/ 1444717 h 3259230"/>
                <a:gd name="connsiteX50" fmla="*/ 1766888 w 2109788"/>
                <a:gd name="connsiteY50" fmla="*/ 1459005 h 3259230"/>
                <a:gd name="connsiteX51" fmla="*/ 1800225 w 2109788"/>
                <a:gd name="connsiteY51" fmla="*/ 1497105 h 3259230"/>
                <a:gd name="connsiteX52" fmla="*/ 1819275 w 2109788"/>
                <a:gd name="connsiteY52" fmla="*/ 1539967 h 3259230"/>
                <a:gd name="connsiteX53" fmla="*/ 1833563 w 2109788"/>
                <a:gd name="connsiteY53" fmla="*/ 1544730 h 3259230"/>
                <a:gd name="connsiteX54" fmla="*/ 1838325 w 2109788"/>
                <a:gd name="connsiteY54" fmla="*/ 1559017 h 3259230"/>
                <a:gd name="connsiteX55" fmla="*/ 1866900 w 2109788"/>
                <a:gd name="connsiteY55" fmla="*/ 1578067 h 3259230"/>
                <a:gd name="connsiteX56" fmla="*/ 1885950 w 2109788"/>
                <a:gd name="connsiteY56" fmla="*/ 1620930 h 3259230"/>
                <a:gd name="connsiteX57" fmla="*/ 1900238 w 2109788"/>
                <a:gd name="connsiteY57" fmla="*/ 1630455 h 3259230"/>
                <a:gd name="connsiteX58" fmla="*/ 1947863 w 2109788"/>
                <a:gd name="connsiteY58" fmla="*/ 1644742 h 3259230"/>
                <a:gd name="connsiteX59" fmla="*/ 1962150 w 2109788"/>
                <a:gd name="connsiteY59" fmla="*/ 1649505 h 3259230"/>
                <a:gd name="connsiteX60" fmla="*/ 1990725 w 2109788"/>
                <a:gd name="connsiteY60" fmla="*/ 1663792 h 3259230"/>
                <a:gd name="connsiteX61" fmla="*/ 2033588 w 2109788"/>
                <a:gd name="connsiteY61" fmla="*/ 1692367 h 3259230"/>
                <a:gd name="connsiteX62" fmla="*/ 2047875 w 2109788"/>
                <a:gd name="connsiteY62" fmla="*/ 1701892 h 3259230"/>
                <a:gd name="connsiteX63" fmla="*/ 2057400 w 2109788"/>
                <a:gd name="connsiteY63" fmla="*/ 1716180 h 3259230"/>
                <a:gd name="connsiteX64" fmla="*/ 2071688 w 2109788"/>
                <a:gd name="connsiteY64" fmla="*/ 1725705 h 3259230"/>
                <a:gd name="connsiteX65" fmla="*/ 2081213 w 2109788"/>
                <a:gd name="connsiteY65" fmla="*/ 1754280 h 3259230"/>
                <a:gd name="connsiteX66" fmla="*/ 2085975 w 2109788"/>
                <a:gd name="connsiteY66" fmla="*/ 1768567 h 3259230"/>
                <a:gd name="connsiteX67" fmla="*/ 2090738 w 2109788"/>
                <a:gd name="connsiteY67" fmla="*/ 1782855 h 3259230"/>
                <a:gd name="connsiteX68" fmla="*/ 2095500 w 2109788"/>
                <a:gd name="connsiteY68" fmla="*/ 1806667 h 3259230"/>
                <a:gd name="connsiteX69" fmla="*/ 2100263 w 2109788"/>
                <a:gd name="connsiteY69" fmla="*/ 1820955 h 3259230"/>
                <a:gd name="connsiteX70" fmla="*/ 2109788 w 2109788"/>
                <a:gd name="connsiteY70" fmla="*/ 1859055 h 3259230"/>
                <a:gd name="connsiteX71" fmla="*/ 2100263 w 2109788"/>
                <a:gd name="connsiteY71" fmla="*/ 1935255 h 3259230"/>
                <a:gd name="connsiteX72" fmla="*/ 2090738 w 2109788"/>
                <a:gd name="connsiteY72" fmla="*/ 1963830 h 3259230"/>
                <a:gd name="connsiteX73" fmla="*/ 2085975 w 2109788"/>
                <a:gd name="connsiteY73" fmla="*/ 1978117 h 3259230"/>
                <a:gd name="connsiteX74" fmla="*/ 2066925 w 2109788"/>
                <a:gd name="connsiteY74" fmla="*/ 2006692 h 3259230"/>
                <a:gd name="connsiteX75" fmla="*/ 2052638 w 2109788"/>
                <a:gd name="connsiteY75" fmla="*/ 2035267 h 3259230"/>
                <a:gd name="connsiteX76" fmla="*/ 2038350 w 2109788"/>
                <a:gd name="connsiteY76" fmla="*/ 2044792 h 3259230"/>
                <a:gd name="connsiteX77" fmla="*/ 2028825 w 2109788"/>
                <a:gd name="connsiteY77" fmla="*/ 2059080 h 3259230"/>
                <a:gd name="connsiteX78" fmla="*/ 2014538 w 2109788"/>
                <a:gd name="connsiteY78" fmla="*/ 2063842 h 3259230"/>
                <a:gd name="connsiteX79" fmla="*/ 1952625 w 2109788"/>
                <a:gd name="connsiteY79" fmla="*/ 2078130 h 3259230"/>
                <a:gd name="connsiteX80" fmla="*/ 1938338 w 2109788"/>
                <a:gd name="connsiteY80" fmla="*/ 2092417 h 3259230"/>
                <a:gd name="connsiteX81" fmla="*/ 1924050 w 2109788"/>
                <a:gd name="connsiteY81" fmla="*/ 2101942 h 3259230"/>
                <a:gd name="connsiteX82" fmla="*/ 1905000 w 2109788"/>
                <a:gd name="connsiteY82" fmla="*/ 2130517 h 3259230"/>
                <a:gd name="connsiteX83" fmla="*/ 1876425 w 2109788"/>
                <a:gd name="connsiteY83" fmla="*/ 2173380 h 3259230"/>
                <a:gd name="connsiteX84" fmla="*/ 1857375 w 2109788"/>
                <a:gd name="connsiteY84" fmla="*/ 2201955 h 3259230"/>
                <a:gd name="connsiteX85" fmla="*/ 1847850 w 2109788"/>
                <a:gd name="connsiteY85" fmla="*/ 2216242 h 3259230"/>
                <a:gd name="connsiteX86" fmla="*/ 1819275 w 2109788"/>
                <a:gd name="connsiteY86" fmla="*/ 2273392 h 3259230"/>
                <a:gd name="connsiteX87" fmla="*/ 1809750 w 2109788"/>
                <a:gd name="connsiteY87" fmla="*/ 2287680 h 3259230"/>
                <a:gd name="connsiteX88" fmla="*/ 1800225 w 2109788"/>
                <a:gd name="connsiteY88" fmla="*/ 2316255 h 3259230"/>
                <a:gd name="connsiteX89" fmla="*/ 1795463 w 2109788"/>
                <a:gd name="connsiteY89" fmla="*/ 2330542 h 3259230"/>
                <a:gd name="connsiteX90" fmla="*/ 1804988 w 2109788"/>
                <a:gd name="connsiteY90" fmla="*/ 2363880 h 3259230"/>
                <a:gd name="connsiteX91" fmla="*/ 1814513 w 2109788"/>
                <a:gd name="connsiteY91" fmla="*/ 2392455 h 3259230"/>
                <a:gd name="connsiteX92" fmla="*/ 1819275 w 2109788"/>
                <a:gd name="connsiteY92" fmla="*/ 2406742 h 3259230"/>
                <a:gd name="connsiteX93" fmla="*/ 1828800 w 2109788"/>
                <a:gd name="connsiteY93" fmla="*/ 2449605 h 3259230"/>
                <a:gd name="connsiteX94" fmla="*/ 1838325 w 2109788"/>
                <a:gd name="connsiteY94" fmla="*/ 2463892 h 3259230"/>
                <a:gd name="connsiteX95" fmla="*/ 1847850 w 2109788"/>
                <a:gd name="connsiteY95" fmla="*/ 2492467 h 3259230"/>
                <a:gd name="connsiteX96" fmla="*/ 1871663 w 2109788"/>
                <a:gd name="connsiteY96" fmla="*/ 2535330 h 3259230"/>
                <a:gd name="connsiteX97" fmla="*/ 1866900 w 2109788"/>
                <a:gd name="connsiteY97" fmla="*/ 2678205 h 3259230"/>
                <a:gd name="connsiteX98" fmla="*/ 1866900 w 2109788"/>
                <a:gd name="connsiteY98" fmla="*/ 2721067 h 3259230"/>
                <a:gd name="connsiteX99" fmla="*/ 1866900 w 2109788"/>
                <a:gd name="connsiteY99" fmla="*/ 3025867 h 3259230"/>
                <a:gd name="connsiteX100" fmla="*/ 1862138 w 2109788"/>
                <a:gd name="connsiteY100" fmla="*/ 3059205 h 3259230"/>
                <a:gd name="connsiteX101" fmla="*/ 1852613 w 2109788"/>
                <a:gd name="connsiteY101" fmla="*/ 3125880 h 3259230"/>
                <a:gd name="connsiteX102" fmla="*/ 1847850 w 2109788"/>
                <a:gd name="connsiteY102" fmla="*/ 3140167 h 3259230"/>
                <a:gd name="connsiteX103" fmla="*/ 1828800 w 2109788"/>
                <a:gd name="connsiteY103" fmla="*/ 3168742 h 3259230"/>
                <a:gd name="connsiteX104" fmla="*/ 1824038 w 2109788"/>
                <a:gd name="connsiteY104" fmla="*/ 3183030 h 3259230"/>
                <a:gd name="connsiteX105" fmla="*/ 1781175 w 2109788"/>
                <a:gd name="connsiteY105" fmla="*/ 3202080 h 3259230"/>
                <a:gd name="connsiteX106" fmla="*/ 1738313 w 2109788"/>
                <a:gd name="connsiteY106" fmla="*/ 3225892 h 3259230"/>
                <a:gd name="connsiteX107" fmla="*/ 1724025 w 2109788"/>
                <a:gd name="connsiteY107" fmla="*/ 3235417 h 3259230"/>
                <a:gd name="connsiteX108" fmla="*/ 1685925 w 2109788"/>
                <a:gd name="connsiteY108" fmla="*/ 3244942 h 3259230"/>
                <a:gd name="connsiteX109" fmla="*/ 1590675 w 2109788"/>
                <a:gd name="connsiteY109" fmla="*/ 3254467 h 3259230"/>
                <a:gd name="connsiteX110" fmla="*/ 1571625 w 2109788"/>
                <a:gd name="connsiteY110" fmla="*/ 3259230 h 3259230"/>
                <a:gd name="connsiteX111" fmla="*/ 1509713 w 2109788"/>
                <a:gd name="connsiteY111" fmla="*/ 3254467 h 3259230"/>
                <a:gd name="connsiteX112" fmla="*/ 1476375 w 2109788"/>
                <a:gd name="connsiteY112" fmla="*/ 3244942 h 3259230"/>
                <a:gd name="connsiteX113" fmla="*/ 1443038 w 2109788"/>
                <a:gd name="connsiteY113" fmla="*/ 3240180 h 3259230"/>
                <a:gd name="connsiteX114" fmla="*/ 1428750 w 2109788"/>
                <a:gd name="connsiteY114" fmla="*/ 3235417 h 3259230"/>
                <a:gd name="connsiteX115" fmla="*/ 1376363 w 2109788"/>
                <a:gd name="connsiteY115" fmla="*/ 3225892 h 3259230"/>
                <a:gd name="connsiteX116" fmla="*/ 1357313 w 2109788"/>
                <a:gd name="connsiteY116" fmla="*/ 3221130 h 3259230"/>
                <a:gd name="connsiteX117" fmla="*/ 1328738 w 2109788"/>
                <a:gd name="connsiteY117" fmla="*/ 3211605 h 3259230"/>
                <a:gd name="connsiteX118" fmla="*/ 1300163 w 2109788"/>
                <a:gd name="connsiteY118" fmla="*/ 3197317 h 3259230"/>
                <a:gd name="connsiteX119" fmla="*/ 1271588 w 2109788"/>
                <a:gd name="connsiteY119" fmla="*/ 3183030 h 3259230"/>
                <a:gd name="connsiteX120" fmla="*/ 1257300 w 2109788"/>
                <a:gd name="connsiteY120" fmla="*/ 3173505 h 3259230"/>
                <a:gd name="connsiteX121" fmla="*/ 1247775 w 2109788"/>
                <a:gd name="connsiteY121" fmla="*/ 3144930 h 3259230"/>
                <a:gd name="connsiteX122" fmla="*/ 1247775 w 2109788"/>
                <a:gd name="connsiteY122" fmla="*/ 3002055 h 3259230"/>
                <a:gd name="connsiteX123" fmla="*/ 1238250 w 2109788"/>
                <a:gd name="connsiteY123" fmla="*/ 2968717 h 3259230"/>
                <a:gd name="connsiteX124" fmla="*/ 1243013 w 2109788"/>
                <a:gd name="connsiteY124" fmla="*/ 2911567 h 3259230"/>
                <a:gd name="connsiteX125" fmla="*/ 1252538 w 2109788"/>
                <a:gd name="connsiteY125" fmla="*/ 2868705 h 3259230"/>
                <a:gd name="connsiteX126" fmla="*/ 1247775 w 2109788"/>
                <a:gd name="connsiteY126" fmla="*/ 2792505 h 3259230"/>
                <a:gd name="connsiteX127" fmla="*/ 1252538 w 2109788"/>
                <a:gd name="connsiteY127" fmla="*/ 2730592 h 3259230"/>
                <a:gd name="connsiteX128" fmla="*/ 1252538 w 2109788"/>
                <a:gd name="connsiteY128" fmla="*/ 2659155 h 3259230"/>
                <a:gd name="connsiteX129" fmla="*/ 1243013 w 2109788"/>
                <a:gd name="connsiteY129" fmla="*/ 2592480 h 3259230"/>
                <a:gd name="connsiteX130" fmla="*/ 1238250 w 2109788"/>
                <a:gd name="connsiteY130" fmla="*/ 2578192 h 3259230"/>
                <a:gd name="connsiteX131" fmla="*/ 1243013 w 2109788"/>
                <a:gd name="connsiteY131" fmla="*/ 2521042 h 3259230"/>
                <a:gd name="connsiteX132" fmla="*/ 1247775 w 2109788"/>
                <a:gd name="connsiteY132" fmla="*/ 2506755 h 3259230"/>
                <a:gd name="connsiteX133" fmla="*/ 1262063 w 2109788"/>
                <a:gd name="connsiteY133" fmla="*/ 2459130 h 3259230"/>
                <a:gd name="connsiteX134" fmla="*/ 1266825 w 2109788"/>
                <a:gd name="connsiteY134" fmla="*/ 2444842 h 3259230"/>
                <a:gd name="connsiteX135" fmla="*/ 1285875 w 2109788"/>
                <a:gd name="connsiteY135" fmla="*/ 2416267 h 3259230"/>
                <a:gd name="connsiteX136" fmla="*/ 1300163 w 2109788"/>
                <a:gd name="connsiteY136" fmla="*/ 2368642 h 3259230"/>
                <a:gd name="connsiteX137" fmla="*/ 1304925 w 2109788"/>
                <a:gd name="connsiteY137" fmla="*/ 2354355 h 3259230"/>
                <a:gd name="connsiteX138" fmla="*/ 1290638 w 2109788"/>
                <a:gd name="connsiteY138" fmla="*/ 2297205 h 3259230"/>
                <a:gd name="connsiteX139" fmla="*/ 1281113 w 2109788"/>
                <a:gd name="connsiteY139" fmla="*/ 2282917 h 3259230"/>
                <a:gd name="connsiteX140" fmla="*/ 1271588 w 2109788"/>
                <a:gd name="connsiteY140" fmla="*/ 2240055 h 3259230"/>
                <a:gd name="connsiteX141" fmla="*/ 1266825 w 2109788"/>
                <a:gd name="connsiteY141" fmla="*/ 2197192 h 3259230"/>
                <a:gd name="connsiteX142" fmla="*/ 1257300 w 2109788"/>
                <a:gd name="connsiteY142" fmla="*/ 2163855 h 3259230"/>
                <a:gd name="connsiteX143" fmla="*/ 1262063 w 2109788"/>
                <a:gd name="connsiteY143" fmla="*/ 2059080 h 3259230"/>
                <a:gd name="connsiteX144" fmla="*/ 1271588 w 2109788"/>
                <a:gd name="connsiteY144" fmla="*/ 2011455 h 3259230"/>
                <a:gd name="connsiteX145" fmla="*/ 1266825 w 2109788"/>
                <a:gd name="connsiteY145" fmla="*/ 1959067 h 3259230"/>
                <a:gd name="connsiteX146" fmla="*/ 1223963 w 2109788"/>
                <a:gd name="connsiteY146" fmla="*/ 1935255 h 3259230"/>
                <a:gd name="connsiteX147" fmla="*/ 1209675 w 2109788"/>
                <a:gd name="connsiteY147" fmla="*/ 1940017 h 3259230"/>
                <a:gd name="connsiteX148" fmla="*/ 1171575 w 2109788"/>
                <a:gd name="connsiteY148" fmla="*/ 1930492 h 3259230"/>
                <a:gd name="connsiteX149" fmla="*/ 1157288 w 2109788"/>
                <a:gd name="connsiteY149" fmla="*/ 1920967 h 3259230"/>
                <a:gd name="connsiteX150" fmla="*/ 1128713 w 2109788"/>
                <a:gd name="connsiteY150" fmla="*/ 1911442 h 3259230"/>
                <a:gd name="connsiteX151" fmla="*/ 1114425 w 2109788"/>
                <a:gd name="connsiteY151" fmla="*/ 1906680 h 3259230"/>
                <a:gd name="connsiteX152" fmla="*/ 1047750 w 2109788"/>
                <a:gd name="connsiteY152" fmla="*/ 1916205 h 3259230"/>
                <a:gd name="connsiteX153" fmla="*/ 1014413 w 2109788"/>
                <a:gd name="connsiteY153" fmla="*/ 1911442 h 3259230"/>
                <a:gd name="connsiteX154" fmla="*/ 952500 w 2109788"/>
                <a:gd name="connsiteY154" fmla="*/ 1920967 h 3259230"/>
                <a:gd name="connsiteX155" fmla="*/ 890588 w 2109788"/>
                <a:gd name="connsiteY155" fmla="*/ 1916205 h 3259230"/>
                <a:gd name="connsiteX156" fmla="*/ 876300 w 2109788"/>
                <a:gd name="connsiteY156" fmla="*/ 1911442 h 3259230"/>
                <a:gd name="connsiteX157" fmla="*/ 862013 w 2109788"/>
                <a:gd name="connsiteY157" fmla="*/ 1901917 h 3259230"/>
                <a:gd name="connsiteX158" fmla="*/ 842963 w 2109788"/>
                <a:gd name="connsiteY158" fmla="*/ 1897155 h 3259230"/>
                <a:gd name="connsiteX159" fmla="*/ 814388 w 2109788"/>
                <a:gd name="connsiteY159" fmla="*/ 1901917 h 3259230"/>
                <a:gd name="connsiteX160" fmla="*/ 785813 w 2109788"/>
                <a:gd name="connsiteY160" fmla="*/ 1887630 h 3259230"/>
                <a:gd name="connsiteX161" fmla="*/ 714375 w 2109788"/>
                <a:gd name="connsiteY161" fmla="*/ 1892392 h 3259230"/>
                <a:gd name="connsiteX162" fmla="*/ 671513 w 2109788"/>
                <a:gd name="connsiteY162" fmla="*/ 1868580 h 3259230"/>
                <a:gd name="connsiteX163" fmla="*/ 604838 w 2109788"/>
                <a:gd name="connsiteY163" fmla="*/ 1849530 h 3259230"/>
                <a:gd name="connsiteX164" fmla="*/ 566738 w 2109788"/>
                <a:gd name="connsiteY164" fmla="*/ 1844767 h 3259230"/>
                <a:gd name="connsiteX165" fmla="*/ 523875 w 2109788"/>
                <a:gd name="connsiteY165" fmla="*/ 1849530 h 3259230"/>
                <a:gd name="connsiteX166" fmla="*/ 423863 w 2109788"/>
                <a:gd name="connsiteY166" fmla="*/ 1840005 h 3259230"/>
                <a:gd name="connsiteX167" fmla="*/ 352425 w 2109788"/>
                <a:gd name="connsiteY167" fmla="*/ 1830480 h 3259230"/>
                <a:gd name="connsiteX168" fmla="*/ 252413 w 2109788"/>
                <a:gd name="connsiteY168" fmla="*/ 1840005 h 3259230"/>
                <a:gd name="connsiteX169" fmla="*/ 204788 w 2109788"/>
                <a:gd name="connsiteY169" fmla="*/ 1849530 h 3259230"/>
                <a:gd name="connsiteX170" fmla="*/ 166688 w 2109788"/>
                <a:gd name="connsiteY170" fmla="*/ 1859055 h 3259230"/>
                <a:gd name="connsiteX171" fmla="*/ 138113 w 2109788"/>
                <a:gd name="connsiteY171" fmla="*/ 1868580 h 3259230"/>
                <a:gd name="connsiteX172" fmla="*/ 109538 w 2109788"/>
                <a:gd name="connsiteY172" fmla="*/ 1873342 h 3259230"/>
                <a:gd name="connsiteX173" fmla="*/ 80963 w 2109788"/>
                <a:gd name="connsiteY173" fmla="*/ 1863817 h 3259230"/>
                <a:gd name="connsiteX174" fmla="*/ 66675 w 2109788"/>
                <a:gd name="connsiteY174" fmla="*/ 1859055 h 3259230"/>
                <a:gd name="connsiteX175" fmla="*/ 38100 w 2109788"/>
                <a:gd name="connsiteY175" fmla="*/ 1840005 h 3259230"/>
                <a:gd name="connsiteX176" fmla="*/ 19050 w 2109788"/>
                <a:gd name="connsiteY176" fmla="*/ 1811430 h 3259230"/>
                <a:gd name="connsiteX177" fmla="*/ 9525 w 2109788"/>
                <a:gd name="connsiteY177" fmla="*/ 1773330 h 3259230"/>
                <a:gd name="connsiteX178" fmla="*/ 0 w 2109788"/>
                <a:gd name="connsiteY178" fmla="*/ 1744755 h 3259230"/>
                <a:gd name="connsiteX179" fmla="*/ 9525 w 2109788"/>
                <a:gd name="connsiteY179" fmla="*/ 1716180 h 3259230"/>
                <a:gd name="connsiteX180" fmla="*/ 14288 w 2109788"/>
                <a:gd name="connsiteY180" fmla="*/ 1701892 h 3259230"/>
                <a:gd name="connsiteX181" fmla="*/ 23813 w 2109788"/>
                <a:gd name="connsiteY181" fmla="*/ 1687605 h 3259230"/>
                <a:gd name="connsiteX182" fmla="*/ 42863 w 2109788"/>
                <a:gd name="connsiteY182" fmla="*/ 1663792 h 3259230"/>
                <a:gd name="connsiteX183" fmla="*/ 47625 w 2109788"/>
                <a:gd name="connsiteY183" fmla="*/ 1649505 h 3259230"/>
                <a:gd name="connsiteX184" fmla="*/ 76200 w 2109788"/>
                <a:gd name="connsiteY184" fmla="*/ 1630455 h 3259230"/>
                <a:gd name="connsiteX185" fmla="*/ 95250 w 2109788"/>
                <a:gd name="connsiteY185" fmla="*/ 1616167 h 3259230"/>
                <a:gd name="connsiteX186" fmla="*/ 128588 w 2109788"/>
                <a:gd name="connsiteY186" fmla="*/ 1606642 h 3259230"/>
                <a:gd name="connsiteX187" fmla="*/ 171450 w 2109788"/>
                <a:gd name="connsiteY187" fmla="*/ 1597117 h 3259230"/>
                <a:gd name="connsiteX188" fmla="*/ 242888 w 2109788"/>
                <a:gd name="connsiteY188" fmla="*/ 1611405 h 3259230"/>
                <a:gd name="connsiteX189" fmla="*/ 257175 w 2109788"/>
                <a:gd name="connsiteY189" fmla="*/ 1620930 h 3259230"/>
                <a:gd name="connsiteX190" fmla="*/ 285750 w 2109788"/>
                <a:gd name="connsiteY190" fmla="*/ 1630455 h 3259230"/>
                <a:gd name="connsiteX191" fmla="*/ 461963 w 2109788"/>
                <a:gd name="connsiteY191" fmla="*/ 1620930 h 3259230"/>
                <a:gd name="connsiteX192" fmla="*/ 495300 w 2109788"/>
                <a:gd name="connsiteY192" fmla="*/ 1611405 h 3259230"/>
                <a:gd name="connsiteX193" fmla="*/ 514350 w 2109788"/>
                <a:gd name="connsiteY193" fmla="*/ 1606642 h 3259230"/>
                <a:gd name="connsiteX194" fmla="*/ 595313 w 2109788"/>
                <a:gd name="connsiteY194" fmla="*/ 1592355 h 3259230"/>
                <a:gd name="connsiteX195" fmla="*/ 657225 w 2109788"/>
                <a:gd name="connsiteY195" fmla="*/ 1582830 h 3259230"/>
                <a:gd name="connsiteX196" fmla="*/ 876300 w 2109788"/>
                <a:gd name="connsiteY196" fmla="*/ 1573305 h 3259230"/>
                <a:gd name="connsiteX197" fmla="*/ 904875 w 2109788"/>
                <a:gd name="connsiteY197" fmla="*/ 1559017 h 3259230"/>
                <a:gd name="connsiteX198" fmla="*/ 942975 w 2109788"/>
                <a:gd name="connsiteY198" fmla="*/ 1549492 h 3259230"/>
                <a:gd name="connsiteX199" fmla="*/ 1009650 w 2109788"/>
                <a:gd name="connsiteY199" fmla="*/ 1554255 h 3259230"/>
                <a:gd name="connsiteX200" fmla="*/ 1033463 w 2109788"/>
                <a:gd name="connsiteY200" fmla="*/ 1559017 h 3259230"/>
                <a:gd name="connsiteX201" fmla="*/ 1085850 w 2109788"/>
                <a:gd name="connsiteY201" fmla="*/ 1563780 h 3259230"/>
                <a:gd name="connsiteX202" fmla="*/ 1123950 w 2109788"/>
                <a:gd name="connsiteY202" fmla="*/ 1554255 h 3259230"/>
                <a:gd name="connsiteX203" fmla="*/ 1176338 w 2109788"/>
                <a:gd name="connsiteY203" fmla="*/ 1539967 h 3259230"/>
                <a:gd name="connsiteX204" fmla="*/ 1243013 w 2109788"/>
                <a:gd name="connsiteY204" fmla="*/ 1535205 h 3259230"/>
                <a:gd name="connsiteX205" fmla="*/ 1290638 w 2109788"/>
                <a:gd name="connsiteY205" fmla="*/ 1530442 h 3259230"/>
                <a:gd name="connsiteX206" fmla="*/ 1304925 w 2109788"/>
                <a:gd name="connsiteY206" fmla="*/ 1525680 h 3259230"/>
                <a:gd name="connsiteX207" fmla="*/ 1309688 w 2109788"/>
                <a:gd name="connsiteY207" fmla="*/ 1511392 h 3259230"/>
                <a:gd name="connsiteX208" fmla="*/ 1319213 w 2109788"/>
                <a:gd name="connsiteY208" fmla="*/ 1497105 h 3259230"/>
                <a:gd name="connsiteX209" fmla="*/ 1347788 w 2109788"/>
                <a:gd name="connsiteY209" fmla="*/ 1473292 h 3259230"/>
                <a:gd name="connsiteX210" fmla="*/ 1357313 w 2109788"/>
                <a:gd name="connsiteY210" fmla="*/ 1459005 h 3259230"/>
                <a:gd name="connsiteX211" fmla="*/ 1385888 w 2109788"/>
                <a:gd name="connsiteY211" fmla="*/ 1439955 h 3259230"/>
                <a:gd name="connsiteX212" fmla="*/ 1414463 w 2109788"/>
                <a:gd name="connsiteY212" fmla="*/ 1430430 h 3259230"/>
                <a:gd name="connsiteX213" fmla="*/ 1443038 w 2109788"/>
                <a:gd name="connsiteY213" fmla="*/ 1406617 h 3259230"/>
                <a:gd name="connsiteX214" fmla="*/ 1452563 w 2109788"/>
                <a:gd name="connsiteY214" fmla="*/ 1378042 h 3259230"/>
                <a:gd name="connsiteX215" fmla="*/ 1433513 w 2109788"/>
                <a:gd name="connsiteY215" fmla="*/ 1325655 h 3259230"/>
                <a:gd name="connsiteX216" fmla="*/ 1404938 w 2109788"/>
                <a:gd name="connsiteY216" fmla="*/ 1301842 h 3259230"/>
                <a:gd name="connsiteX217" fmla="*/ 1395413 w 2109788"/>
                <a:gd name="connsiteY217" fmla="*/ 1287555 h 3259230"/>
                <a:gd name="connsiteX218" fmla="*/ 1381125 w 2109788"/>
                <a:gd name="connsiteY218" fmla="*/ 1268505 h 3259230"/>
                <a:gd name="connsiteX219" fmla="*/ 1362075 w 2109788"/>
                <a:gd name="connsiteY219" fmla="*/ 1239930 h 3259230"/>
                <a:gd name="connsiteX220" fmla="*/ 1347788 w 2109788"/>
                <a:gd name="connsiteY220" fmla="*/ 1230405 h 3259230"/>
                <a:gd name="connsiteX221" fmla="*/ 1333500 w 2109788"/>
                <a:gd name="connsiteY221" fmla="*/ 1201830 h 3259230"/>
                <a:gd name="connsiteX222" fmla="*/ 1323975 w 2109788"/>
                <a:gd name="connsiteY222" fmla="*/ 1173255 h 3259230"/>
                <a:gd name="connsiteX223" fmla="*/ 1319213 w 2109788"/>
                <a:gd name="connsiteY223" fmla="*/ 1158967 h 3259230"/>
                <a:gd name="connsiteX224" fmla="*/ 1314450 w 2109788"/>
                <a:gd name="connsiteY224" fmla="*/ 1144680 h 3259230"/>
                <a:gd name="connsiteX225" fmla="*/ 1304925 w 2109788"/>
                <a:gd name="connsiteY225" fmla="*/ 1111342 h 3259230"/>
                <a:gd name="connsiteX226" fmla="*/ 1290638 w 2109788"/>
                <a:gd name="connsiteY226" fmla="*/ 1101817 h 3259230"/>
                <a:gd name="connsiteX227" fmla="*/ 1266825 w 2109788"/>
                <a:gd name="connsiteY227" fmla="*/ 1106580 h 3259230"/>
                <a:gd name="connsiteX228" fmla="*/ 1190625 w 2109788"/>
                <a:gd name="connsiteY228" fmla="*/ 1097055 h 3259230"/>
                <a:gd name="connsiteX229" fmla="*/ 1181100 w 2109788"/>
                <a:gd name="connsiteY229" fmla="*/ 1068480 h 3259230"/>
                <a:gd name="connsiteX230" fmla="*/ 1185863 w 2109788"/>
                <a:gd name="connsiteY230" fmla="*/ 1006567 h 3259230"/>
                <a:gd name="connsiteX231" fmla="*/ 1195388 w 2109788"/>
                <a:gd name="connsiteY231" fmla="*/ 992280 h 3259230"/>
                <a:gd name="connsiteX232" fmla="*/ 1223963 w 2109788"/>
                <a:gd name="connsiteY232" fmla="*/ 968467 h 3259230"/>
                <a:gd name="connsiteX233" fmla="*/ 1238250 w 2109788"/>
                <a:gd name="connsiteY233" fmla="*/ 963705 h 3259230"/>
                <a:gd name="connsiteX234" fmla="*/ 1247775 w 2109788"/>
                <a:gd name="connsiteY234" fmla="*/ 949417 h 3259230"/>
                <a:gd name="connsiteX235" fmla="*/ 1276350 w 2109788"/>
                <a:gd name="connsiteY235" fmla="*/ 930367 h 3259230"/>
                <a:gd name="connsiteX236" fmla="*/ 1285875 w 2109788"/>
                <a:gd name="connsiteY236" fmla="*/ 901792 h 3259230"/>
                <a:gd name="connsiteX237" fmla="*/ 1290638 w 2109788"/>
                <a:gd name="connsiteY237" fmla="*/ 887505 h 3259230"/>
                <a:gd name="connsiteX238" fmla="*/ 1300163 w 2109788"/>
                <a:gd name="connsiteY238" fmla="*/ 873217 h 3259230"/>
                <a:gd name="connsiteX239" fmla="*/ 1295400 w 2109788"/>
                <a:gd name="connsiteY239" fmla="*/ 811305 h 3259230"/>
                <a:gd name="connsiteX240" fmla="*/ 1290638 w 2109788"/>
                <a:gd name="connsiteY240" fmla="*/ 797017 h 3259230"/>
                <a:gd name="connsiteX241" fmla="*/ 1276350 w 2109788"/>
                <a:gd name="connsiteY241" fmla="*/ 787492 h 3259230"/>
                <a:gd name="connsiteX242" fmla="*/ 1266825 w 2109788"/>
                <a:gd name="connsiteY242" fmla="*/ 758917 h 3259230"/>
                <a:gd name="connsiteX243" fmla="*/ 1262063 w 2109788"/>
                <a:gd name="connsiteY243" fmla="*/ 744630 h 3259230"/>
                <a:gd name="connsiteX244" fmla="*/ 1257300 w 2109788"/>
                <a:gd name="connsiteY244" fmla="*/ 725580 h 3259230"/>
                <a:gd name="connsiteX245" fmla="*/ 1252538 w 2109788"/>
                <a:gd name="connsiteY245" fmla="*/ 687480 h 3259230"/>
                <a:gd name="connsiteX246" fmla="*/ 1247775 w 2109788"/>
                <a:gd name="connsiteY246" fmla="*/ 673192 h 3259230"/>
                <a:gd name="connsiteX247" fmla="*/ 1238250 w 2109788"/>
                <a:gd name="connsiteY247" fmla="*/ 630330 h 3259230"/>
                <a:gd name="connsiteX248" fmla="*/ 1243013 w 2109788"/>
                <a:gd name="connsiteY248" fmla="*/ 596992 h 3259230"/>
                <a:gd name="connsiteX249" fmla="*/ 1247775 w 2109788"/>
                <a:gd name="connsiteY249" fmla="*/ 582705 h 3259230"/>
                <a:gd name="connsiteX250" fmla="*/ 1266825 w 2109788"/>
                <a:gd name="connsiteY250" fmla="*/ 577942 h 3259230"/>
                <a:gd name="connsiteX251" fmla="*/ 1290638 w 2109788"/>
                <a:gd name="connsiteY251" fmla="*/ 554130 h 3259230"/>
                <a:gd name="connsiteX252" fmla="*/ 1319213 w 2109788"/>
                <a:gd name="connsiteY252" fmla="*/ 525555 h 3259230"/>
                <a:gd name="connsiteX253" fmla="*/ 1323975 w 2109788"/>
                <a:gd name="connsiteY253" fmla="*/ 511267 h 3259230"/>
                <a:gd name="connsiteX254" fmla="*/ 1333500 w 2109788"/>
                <a:gd name="connsiteY254" fmla="*/ 496980 h 3259230"/>
                <a:gd name="connsiteX255" fmla="*/ 1338263 w 2109788"/>
                <a:gd name="connsiteY255" fmla="*/ 477930 h 3259230"/>
                <a:gd name="connsiteX256" fmla="*/ 1362075 w 2109788"/>
                <a:gd name="connsiteY256" fmla="*/ 411255 h 3259230"/>
                <a:gd name="connsiteX257" fmla="*/ 1371600 w 2109788"/>
                <a:gd name="connsiteY257" fmla="*/ 311242 h 3259230"/>
                <a:gd name="connsiteX258" fmla="*/ 1381125 w 2109788"/>
                <a:gd name="connsiteY258" fmla="*/ 268380 h 3259230"/>
                <a:gd name="connsiteX259" fmla="*/ 1385888 w 2109788"/>
                <a:gd name="connsiteY259" fmla="*/ 235042 h 3259230"/>
                <a:gd name="connsiteX260" fmla="*/ 1395413 w 2109788"/>
                <a:gd name="connsiteY260" fmla="*/ 206467 h 3259230"/>
                <a:gd name="connsiteX261" fmla="*/ 1400175 w 2109788"/>
                <a:gd name="connsiteY261" fmla="*/ 187417 h 3259230"/>
                <a:gd name="connsiteX262" fmla="*/ 1409700 w 2109788"/>
                <a:gd name="connsiteY262" fmla="*/ 92167 h 3259230"/>
                <a:gd name="connsiteX263" fmla="*/ 1433513 w 2109788"/>
                <a:gd name="connsiteY263" fmla="*/ 44542 h 3259230"/>
                <a:gd name="connsiteX264" fmla="*/ 1462088 w 2109788"/>
                <a:gd name="connsiteY264" fmla="*/ 20730 h 3259230"/>
                <a:gd name="connsiteX265" fmla="*/ 1490663 w 2109788"/>
                <a:gd name="connsiteY265" fmla="*/ 11205 h 3259230"/>
                <a:gd name="connsiteX266" fmla="*/ 1504950 w 2109788"/>
                <a:gd name="connsiteY266" fmla="*/ 6442 h 3259230"/>
                <a:gd name="connsiteX267" fmla="*/ 1519239 w 2109788"/>
                <a:gd name="connsiteY267" fmla="*/ 1680 h 3259230"/>
                <a:gd name="connsiteX268" fmla="*/ 1583195 w 2109788"/>
                <a:gd name="connsiteY268" fmla="*/ 1679 h 3259230"/>
                <a:gd name="connsiteX0" fmla="*/ 1583195 w 2109788"/>
                <a:gd name="connsiteY0" fmla="*/ 1679 h 3259230"/>
                <a:gd name="connsiteX1" fmla="*/ 1643063 w 2109788"/>
                <a:gd name="connsiteY1" fmla="*/ 42161 h 3259230"/>
                <a:gd name="connsiteX2" fmla="*/ 1657350 w 2109788"/>
                <a:gd name="connsiteY2" fmla="*/ 111217 h 3259230"/>
                <a:gd name="connsiteX3" fmla="*/ 1666875 w 2109788"/>
                <a:gd name="connsiteY3" fmla="*/ 154080 h 3259230"/>
                <a:gd name="connsiteX4" fmla="*/ 1676400 w 2109788"/>
                <a:gd name="connsiteY4" fmla="*/ 215992 h 3259230"/>
                <a:gd name="connsiteX5" fmla="*/ 1685925 w 2109788"/>
                <a:gd name="connsiteY5" fmla="*/ 249330 h 3259230"/>
                <a:gd name="connsiteX6" fmla="*/ 1700213 w 2109788"/>
                <a:gd name="connsiteY6" fmla="*/ 325530 h 3259230"/>
                <a:gd name="connsiteX7" fmla="*/ 1709738 w 2109788"/>
                <a:gd name="connsiteY7" fmla="*/ 354105 h 3259230"/>
                <a:gd name="connsiteX8" fmla="*/ 1714500 w 2109788"/>
                <a:gd name="connsiteY8" fmla="*/ 368392 h 3259230"/>
                <a:gd name="connsiteX9" fmla="*/ 1724025 w 2109788"/>
                <a:gd name="connsiteY9" fmla="*/ 382680 h 3259230"/>
                <a:gd name="connsiteX10" fmla="*/ 1733550 w 2109788"/>
                <a:gd name="connsiteY10" fmla="*/ 411255 h 3259230"/>
                <a:gd name="connsiteX11" fmla="*/ 1752600 w 2109788"/>
                <a:gd name="connsiteY11" fmla="*/ 439830 h 3259230"/>
                <a:gd name="connsiteX12" fmla="*/ 1757363 w 2109788"/>
                <a:gd name="connsiteY12" fmla="*/ 454117 h 3259230"/>
                <a:gd name="connsiteX13" fmla="*/ 1781175 w 2109788"/>
                <a:gd name="connsiteY13" fmla="*/ 482692 h 3259230"/>
                <a:gd name="connsiteX14" fmla="*/ 1795463 w 2109788"/>
                <a:gd name="connsiteY14" fmla="*/ 487455 h 3259230"/>
                <a:gd name="connsiteX15" fmla="*/ 1804988 w 2109788"/>
                <a:gd name="connsiteY15" fmla="*/ 501742 h 3259230"/>
                <a:gd name="connsiteX16" fmla="*/ 1833563 w 2109788"/>
                <a:gd name="connsiteY16" fmla="*/ 520792 h 3259230"/>
                <a:gd name="connsiteX17" fmla="*/ 1862138 w 2109788"/>
                <a:gd name="connsiteY17" fmla="*/ 563655 h 3259230"/>
                <a:gd name="connsiteX18" fmla="*/ 1871663 w 2109788"/>
                <a:gd name="connsiteY18" fmla="*/ 577942 h 3259230"/>
                <a:gd name="connsiteX19" fmla="*/ 1866900 w 2109788"/>
                <a:gd name="connsiteY19" fmla="*/ 611280 h 3259230"/>
                <a:gd name="connsiteX20" fmla="*/ 1857375 w 2109788"/>
                <a:gd name="connsiteY20" fmla="*/ 673192 h 3259230"/>
                <a:gd name="connsiteX21" fmla="*/ 1847850 w 2109788"/>
                <a:gd name="connsiteY21" fmla="*/ 701767 h 3259230"/>
                <a:gd name="connsiteX22" fmla="*/ 1838325 w 2109788"/>
                <a:gd name="connsiteY22" fmla="*/ 716055 h 3259230"/>
                <a:gd name="connsiteX23" fmla="*/ 1833563 w 2109788"/>
                <a:gd name="connsiteY23" fmla="*/ 735105 h 3259230"/>
                <a:gd name="connsiteX24" fmla="*/ 1828800 w 2109788"/>
                <a:gd name="connsiteY24" fmla="*/ 749392 h 3259230"/>
                <a:gd name="connsiteX25" fmla="*/ 1833563 w 2109788"/>
                <a:gd name="connsiteY25" fmla="*/ 777967 h 3259230"/>
                <a:gd name="connsiteX26" fmla="*/ 1843088 w 2109788"/>
                <a:gd name="connsiteY26" fmla="*/ 806542 h 3259230"/>
                <a:gd name="connsiteX27" fmla="*/ 1847850 w 2109788"/>
                <a:gd name="connsiteY27" fmla="*/ 820830 h 3259230"/>
                <a:gd name="connsiteX28" fmla="*/ 1857375 w 2109788"/>
                <a:gd name="connsiteY28" fmla="*/ 835117 h 3259230"/>
                <a:gd name="connsiteX29" fmla="*/ 1862138 w 2109788"/>
                <a:gd name="connsiteY29" fmla="*/ 854167 h 3259230"/>
                <a:gd name="connsiteX30" fmla="*/ 1871663 w 2109788"/>
                <a:gd name="connsiteY30" fmla="*/ 954180 h 3259230"/>
                <a:gd name="connsiteX31" fmla="*/ 1876425 w 2109788"/>
                <a:gd name="connsiteY31" fmla="*/ 992280 h 3259230"/>
                <a:gd name="connsiteX32" fmla="*/ 1871663 w 2109788"/>
                <a:gd name="connsiteY32" fmla="*/ 1016092 h 3259230"/>
                <a:gd name="connsiteX33" fmla="*/ 1857375 w 2109788"/>
                <a:gd name="connsiteY33" fmla="*/ 1087530 h 3259230"/>
                <a:gd name="connsiteX34" fmla="*/ 1847850 w 2109788"/>
                <a:gd name="connsiteY34" fmla="*/ 1116105 h 3259230"/>
                <a:gd name="connsiteX35" fmla="*/ 1838325 w 2109788"/>
                <a:gd name="connsiteY35" fmla="*/ 1144680 h 3259230"/>
                <a:gd name="connsiteX36" fmla="*/ 1824038 w 2109788"/>
                <a:gd name="connsiteY36" fmla="*/ 1187542 h 3259230"/>
                <a:gd name="connsiteX37" fmla="*/ 1819275 w 2109788"/>
                <a:gd name="connsiteY37" fmla="*/ 1201830 h 3259230"/>
                <a:gd name="connsiteX38" fmla="*/ 1785938 w 2109788"/>
                <a:gd name="connsiteY38" fmla="*/ 1244692 h 3259230"/>
                <a:gd name="connsiteX39" fmla="*/ 1776413 w 2109788"/>
                <a:gd name="connsiteY39" fmla="*/ 1258980 h 3259230"/>
                <a:gd name="connsiteX40" fmla="*/ 1747838 w 2109788"/>
                <a:gd name="connsiteY40" fmla="*/ 1278030 h 3259230"/>
                <a:gd name="connsiteX41" fmla="*/ 1738313 w 2109788"/>
                <a:gd name="connsiteY41" fmla="*/ 1292317 h 3259230"/>
                <a:gd name="connsiteX42" fmla="*/ 1709738 w 2109788"/>
                <a:gd name="connsiteY42" fmla="*/ 1311367 h 3259230"/>
                <a:gd name="connsiteX43" fmla="*/ 1700213 w 2109788"/>
                <a:gd name="connsiteY43" fmla="*/ 1325655 h 3259230"/>
                <a:gd name="connsiteX44" fmla="*/ 1685925 w 2109788"/>
                <a:gd name="connsiteY44" fmla="*/ 1335180 h 3259230"/>
                <a:gd name="connsiteX45" fmla="*/ 1676400 w 2109788"/>
                <a:gd name="connsiteY45" fmla="*/ 1378042 h 3259230"/>
                <a:gd name="connsiteX46" fmla="*/ 1690688 w 2109788"/>
                <a:gd name="connsiteY46" fmla="*/ 1406617 h 3259230"/>
                <a:gd name="connsiteX47" fmla="*/ 1704975 w 2109788"/>
                <a:gd name="connsiteY47" fmla="*/ 1416142 h 3259230"/>
                <a:gd name="connsiteX48" fmla="*/ 1743075 w 2109788"/>
                <a:gd name="connsiteY48" fmla="*/ 1439955 h 3259230"/>
                <a:gd name="connsiteX49" fmla="*/ 1757363 w 2109788"/>
                <a:gd name="connsiteY49" fmla="*/ 1444717 h 3259230"/>
                <a:gd name="connsiteX50" fmla="*/ 1766888 w 2109788"/>
                <a:gd name="connsiteY50" fmla="*/ 1459005 h 3259230"/>
                <a:gd name="connsiteX51" fmla="*/ 1800225 w 2109788"/>
                <a:gd name="connsiteY51" fmla="*/ 1497105 h 3259230"/>
                <a:gd name="connsiteX52" fmla="*/ 1819275 w 2109788"/>
                <a:gd name="connsiteY52" fmla="*/ 1539967 h 3259230"/>
                <a:gd name="connsiteX53" fmla="*/ 1833563 w 2109788"/>
                <a:gd name="connsiteY53" fmla="*/ 1544730 h 3259230"/>
                <a:gd name="connsiteX54" fmla="*/ 1838325 w 2109788"/>
                <a:gd name="connsiteY54" fmla="*/ 1559017 h 3259230"/>
                <a:gd name="connsiteX55" fmla="*/ 1866900 w 2109788"/>
                <a:gd name="connsiteY55" fmla="*/ 1578067 h 3259230"/>
                <a:gd name="connsiteX56" fmla="*/ 1885950 w 2109788"/>
                <a:gd name="connsiteY56" fmla="*/ 1620930 h 3259230"/>
                <a:gd name="connsiteX57" fmla="*/ 1900238 w 2109788"/>
                <a:gd name="connsiteY57" fmla="*/ 1630455 h 3259230"/>
                <a:gd name="connsiteX58" fmla="*/ 1947863 w 2109788"/>
                <a:gd name="connsiteY58" fmla="*/ 1644742 h 3259230"/>
                <a:gd name="connsiteX59" fmla="*/ 1962150 w 2109788"/>
                <a:gd name="connsiteY59" fmla="*/ 1649505 h 3259230"/>
                <a:gd name="connsiteX60" fmla="*/ 1990725 w 2109788"/>
                <a:gd name="connsiteY60" fmla="*/ 1663792 h 3259230"/>
                <a:gd name="connsiteX61" fmla="*/ 2033588 w 2109788"/>
                <a:gd name="connsiteY61" fmla="*/ 1692367 h 3259230"/>
                <a:gd name="connsiteX62" fmla="*/ 2047875 w 2109788"/>
                <a:gd name="connsiteY62" fmla="*/ 1701892 h 3259230"/>
                <a:gd name="connsiteX63" fmla="*/ 2057400 w 2109788"/>
                <a:gd name="connsiteY63" fmla="*/ 1716180 h 3259230"/>
                <a:gd name="connsiteX64" fmla="*/ 2071688 w 2109788"/>
                <a:gd name="connsiteY64" fmla="*/ 1725705 h 3259230"/>
                <a:gd name="connsiteX65" fmla="*/ 2081213 w 2109788"/>
                <a:gd name="connsiteY65" fmla="*/ 1754280 h 3259230"/>
                <a:gd name="connsiteX66" fmla="*/ 2085975 w 2109788"/>
                <a:gd name="connsiteY66" fmla="*/ 1768567 h 3259230"/>
                <a:gd name="connsiteX67" fmla="*/ 2090738 w 2109788"/>
                <a:gd name="connsiteY67" fmla="*/ 1782855 h 3259230"/>
                <a:gd name="connsiteX68" fmla="*/ 2095500 w 2109788"/>
                <a:gd name="connsiteY68" fmla="*/ 1806667 h 3259230"/>
                <a:gd name="connsiteX69" fmla="*/ 2100263 w 2109788"/>
                <a:gd name="connsiteY69" fmla="*/ 1820955 h 3259230"/>
                <a:gd name="connsiteX70" fmla="*/ 2109788 w 2109788"/>
                <a:gd name="connsiteY70" fmla="*/ 1859055 h 3259230"/>
                <a:gd name="connsiteX71" fmla="*/ 2100263 w 2109788"/>
                <a:gd name="connsiteY71" fmla="*/ 1935255 h 3259230"/>
                <a:gd name="connsiteX72" fmla="*/ 2090738 w 2109788"/>
                <a:gd name="connsiteY72" fmla="*/ 1963830 h 3259230"/>
                <a:gd name="connsiteX73" fmla="*/ 2085975 w 2109788"/>
                <a:gd name="connsiteY73" fmla="*/ 1978117 h 3259230"/>
                <a:gd name="connsiteX74" fmla="*/ 2066925 w 2109788"/>
                <a:gd name="connsiteY74" fmla="*/ 2006692 h 3259230"/>
                <a:gd name="connsiteX75" fmla="*/ 2052638 w 2109788"/>
                <a:gd name="connsiteY75" fmla="*/ 2035267 h 3259230"/>
                <a:gd name="connsiteX76" fmla="*/ 2038350 w 2109788"/>
                <a:gd name="connsiteY76" fmla="*/ 2044792 h 3259230"/>
                <a:gd name="connsiteX77" fmla="*/ 2028825 w 2109788"/>
                <a:gd name="connsiteY77" fmla="*/ 2059080 h 3259230"/>
                <a:gd name="connsiteX78" fmla="*/ 2014538 w 2109788"/>
                <a:gd name="connsiteY78" fmla="*/ 2063842 h 3259230"/>
                <a:gd name="connsiteX79" fmla="*/ 1952625 w 2109788"/>
                <a:gd name="connsiteY79" fmla="*/ 2078130 h 3259230"/>
                <a:gd name="connsiteX80" fmla="*/ 1938338 w 2109788"/>
                <a:gd name="connsiteY80" fmla="*/ 2092417 h 3259230"/>
                <a:gd name="connsiteX81" fmla="*/ 1924050 w 2109788"/>
                <a:gd name="connsiteY81" fmla="*/ 2101942 h 3259230"/>
                <a:gd name="connsiteX82" fmla="*/ 1905000 w 2109788"/>
                <a:gd name="connsiteY82" fmla="*/ 2130517 h 3259230"/>
                <a:gd name="connsiteX83" fmla="*/ 1876425 w 2109788"/>
                <a:gd name="connsiteY83" fmla="*/ 2173380 h 3259230"/>
                <a:gd name="connsiteX84" fmla="*/ 1857375 w 2109788"/>
                <a:gd name="connsiteY84" fmla="*/ 2201955 h 3259230"/>
                <a:gd name="connsiteX85" fmla="*/ 1847850 w 2109788"/>
                <a:gd name="connsiteY85" fmla="*/ 2216242 h 3259230"/>
                <a:gd name="connsiteX86" fmla="*/ 1819275 w 2109788"/>
                <a:gd name="connsiteY86" fmla="*/ 2273392 h 3259230"/>
                <a:gd name="connsiteX87" fmla="*/ 1809750 w 2109788"/>
                <a:gd name="connsiteY87" fmla="*/ 2287680 h 3259230"/>
                <a:gd name="connsiteX88" fmla="*/ 1800225 w 2109788"/>
                <a:gd name="connsiteY88" fmla="*/ 2316255 h 3259230"/>
                <a:gd name="connsiteX89" fmla="*/ 1795463 w 2109788"/>
                <a:gd name="connsiteY89" fmla="*/ 2330542 h 3259230"/>
                <a:gd name="connsiteX90" fmla="*/ 1804988 w 2109788"/>
                <a:gd name="connsiteY90" fmla="*/ 2363880 h 3259230"/>
                <a:gd name="connsiteX91" fmla="*/ 1814513 w 2109788"/>
                <a:gd name="connsiteY91" fmla="*/ 2392455 h 3259230"/>
                <a:gd name="connsiteX92" fmla="*/ 1819275 w 2109788"/>
                <a:gd name="connsiteY92" fmla="*/ 2406742 h 3259230"/>
                <a:gd name="connsiteX93" fmla="*/ 1828800 w 2109788"/>
                <a:gd name="connsiteY93" fmla="*/ 2449605 h 3259230"/>
                <a:gd name="connsiteX94" fmla="*/ 1838325 w 2109788"/>
                <a:gd name="connsiteY94" fmla="*/ 2463892 h 3259230"/>
                <a:gd name="connsiteX95" fmla="*/ 1847850 w 2109788"/>
                <a:gd name="connsiteY95" fmla="*/ 2492467 h 3259230"/>
                <a:gd name="connsiteX96" fmla="*/ 1871663 w 2109788"/>
                <a:gd name="connsiteY96" fmla="*/ 2535330 h 3259230"/>
                <a:gd name="connsiteX97" fmla="*/ 1866900 w 2109788"/>
                <a:gd name="connsiteY97" fmla="*/ 2678205 h 3259230"/>
                <a:gd name="connsiteX98" fmla="*/ 1866900 w 2109788"/>
                <a:gd name="connsiteY98" fmla="*/ 2721067 h 3259230"/>
                <a:gd name="connsiteX99" fmla="*/ 1866900 w 2109788"/>
                <a:gd name="connsiteY99" fmla="*/ 3025867 h 3259230"/>
                <a:gd name="connsiteX100" fmla="*/ 1862138 w 2109788"/>
                <a:gd name="connsiteY100" fmla="*/ 3059205 h 3259230"/>
                <a:gd name="connsiteX101" fmla="*/ 1852613 w 2109788"/>
                <a:gd name="connsiteY101" fmla="*/ 3125880 h 3259230"/>
                <a:gd name="connsiteX102" fmla="*/ 1847850 w 2109788"/>
                <a:gd name="connsiteY102" fmla="*/ 3140167 h 3259230"/>
                <a:gd name="connsiteX103" fmla="*/ 1828800 w 2109788"/>
                <a:gd name="connsiteY103" fmla="*/ 3168742 h 3259230"/>
                <a:gd name="connsiteX104" fmla="*/ 1824038 w 2109788"/>
                <a:gd name="connsiteY104" fmla="*/ 3183030 h 3259230"/>
                <a:gd name="connsiteX105" fmla="*/ 1781175 w 2109788"/>
                <a:gd name="connsiteY105" fmla="*/ 3202080 h 3259230"/>
                <a:gd name="connsiteX106" fmla="*/ 1738313 w 2109788"/>
                <a:gd name="connsiteY106" fmla="*/ 3225892 h 3259230"/>
                <a:gd name="connsiteX107" fmla="*/ 1724025 w 2109788"/>
                <a:gd name="connsiteY107" fmla="*/ 3235417 h 3259230"/>
                <a:gd name="connsiteX108" fmla="*/ 1685925 w 2109788"/>
                <a:gd name="connsiteY108" fmla="*/ 3244942 h 3259230"/>
                <a:gd name="connsiteX109" fmla="*/ 1590675 w 2109788"/>
                <a:gd name="connsiteY109" fmla="*/ 3254467 h 3259230"/>
                <a:gd name="connsiteX110" fmla="*/ 1571625 w 2109788"/>
                <a:gd name="connsiteY110" fmla="*/ 3259230 h 3259230"/>
                <a:gd name="connsiteX111" fmla="*/ 1509713 w 2109788"/>
                <a:gd name="connsiteY111" fmla="*/ 3254467 h 3259230"/>
                <a:gd name="connsiteX112" fmla="*/ 1476375 w 2109788"/>
                <a:gd name="connsiteY112" fmla="*/ 3244942 h 3259230"/>
                <a:gd name="connsiteX113" fmla="*/ 1443038 w 2109788"/>
                <a:gd name="connsiteY113" fmla="*/ 3240180 h 3259230"/>
                <a:gd name="connsiteX114" fmla="*/ 1428750 w 2109788"/>
                <a:gd name="connsiteY114" fmla="*/ 3235417 h 3259230"/>
                <a:gd name="connsiteX115" fmla="*/ 1376363 w 2109788"/>
                <a:gd name="connsiteY115" fmla="*/ 3225892 h 3259230"/>
                <a:gd name="connsiteX116" fmla="*/ 1357313 w 2109788"/>
                <a:gd name="connsiteY116" fmla="*/ 3221130 h 3259230"/>
                <a:gd name="connsiteX117" fmla="*/ 1328738 w 2109788"/>
                <a:gd name="connsiteY117" fmla="*/ 3211605 h 3259230"/>
                <a:gd name="connsiteX118" fmla="*/ 1300163 w 2109788"/>
                <a:gd name="connsiteY118" fmla="*/ 3197317 h 3259230"/>
                <a:gd name="connsiteX119" fmla="*/ 1271588 w 2109788"/>
                <a:gd name="connsiteY119" fmla="*/ 3183030 h 3259230"/>
                <a:gd name="connsiteX120" fmla="*/ 1257300 w 2109788"/>
                <a:gd name="connsiteY120" fmla="*/ 3173505 h 3259230"/>
                <a:gd name="connsiteX121" fmla="*/ 1247775 w 2109788"/>
                <a:gd name="connsiteY121" fmla="*/ 3144930 h 3259230"/>
                <a:gd name="connsiteX122" fmla="*/ 1247775 w 2109788"/>
                <a:gd name="connsiteY122" fmla="*/ 3002055 h 3259230"/>
                <a:gd name="connsiteX123" fmla="*/ 1238250 w 2109788"/>
                <a:gd name="connsiteY123" fmla="*/ 2968717 h 3259230"/>
                <a:gd name="connsiteX124" fmla="*/ 1243013 w 2109788"/>
                <a:gd name="connsiteY124" fmla="*/ 2911567 h 3259230"/>
                <a:gd name="connsiteX125" fmla="*/ 1252538 w 2109788"/>
                <a:gd name="connsiteY125" fmla="*/ 2868705 h 3259230"/>
                <a:gd name="connsiteX126" fmla="*/ 1247775 w 2109788"/>
                <a:gd name="connsiteY126" fmla="*/ 2792505 h 3259230"/>
                <a:gd name="connsiteX127" fmla="*/ 1252538 w 2109788"/>
                <a:gd name="connsiteY127" fmla="*/ 2730592 h 3259230"/>
                <a:gd name="connsiteX128" fmla="*/ 1252538 w 2109788"/>
                <a:gd name="connsiteY128" fmla="*/ 2659155 h 3259230"/>
                <a:gd name="connsiteX129" fmla="*/ 1243013 w 2109788"/>
                <a:gd name="connsiteY129" fmla="*/ 2592480 h 3259230"/>
                <a:gd name="connsiteX130" fmla="*/ 1238250 w 2109788"/>
                <a:gd name="connsiteY130" fmla="*/ 2578192 h 3259230"/>
                <a:gd name="connsiteX131" fmla="*/ 1243013 w 2109788"/>
                <a:gd name="connsiteY131" fmla="*/ 2521042 h 3259230"/>
                <a:gd name="connsiteX132" fmla="*/ 1247775 w 2109788"/>
                <a:gd name="connsiteY132" fmla="*/ 2506755 h 3259230"/>
                <a:gd name="connsiteX133" fmla="*/ 1262063 w 2109788"/>
                <a:gd name="connsiteY133" fmla="*/ 2459130 h 3259230"/>
                <a:gd name="connsiteX134" fmla="*/ 1266825 w 2109788"/>
                <a:gd name="connsiteY134" fmla="*/ 2444842 h 3259230"/>
                <a:gd name="connsiteX135" fmla="*/ 1285875 w 2109788"/>
                <a:gd name="connsiteY135" fmla="*/ 2416267 h 3259230"/>
                <a:gd name="connsiteX136" fmla="*/ 1300163 w 2109788"/>
                <a:gd name="connsiteY136" fmla="*/ 2368642 h 3259230"/>
                <a:gd name="connsiteX137" fmla="*/ 1304925 w 2109788"/>
                <a:gd name="connsiteY137" fmla="*/ 2354355 h 3259230"/>
                <a:gd name="connsiteX138" fmla="*/ 1290638 w 2109788"/>
                <a:gd name="connsiteY138" fmla="*/ 2297205 h 3259230"/>
                <a:gd name="connsiteX139" fmla="*/ 1281113 w 2109788"/>
                <a:gd name="connsiteY139" fmla="*/ 2282917 h 3259230"/>
                <a:gd name="connsiteX140" fmla="*/ 1271588 w 2109788"/>
                <a:gd name="connsiteY140" fmla="*/ 2240055 h 3259230"/>
                <a:gd name="connsiteX141" fmla="*/ 1266825 w 2109788"/>
                <a:gd name="connsiteY141" fmla="*/ 2197192 h 3259230"/>
                <a:gd name="connsiteX142" fmla="*/ 1257300 w 2109788"/>
                <a:gd name="connsiteY142" fmla="*/ 2163855 h 3259230"/>
                <a:gd name="connsiteX143" fmla="*/ 1262063 w 2109788"/>
                <a:gd name="connsiteY143" fmla="*/ 2059080 h 3259230"/>
                <a:gd name="connsiteX144" fmla="*/ 1271588 w 2109788"/>
                <a:gd name="connsiteY144" fmla="*/ 2011455 h 3259230"/>
                <a:gd name="connsiteX145" fmla="*/ 1266825 w 2109788"/>
                <a:gd name="connsiteY145" fmla="*/ 1959067 h 3259230"/>
                <a:gd name="connsiteX146" fmla="*/ 1223963 w 2109788"/>
                <a:gd name="connsiteY146" fmla="*/ 1935255 h 3259230"/>
                <a:gd name="connsiteX147" fmla="*/ 1209675 w 2109788"/>
                <a:gd name="connsiteY147" fmla="*/ 1940017 h 3259230"/>
                <a:gd name="connsiteX148" fmla="*/ 1171575 w 2109788"/>
                <a:gd name="connsiteY148" fmla="*/ 1930492 h 3259230"/>
                <a:gd name="connsiteX149" fmla="*/ 1157288 w 2109788"/>
                <a:gd name="connsiteY149" fmla="*/ 1920967 h 3259230"/>
                <a:gd name="connsiteX150" fmla="*/ 1128713 w 2109788"/>
                <a:gd name="connsiteY150" fmla="*/ 1911442 h 3259230"/>
                <a:gd name="connsiteX151" fmla="*/ 1114425 w 2109788"/>
                <a:gd name="connsiteY151" fmla="*/ 1906680 h 3259230"/>
                <a:gd name="connsiteX152" fmla="*/ 1047750 w 2109788"/>
                <a:gd name="connsiteY152" fmla="*/ 1916205 h 3259230"/>
                <a:gd name="connsiteX153" fmla="*/ 1014413 w 2109788"/>
                <a:gd name="connsiteY153" fmla="*/ 1911442 h 3259230"/>
                <a:gd name="connsiteX154" fmla="*/ 952500 w 2109788"/>
                <a:gd name="connsiteY154" fmla="*/ 1920967 h 3259230"/>
                <a:gd name="connsiteX155" fmla="*/ 890588 w 2109788"/>
                <a:gd name="connsiteY155" fmla="*/ 1916205 h 3259230"/>
                <a:gd name="connsiteX156" fmla="*/ 876300 w 2109788"/>
                <a:gd name="connsiteY156" fmla="*/ 1911442 h 3259230"/>
                <a:gd name="connsiteX157" fmla="*/ 862013 w 2109788"/>
                <a:gd name="connsiteY157" fmla="*/ 1901917 h 3259230"/>
                <a:gd name="connsiteX158" fmla="*/ 842963 w 2109788"/>
                <a:gd name="connsiteY158" fmla="*/ 1897155 h 3259230"/>
                <a:gd name="connsiteX159" fmla="*/ 814388 w 2109788"/>
                <a:gd name="connsiteY159" fmla="*/ 1901917 h 3259230"/>
                <a:gd name="connsiteX160" fmla="*/ 785813 w 2109788"/>
                <a:gd name="connsiteY160" fmla="*/ 1887630 h 3259230"/>
                <a:gd name="connsiteX161" fmla="*/ 714375 w 2109788"/>
                <a:gd name="connsiteY161" fmla="*/ 1892392 h 3259230"/>
                <a:gd name="connsiteX162" fmla="*/ 671513 w 2109788"/>
                <a:gd name="connsiteY162" fmla="*/ 1868580 h 3259230"/>
                <a:gd name="connsiteX163" fmla="*/ 604838 w 2109788"/>
                <a:gd name="connsiteY163" fmla="*/ 1849530 h 3259230"/>
                <a:gd name="connsiteX164" fmla="*/ 566738 w 2109788"/>
                <a:gd name="connsiteY164" fmla="*/ 1844767 h 3259230"/>
                <a:gd name="connsiteX165" fmla="*/ 523875 w 2109788"/>
                <a:gd name="connsiteY165" fmla="*/ 1849530 h 3259230"/>
                <a:gd name="connsiteX166" fmla="*/ 423863 w 2109788"/>
                <a:gd name="connsiteY166" fmla="*/ 1840005 h 3259230"/>
                <a:gd name="connsiteX167" fmla="*/ 352425 w 2109788"/>
                <a:gd name="connsiteY167" fmla="*/ 1830480 h 3259230"/>
                <a:gd name="connsiteX168" fmla="*/ 252413 w 2109788"/>
                <a:gd name="connsiteY168" fmla="*/ 1840005 h 3259230"/>
                <a:gd name="connsiteX169" fmla="*/ 204788 w 2109788"/>
                <a:gd name="connsiteY169" fmla="*/ 1849530 h 3259230"/>
                <a:gd name="connsiteX170" fmla="*/ 166688 w 2109788"/>
                <a:gd name="connsiteY170" fmla="*/ 1859055 h 3259230"/>
                <a:gd name="connsiteX171" fmla="*/ 138113 w 2109788"/>
                <a:gd name="connsiteY171" fmla="*/ 1868580 h 3259230"/>
                <a:gd name="connsiteX172" fmla="*/ 109538 w 2109788"/>
                <a:gd name="connsiteY172" fmla="*/ 1873342 h 3259230"/>
                <a:gd name="connsiteX173" fmla="*/ 80963 w 2109788"/>
                <a:gd name="connsiteY173" fmla="*/ 1863817 h 3259230"/>
                <a:gd name="connsiteX174" fmla="*/ 66675 w 2109788"/>
                <a:gd name="connsiteY174" fmla="*/ 1859055 h 3259230"/>
                <a:gd name="connsiteX175" fmla="*/ 38100 w 2109788"/>
                <a:gd name="connsiteY175" fmla="*/ 1840005 h 3259230"/>
                <a:gd name="connsiteX176" fmla="*/ 19050 w 2109788"/>
                <a:gd name="connsiteY176" fmla="*/ 1811430 h 3259230"/>
                <a:gd name="connsiteX177" fmla="*/ 9525 w 2109788"/>
                <a:gd name="connsiteY177" fmla="*/ 1773330 h 3259230"/>
                <a:gd name="connsiteX178" fmla="*/ 0 w 2109788"/>
                <a:gd name="connsiteY178" fmla="*/ 1744755 h 3259230"/>
                <a:gd name="connsiteX179" fmla="*/ 9525 w 2109788"/>
                <a:gd name="connsiteY179" fmla="*/ 1716180 h 3259230"/>
                <a:gd name="connsiteX180" fmla="*/ 14288 w 2109788"/>
                <a:gd name="connsiteY180" fmla="*/ 1701892 h 3259230"/>
                <a:gd name="connsiteX181" fmla="*/ 23813 w 2109788"/>
                <a:gd name="connsiteY181" fmla="*/ 1687605 h 3259230"/>
                <a:gd name="connsiteX182" fmla="*/ 47625 w 2109788"/>
                <a:gd name="connsiteY182" fmla="*/ 1649505 h 3259230"/>
                <a:gd name="connsiteX183" fmla="*/ 76200 w 2109788"/>
                <a:gd name="connsiteY183" fmla="*/ 1630455 h 3259230"/>
                <a:gd name="connsiteX184" fmla="*/ 95250 w 2109788"/>
                <a:gd name="connsiteY184" fmla="*/ 1616167 h 3259230"/>
                <a:gd name="connsiteX185" fmla="*/ 128588 w 2109788"/>
                <a:gd name="connsiteY185" fmla="*/ 1606642 h 3259230"/>
                <a:gd name="connsiteX186" fmla="*/ 171450 w 2109788"/>
                <a:gd name="connsiteY186" fmla="*/ 1597117 h 3259230"/>
                <a:gd name="connsiteX187" fmla="*/ 242888 w 2109788"/>
                <a:gd name="connsiteY187" fmla="*/ 1611405 h 3259230"/>
                <a:gd name="connsiteX188" fmla="*/ 257175 w 2109788"/>
                <a:gd name="connsiteY188" fmla="*/ 1620930 h 3259230"/>
                <a:gd name="connsiteX189" fmla="*/ 285750 w 2109788"/>
                <a:gd name="connsiteY189" fmla="*/ 1630455 h 3259230"/>
                <a:gd name="connsiteX190" fmla="*/ 461963 w 2109788"/>
                <a:gd name="connsiteY190" fmla="*/ 1620930 h 3259230"/>
                <a:gd name="connsiteX191" fmla="*/ 495300 w 2109788"/>
                <a:gd name="connsiteY191" fmla="*/ 1611405 h 3259230"/>
                <a:gd name="connsiteX192" fmla="*/ 514350 w 2109788"/>
                <a:gd name="connsiteY192" fmla="*/ 1606642 h 3259230"/>
                <a:gd name="connsiteX193" fmla="*/ 595313 w 2109788"/>
                <a:gd name="connsiteY193" fmla="*/ 1592355 h 3259230"/>
                <a:gd name="connsiteX194" fmla="*/ 657225 w 2109788"/>
                <a:gd name="connsiteY194" fmla="*/ 1582830 h 3259230"/>
                <a:gd name="connsiteX195" fmla="*/ 876300 w 2109788"/>
                <a:gd name="connsiteY195" fmla="*/ 1573305 h 3259230"/>
                <a:gd name="connsiteX196" fmla="*/ 904875 w 2109788"/>
                <a:gd name="connsiteY196" fmla="*/ 1559017 h 3259230"/>
                <a:gd name="connsiteX197" fmla="*/ 942975 w 2109788"/>
                <a:gd name="connsiteY197" fmla="*/ 1549492 h 3259230"/>
                <a:gd name="connsiteX198" fmla="*/ 1009650 w 2109788"/>
                <a:gd name="connsiteY198" fmla="*/ 1554255 h 3259230"/>
                <a:gd name="connsiteX199" fmla="*/ 1033463 w 2109788"/>
                <a:gd name="connsiteY199" fmla="*/ 1559017 h 3259230"/>
                <a:gd name="connsiteX200" fmla="*/ 1085850 w 2109788"/>
                <a:gd name="connsiteY200" fmla="*/ 1563780 h 3259230"/>
                <a:gd name="connsiteX201" fmla="*/ 1123950 w 2109788"/>
                <a:gd name="connsiteY201" fmla="*/ 1554255 h 3259230"/>
                <a:gd name="connsiteX202" fmla="*/ 1176338 w 2109788"/>
                <a:gd name="connsiteY202" fmla="*/ 1539967 h 3259230"/>
                <a:gd name="connsiteX203" fmla="*/ 1243013 w 2109788"/>
                <a:gd name="connsiteY203" fmla="*/ 1535205 h 3259230"/>
                <a:gd name="connsiteX204" fmla="*/ 1290638 w 2109788"/>
                <a:gd name="connsiteY204" fmla="*/ 1530442 h 3259230"/>
                <a:gd name="connsiteX205" fmla="*/ 1304925 w 2109788"/>
                <a:gd name="connsiteY205" fmla="*/ 1525680 h 3259230"/>
                <a:gd name="connsiteX206" fmla="*/ 1309688 w 2109788"/>
                <a:gd name="connsiteY206" fmla="*/ 1511392 h 3259230"/>
                <a:gd name="connsiteX207" fmla="*/ 1319213 w 2109788"/>
                <a:gd name="connsiteY207" fmla="*/ 1497105 h 3259230"/>
                <a:gd name="connsiteX208" fmla="*/ 1347788 w 2109788"/>
                <a:gd name="connsiteY208" fmla="*/ 1473292 h 3259230"/>
                <a:gd name="connsiteX209" fmla="*/ 1357313 w 2109788"/>
                <a:gd name="connsiteY209" fmla="*/ 1459005 h 3259230"/>
                <a:gd name="connsiteX210" fmla="*/ 1385888 w 2109788"/>
                <a:gd name="connsiteY210" fmla="*/ 1439955 h 3259230"/>
                <a:gd name="connsiteX211" fmla="*/ 1414463 w 2109788"/>
                <a:gd name="connsiteY211" fmla="*/ 1430430 h 3259230"/>
                <a:gd name="connsiteX212" fmla="*/ 1443038 w 2109788"/>
                <a:gd name="connsiteY212" fmla="*/ 1406617 h 3259230"/>
                <a:gd name="connsiteX213" fmla="*/ 1452563 w 2109788"/>
                <a:gd name="connsiteY213" fmla="*/ 1378042 h 3259230"/>
                <a:gd name="connsiteX214" fmla="*/ 1433513 w 2109788"/>
                <a:gd name="connsiteY214" fmla="*/ 1325655 h 3259230"/>
                <a:gd name="connsiteX215" fmla="*/ 1404938 w 2109788"/>
                <a:gd name="connsiteY215" fmla="*/ 1301842 h 3259230"/>
                <a:gd name="connsiteX216" fmla="*/ 1395413 w 2109788"/>
                <a:gd name="connsiteY216" fmla="*/ 1287555 h 3259230"/>
                <a:gd name="connsiteX217" fmla="*/ 1381125 w 2109788"/>
                <a:gd name="connsiteY217" fmla="*/ 1268505 h 3259230"/>
                <a:gd name="connsiteX218" fmla="*/ 1362075 w 2109788"/>
                <a:gd name="connsiteY218" fmla="*/ 1239930 h 3259230"/>
                <a:gd name="connsiteX219" fmla="*/ 1347788 w 2109788"/>
                <a:gd name="connsiteY219" fmla="*/ 1230405 h 3259230"/>
                <a:gd name="connsiteX220" fmla="*/ 1333500 w 2109788"/>
                <a:gd name="connsiteY220" fmla="*/ 1201830 h 3259230"/>
                <a:gd name="connsiteX221" fmla="*/ 1323975 w 2109788"/>
                <a:gd name="connsiteY221" fmla="*/ 1173255 h 3259230"/>
                <a:gd name="connsiteX222" fmla="*/ 1319213 w 2109788"/>
                <a:gd name="connsiteY222" fmla="*/ 1158967 h 3259230"/>
                <a:gd name="connsiteX223" fmla="*/ 1314450 w 2109788"/>
                <a:gd name="connsiteY223" fmla="*/ 1144680 h 3259230"/>
                <a:gd name="connsiteX224" fmla="*/ 1304925 w 2109788"/>
                <a:gd name="connsiteY224" fmla="*/ 1111342 h 3259230"/>
                <a:gd name="connsiteX225" fmla="*/ 1290638 w 2109788"/>
                <a:gd name="connsiteY225" fmla="*/ 1101817 h 3259230"/>
                <a:gd name="connsiteX226" fmla="*/ 1266825 w 2109788"/>
                <a:gd name="connsiteY226" fmla="*/ 1106580 h 3259230"/>
                <a:gd name="connsiteX227" fmla="*/ 1190625 w 2109788"/>
                <a:gd name="connsiteY227" fmla="*/ 1097055 h 3259230"/>
                <a:gd name="connsiteX228" fmla="*/ 1181100 w 2109788"/>
                <a:gd name="connsiteY228" fmla="*/ 1068480 h 3259230"/>
                <a:gd name="connsiteX229" fmla="*/ 1185863 w 2109788"/>
                <a:gd name="connsiteY229" fmla="*/ 1006567 h 3259230"/>
                <a:gd name="connsiteX230" fmla="*/ 1195388 w 2109788"/>
                <a:gd name="connsiteY230" fmla="*/ 992280 h 3259230"/>
                <a:gd name="connsiteX231" fmla="*/ 1223963 w 2109788"/>
                <a:gd name="connsiteY231" fmla="*/ 968467 h 3259230"/>
                <a:gd name="connsiteX232" fmla="*/ 1238250 w 2109788"/>
                <a:gd name="connsiteY232" fmla="*/ 963705 h 3259230"/>
                <a:gd name="connsiteX233" fmla="*/ 1247775 w 2109788"/>
                <a:gd name="connsiteY233" fmla="*/ 949417 h 3259230"/>
                <a:gd name="connsiteX234" fmla="*/ 1276350 w 2109788"/>
                <a:gd name="connsiteY234" fmla="*/ 930367 h 3259230"/>
                <a:gd name="connsiteX235" fmla="*/ 1285875 w 2109788"/>
                <a:gd name="connsiteY235" fmla="*/ 901792 h 3259230"/>
                <a:gd name="connsiteX236" fmla="*/ 1290638 w 2109788"/>
                <a:gd name="connsiteY236" fmla="*/ 887505 h 3259230"/>
                <a:gd name="connsiteX237" fmla="*/ 1300163 w 2109788"/>
                <a:gd name="connsiteY237" fmla="*/ 873217 h 3259230"/>
                <a:gd name="connsiteX238" fmla="*/ 1295400 w 2109788"/>
                <a:gd name="connsiteY238" fmla="*/ 811305 h 3259230"/>
                <a:gd name="connsiteX239" fmla="*/ 1290638 w 2109788"/>
                <a:gd name="connsiteY239" fmla="*/ 797017 h 3259230"/>
                <a:gd name="connsiteX240" fmla="*/ 1276350 w 2109788"/>
                <a:gd name="connsiteY240" fmla="*/ 787492 h 3259230"/>
                <a:gd name="connsiteX241" fmla="*/ 1266825 w 2109788"/>
                <a:gd name="connsiteY241" fmla="*/ 758917 h 3259230"/>
                <a:gd name="connsiteX242" fmla="*/ 1262063 w 2109788"/>
                <a:gd name="connsiteY242" fmla="*/ 744630 h 3259230"/>
                <a:gd name="connsiteX243" fmla="*/ 1257300 w 2109788"/>
                <a:gd name="connsiteY243" fmla="*/ 725580 h 3259230"/>
                <a:gd name="connsiteX244" fmla="*/ 1252538 w 2109788"/>
                <a:gd name="connsiteY244" fmla="*/ 687480 h 3259230"/>
                <a:gd name="connsiteX245" fmla="*/ 1247775 w 2109788"/>
                <a:gd name="connsiteY245" fmla="*/ 673192 h 3259230"/>
                <a:gd name="connsiteX246" fmla="*/ 1238250 w 2109788"/>
                <a:gd name="connsiteY246" fmla="*/ 630330 h 3259230"/>
                <a:gd name="connsiteX247" fmla="*/ 1243013 w 2109788"/>
                <a:gd name="connsiteY247" fmla="*/ 596992 h 3259230"/>
                <a:gd name="connsiteX248" fmla="*/ 1247775 w 2109788"/>
                <a:gd name="connsiteY248" fmla="*/ 582705 h 3259230"/>
                <a:gd name="connsiteX249" fmla="*/ 1266825 w 2109788"/>
                <a:gd name="connsiteY249" fmla="*/ 577942 h 3259230"/>
                <a:gd name="connsiteX250" fmla="*/ 1290638 w 2109788"/>
                <a:gd name="connsiteY250" fmla="*/ 554130 h 3259230"/>
                <a:gd name="connsiteX251" fmla="*/ 1319213 w 2109788"/>
                <a:gd name="connsiteY251" fmla="*/ 525555 h 3259230"/>
                <a:gd name="connsiteX252" fmla="*/ 1323975 w 2109788"/>
                <a:gd name="connsiteY252" fmla="*/ 511267 h 3259230"/>
                <a:gd name="connsiteX253" fmla="*/ 1333500 w 2109788"/>
                <a:gd name="connsiteY253" fmla="*/ 496980 h 3259230"/>
                <a:gd name="connsiteX254" fmla="*/ 1338263 w 2109788"/>
                <a:gd name="connsiteY254" fmla="*/ 477930 h 3259230"/>
                <a:gd name="connsiteX255" fmla="*/ 1362075 w 2109788"/>
                <a:gd name="connsiteY255" fmla="*/ 411255 h 3259230"/>
                <a:gd name="connsiteX256" fmla="*/ 1371600 w 2109788"/>
                <a:gd name="connsiteY256" fmla="*/ 311242 h 3259230"/>
                <a:gd name="connsiteX257" fmla="*/ 1381125 w 2109788"/>
                <a:gd name="connsiteY257" fmla="*/ 268380 h 3259230"/>
                <a:gd name="connsiteX258" fmla="*/ 1385888 w 2109788"/>
                <a:gd name="connsiteY258" fmla="*/ 235042 h 3259230"/>
                <a:gd name="connsiteX259" fmla="*/ 1395413 w 2109788"/>
                <a:gd name="connsiteY259" fmla="*/ 206467 h 3259230"/>
                <a:gd name="connsiteX260" fmla="*/ 1400175 w 2109788"/>
                <a:gd name="connsiteY260" fmla="*/ 187417 h 3259230"/>
                <a:gd name="connsiteX261" fmla="*/ 1409700 w 2109788"/>
                <a:gd name="connsiteY261" fmla="*/ 92167 h 3259230"/>
                <a:gd name="connsiteX262" fmla="*/ 1433513 w 2109788"/>
                <a:gd name="connsiteY262" fmla="*/ 44542 h 3259230"/>
                <a:gd name="connsiteX263" fmla="*/ 1462088 w 2109788"/>
                <a:gd name="connsiteY263" fmla="*/ 20730 h 3259230"/>
                <a:gd name="connsiteX264" fmla="*/ 1490663 w 2109788"/>
                <a:gd name="connsiteY264" fmla="*/ 11205 h 3259230"/>
                <a:gd name="connsiteX265" fmla="*/ 1504950 w 2109788"/>
                <a:gd name="connsiteY265" fmla="*/ 6442 h 3259230"/>
                <a:gd name="connsiteX266" fmla="*/ 1519239 w 2109788"/>
                <a:gd name="connsiteY266" fmla="*/ 1680 h 3259230"/>
                <a:gd name="connsiteX267" fmla="*/ 1583195 w 2109788"/>
                <a:gd name="connsiteY267" fmla="*/ 1679 h 3259230"/>
                <a:gd name="connsiteX0" fmla="*/ 1583195 w 2109788"/>
                <a:gd name="connsiteY0" fmla="*/ 1679 h 3259230"/>
                <a:gd name="connsiteX1" fmla="*/ 1643063 w 2109788"/>
                <a:gd name="connsiteY1" fmla="*/ 42161 h 3259230"/>
                <a:gd name="connsiteX2" fmla="*/ 1657350 w 2109788"/>
                <a:gd name="connsiteY2" fmla="*/ 111217 h 3259230"/>
                <a:gd name="connsiteX3" fmla="*/ 1666875 w 2109788"/>
                <a:gd name="connsiteY3" fmla="*/ 154080 h 3259230"/>
                <a:gd name="connsiteX4" fmla="*/ 1676400 w 2109788"/>
                <a:gd name="connsiteY4" fmla="*/ 215992 h 3259230"/>
                <a:gd name="connsiteX5" fmla="*/ 1685925 w 2109788"/>
                <a:gd name="connsiteY5" fmla="*/ 249330 h 3259230"/>
                <a:gd name="connsiteX6" fmla="*/ 1700213 w 2109788"/>
                <a:gd name="connsiteY6" fmla="*/ 325530 h 3259230"/>
                <a:gd name="connsiteX7" fmla="*/ 1709738 w 2109788"/>
                <a:gd name="connsiteY7" fmla="*/ 354105 h 3259230"/>
                <a:gd name="connsiteX8" fmla="*/ 1714500 w 2109788"/>
                <a:gd name="connsiteY8" fmla="*/ 368392 h 3259230"/>
                <a:gd name="connsiteX9" fmla="*/ 1724025 w 2109788"/>
                <a:gd name="connsiteY9" fmla="*/ 382680 h 3259230"/>
                <a:gd name="connsiteX10" fmla="*/ 1733550 w 2109788"/>
                <a:gd name="connsiteY10" fmla="*/ 411255 h 3259230"/>
                <a:gd name="connsiteX11" fmla="*/ 1752600 w 2109788"/>
                <a:gd name="connsiteY11" fmla="*/ 439830 h 3259230"/>
                <a:gd name="connsiteX12" fmla="*/ 1757363 w 2109788"/>
                <a:gd name="connsiteY12" fmla="*/ 454117 h 3259230"/>
                <a:gd name="connsiteX13" fmla="*/ 1781175 w 2109788"/>
                <a:gd name="connsiteY13" fmla="*/ 482692 h 3259230"/>
                <a:gd name="connsiteX14" fmla="*/ 1795463 w 2109788"/>
                <a:gd name="connsiteY14" fmla="*/ 487455 h 3259230"/>
                <a:gd name="connsiteX15" fmla="*/ 1804988 w 2109788"/>
                <a:gd name="connsiteY15" fmla="*/ 501742 h 3259230"/>
                <a:gd name="connsiteX16" fmla="*/ 1833563 w 2109788"/>
                <a:gd name="connsiteY16" fmla="*/ 520792 h 3259230"/>
                <a:gd name="connsiteX17" fmla="*/ 1862138 w 2109788"/>
                <a:gd name="connsiteY17" fmla="*/ 563655 h 3259230"/>
                <a:gd name="connsiteX18" fmla="*/ 1871663 w 2109788"/>
                <a:gd name="connsiteY18" fmla="*/ 577942 h 3259230"/>
                <a:gd name="connsiteX19" fmla="*/ 1866900 w 2109788"/>
                <a:gd name="connsiteY19" fmla="*/ 611280 h 3259230"/>
                <a:gd name="connsiteX20" fmla="*/ 1857375 w 2109788"/>
                <a:gd name="connsiteY20" fmla="*/ 673192 h 3259230"/>
                <a:gd name="connsiteX21" fmla="*/ 1847850 w 2109788"/>
                <a:gd name="connsiteY21" fmla="*/ 701767 h 3259230"/>
                <a:gd name="connsiteX22" fmla="*/ 1838325 w 2109788"/>
                <a:gd name="connsiteY22" fmla="*/ 716055 h 3259230"/>
                <a:gd name="connsiteX23" fmla="*/ 1833563 w 2109788"/>
                <a:gd name="connsiteY23" fmla="*/ 735105 h 3259230"/>
                <a:gd name="connsiteX24" fmla="*/ 1828800 w 2109788"/>
                <a:gd name="connsiteY24" fmla="*/ 749392 h 3259230"/>
                <a:gd name="connsiteX25" fmla="*/ 1833563 w 2109788"/>
                <a:gd name="connsiteY25" fmla="*/ 777967 h 3259230"/>
                <a:gd name="connsiteX26" fmla="*/ 1843088 w 2109788"/>
                <a:gd name="connsiteY26" fmla="*/ 806542 h 3259230"/>
                <a:gd name="connsiteX27" fmla="*/ 1847850 w 2109788"/>
                <a:gd name="connsiteY27" fmla="*/ 820830 h 3259230"/>
                <a:gd name="connsiteX28" fmla="*/ 1857375 w 2109788"/>
                <a:gd name="connsiteY28" fmla="*/ 835117 h 3259230"/>
                <a:gd name="connsiteX29" fmla="*/ 1862138 w 2109788"/>
                <a:gd name="connsiteY29" fmla="*/ 854167 h 3259230"/>
                <a:gd name="connsiteX30" fmla="*/ 1871663 w 2109788"/>
                <a:gd name="connsiteY30" fmla="*/ 954180 h 3259230"/>
                <a:gd name="connsiteX31" fmla="*/ 1876425 w 2109788"/>
                <a:gd name="connsiteY31" fmla="*/ 992280 h 3259230"/>
                <a:gd name="connsiteX32" fmla="*/ 1871663 w 2109788"/>
                <a:gd name="connsiteY32" fmla="*/ 1016092 h 3259230"/>
                <a:gd name="connsiteX33" fmla="*/ 1857375 w 2109788"/>
                <a:gd name="connsiteY33" fmla="*/ 1087530 h 3259230"/>
                <a:gd name="connsiteX34" fmla="*/ 1847850 w 2109788"/>
                <a:gd name="connsiteY34" fmla="*/ 1116105 h 3259230"/>
                <a:gd name="connsiteX35" fmla="*/ 1838325 w 2109788"/>
                <a:gd name="connsiteY35" fmla="*/ 1144680 h 3259230"/>
                <a:gd name="connsiteX36" fmla="*/ 1824038 w 2109788"/>
                <a:gd name="connsiteY36" fmla="*/ 1187542 h 3259230"/>
                <a:gd name="connsiteX37" fmla="*/ 1819275 w 2109788"/>
                <a:gd name="connsiteY37" fmla="*/ 1201830 h 3259230"/>
                <a:gd name="connsiteX38" fmla="*/ 1785938 w 2109788"/>
                <a:gd name="connsiteY38" fmla="*/ 1244692 h 3259230"/>
                <a:gd name="connsiteX39" fmla="*/ 1776413 w 2109788"/>
                <a:gd name="connsiteY39" fmla="*/ 1258980 h 3259230"/>
                <a:gd name="connsiteX40" fmla="*/ 1747838 w 2109788"/>
                <a:gd name="connsiteY40" fmla="*/ 1278030 h 3259230"/>
                <a:gd name="connsiteX41" fmla="*/ 1738313 w 2109788"/>
                <a:gd name="connsiteY41" fmla="*/ 1292317 h 3259230"/>
                <a:gd name="connsiteX42" fmla="*/ 1709738 w 2109788"/>
                <a:gd name="connsiteY42" fmla="*/ 1311367 h 3259230"/>
                <a:gd name="connsiteX43" fmla="*/ 1700213 w 2109788"/>
                <a:gd name="connsiteY43" fmla="*/ 1325655 h 3259230"/>
                <a:gd name="connsiteX44" fmla="*/ 1685925 w 2109788"/>
                <a:gd name="connsiteY44" fmla="*/ 1335180 h 3259230"/>
                <a:gd name="connsiteX45" fmla="*/ 1676400 w 2109788"/>
                <a:gd name="connsiteY45" fmla="*/ 1378042 h 3259230"/>
                <a:gd name="connsiteX46" fmla="*/ 1690688 w 2109788"/>
                <a:gd name="connsiteY46" fmla="*/ 1406617 h 3259230"/>
                <a:gd name="connsiteX47" fmla="*/ 1704975 w 2109788"/>
                <a:gd name="connsiteY47" fmla="*/ 1416142 h 3259230"/>
                <a:gd name="connsiteX48" fmla="*/ 1743075 w 2109788"/>
                <a:gd name="connsiteY48" fmla="*/ 1439955 h 3259230"/>
                <a:gd name="connsiteX49" fmla="*/ 1757363 w 2109788"/>
                <a:gd name="connsiteY49" fmla="*/ 1444717 h 3259230"/>
                <a:gd name="connsiteX50" fmla="*/ 1766888 w 2109788"/>
                <a:gd name="connsiteY50" fmla="*/ 1459005 h 3259230"/>
                <a:gd name="connsiteX51" fmla="*/ 1800225 w 2109788"/>
                <a:gd name="connsiteY51" fmla="*/ 1497105 h 3259230"/>
                <a:gd name="connsiteX52" fmla="*/ 1819275 w 2109788"/>
                <a:gd name="connsiteY52" fmla="*/ 1539967 h 3259230"/>
                <a:gd name="connsiteX53" fmla="*/ 1833563 w 2109788"/>
                <a:gd name="connsiteY53" fmla="*/ 1544730 h 3259230"/>
                <a:gd name="connsiteX54" fmla="*/ 1838325 w 2109788"/>
                <a:gd name="connsiteY54" fmla="*/ 1559017 h 3259230"/>
                <a:gd name="connsiteX55" fmla="*/ 1866900 w 2109788"/>
                <a:gd name="connsiteY55" fmla="*/ 1578067 h 3259230"/>
                <a:gd name="connsiteX56" fmla="*/ 1885950 w 2109788"/>
                <a:gd name="connsiteY56" fmla="*/ 1620930 h 3259230"/>
                <a:gd name="connsiteX57" fmla="*/ 1900238 w 2109788"/>
                <a:gd name="connsiteY57" fmla="*/ 1630455 h 3259230"/>
                <a:gd name="connsiteX58" fmla="*/ 1947863 w 2109788"/>
                <a:gd name="connsiteY58" fmla="*/ 1644742 h 3259230"/>
                <a:gd name="connsiteX59" fmla="*/ 1962150 w 2109788"/>
                <a:gd name="connsiteY59" fmla="*/ 1649505 h 3259230"/>
                <a:gd name="connsiteX60" fmla="*/ 1990725 w 2109788"/>
                <a:gd name="connsiteY60" fmla="*/ 1663792 h 3259230"/>
                <a:gd name="connsiteX61" fmla="*/ 2033588 w 2109788"/>
                <a:gd name="connsiteY61" fmla="*/ 1692367 h 3259230"/>
                <a:gd name="connsiteX62" fmla="*/ 2047875 w 2109788"/>
                <a:gd name="connsiteY62" fmla="*/ 1701892 h 3259230"/>
                <a:gd name="connsiteX63" fmla="*/ 2057400 w 2109788"/>
                <a:gd name="connsiteY63" fmla="*/ 1716180 h 3259230"/>
                <a:gd name="connsiteX64" fmla="*/ 2071688 w 2109788"/>
                <a:gd name="connsiteY64" fmla="*/ 1725705 h 3259230"/>
                <a:gd name="connsiteX65" fmla="*/ 2081213 w 2109788"/>
                <a:gd name="connsiteY65" fmla="*/ 1754280 h 3259230"/>
                <a:gd name="connsiteX66" fmla="*/ 2085975 w 2109788"/>
                <a:gd name="connsiteY66" fmla="*/ 1768567 h 3259230"/>
                <a:gd name="connsiteX67" fmla="*/ 2090738 w 2109788"/>
                <a:gd name="connsiteY67" fmla="*/ 1782855 h 3259230"/>
                <a:gd name="connsiteX68" fmla="*/ 2095500 w 2109788"/>
                <a:gd name="connsiteY68" fmla="*/ 1806667 h 3259230"/>
                <a:gd name="connsiteX69" fmla="*/ 2100263 w 2109788"/>
                <a:gd name="connsiteY69" fmla="*/ 1820955 h 3259230"/>
                <a:gd name="connsiteX70" fmla="*/ 2109788 w 2109788"/>
                <a:gd name="connsiteY70" fmla="*/ 1859055 h 3259230"/>
                <a:gd name="connsiteX71" fmla="*/ 2100263 w 2109788"/>
                <a:gd name="connsiteY71" fmla="*/ 1935255 h 3259230"/>
                <a:gd name="connsiteX72" fmla="*/ 2090738 w 2109788"/>
                <a:gd name="connsiteY72" fmla="*/ 1963830 h 3259230"/>
                <a:gd name="connsiteX73" fmla="*/ 2085975 w 2109788"/>
                <a:gd name="connsiteY73" fmla="*/ 1978117 h 3259230"/>
                <a:gd name="connsiteX74" fmla="*/ 2066925 w 2109788"/>
                <a:gd name="connsiteY74" fmla="*/ 2006692 h 3259230"/>
                <a:gd name="connsiteX75" fmla="*/ 2052638 w 2109788"/>
                <a:gd name="connsiteY75" fmla="*/ 2035267 h 3259230"/>
                <a:gd name="connsiteX76" fmla="*/ 2038350 w 2109788"/>
                <a:gd name="connsiteY76" fmla="*/ 2044792 h 3259230"/>
                <a:gd name="connsiteX77" fmla="*/ 2028825 w 2109788"/>
                <a:gd name="connsiteY77" fmla="*/ 2059080 h 3259230"/>
                <a:gd name="connsiteX78" fmla="*/ 2014538 w 2109788"/>
                <a:gd name="connsiteY78" fmla="*/ 2063842 h 3259230"/>
                <a:gd name="connsiteX79" fmla="*/ 1952625 w 2109788"/>
                <a:gd name="connsiteY79" fmla="*/ 2078130 h 3259230"/>
                <a:gd name="connsiteX80" fmla="*/ 1938338 w 2109788"/>
                <a:gd name="connsiteY80" fmla="*/ 2092417 h 3259230"/>
                <a:gd name="connsiteX81" fmla="*/ 1924050 w 2109788"/>
                <a:gd name="connsiteY81" fmla="*/ 2101942 h 3259230"/>
                <a:gd name="connsiteX82" fmla="*/ 1905000 w 2109788"/>
                <a:gd name="connsiteY82" fmla="*/ 2130517 h 3259230"/>
                <a:gd name="connsiteX83" fmla="*/ 1876425 w 2109788"/>
                <a:gd name="connsiteY83" fmla="*/ 2173380 h 3259230"/>
                <a:gd name="connsiteX84" fmla="*/ 1857375 w 2109788"/>
                <a:gd name="connsiteY84" fmla="*/ 2201955 h 3259230"/>
                <a:gd name="connsiteX85" fmla="*/ 1847850 w 2109788"/>
                <a:gd name="connsiteY85" fmla="*/ 2216242 h 3259230"/>
                <a:gd name="connsiteX86" fmla="*/ 1819275 w 2109788"/>
                <a:gd name="connsiteY86" fmla="*/ 2273392 h 3259230"/>
                <a:gd name="connsiteX87" fmla="*/ 1809750 w 2109788"/>
                <a:gd name="connsiteY87" fmla="*/ 2287680 h 3259230"/>
                <a:gd name="connsiteX88" fmla="*/ 1800225 w 2109788"/>
                <a:gd name="connsiteY88" fmla="*/ 2316255 h 3259230"/>
                <a:gd name="connsiteX89" fmla="*/ 1795463 w 2109788"/>
                <a:gd name="connsiteY89" fmla="*/ 2330542 h 3259230"/>
                <a:gd name="connsiteX90" fmla="*/ 1804988 w 2109788"/>
                <a:gd name="connsiteY90" fmla="*/ 2363880 h 3259230"/>
                <a:gd name="connsiteX91" fmla="*/ 1814513 w 2109788"/>
                <a:gd name="connsiteY91" fmla="*/ 2392455 h 3259230"/>
                <a:gd name="connsiteX92" fmla="*/ 1819275 w 2109788"/>
                <a:gd name="connsiteY92" fmla="*/ 2406742 h 3259230"/>
                <a:gd name="connsiteX93" fmla="*/ 1828800 w 2109788"/>
                <a:gd name="connsiteY93" fmla="*/ 2449605 h 3259230"/>
                <a:gd name="connsiteX94" fmla="*/ 1838325 w 2109788"/>
                <a:gd name="connsiteY94" fmla="*/ 2463892 h 3259230"/>
                <a:gd name="connsiteX95" fmla="*/ 1847850 w 2109788"/>
                <a:gd name="connsiteY95" fmla="*/ 2492467 h 3259230"/>
                <a:gd name="connsiteX96" fmla="*/ 1871663 w 2109788"/>
                <a:gd name="connsiteY96" fmla="*/ 2535330 h 3259230"/>
                <a:gd name="connsiteX97" fmla="*/ 1866900 w 2109788"/>
                <a:gd name="connsiteY97" fmla="*/ 2678205 h 3259230"/>
                <a:gd name="connsiteX98" fmla="*/ 1866900 w 2109788"/>
                <a:gd name="connsiteY98" fmla="*/ 2721067 h 3259230"/>
                <a:gd name="connsiteX99" fmla="*/ 1866900 w 2109788"/>
                <a:gd name="connsiteY99" fmla="*/ 3025867 h 3259230"/>
                <a:gd name="connsiteX100" fmla="*/ 1862138 w 2109788"/>
                <a:gd name="connsiteY100" fmla="*/ 3059205 h 3259230"/>
                <a:gd name="connsiteX101" fmla="*/ 1852613 w 2109788"/>
                <a:gd name="connsiteY101" fmla="*/ 3125880 h 3259230"/>
                <a:gd name="connsiteX102" fmla="*/ 1847850 w 2109788"/>
                <a:gd name="connsiteY102" fmla="*/ 3140167 h 3259230"/>
                <a:gd name="connsiteX103" fmla="*/ 1828800 w 2109788"/>
                <a:gd name="connsiteY103" fmla="*/ 3168742 h 3259230"/>
                <a:gd name="connsiteX104" fmla="*/ 1824038 w 2109788"/>
                <a:gd name="connsiteY104" fmla="*/ 3183030 h 3259230"/>
                <a:gd name="connsiteX105" fmla="*/ 1781175 w 2109788"/>
                <a:gd name="connsiteY105" fmla="*/ 3202080 h 3259230"/>
                <a:gd name="connsiteX106" fmla="*/ 1738313 w 2109788"/>
                <a:gd name="connsiteY106" fmla="*/ 3225892 h 3259230"/>
                <a:gd name="connsiteX107" fmla="*/ 1724025 w 2109788"/>
                <a:gd name="connsiteY107" fmla="*/ 3235417 h 3259230"/>
                <a:gd name="connsiteX108" fmla="*/ 1685925 w 2109788"/>
                <a:gd name="connsiteY108" fmla="*/ 3244942 h 3259230"/>
                <a:gd name="connsiteX109" fmla="*/ 1590675 w 2109788"/>
                <a:gd name="connsiteY109" fmla="*/ 3254467 h 3259230"/>
                <a:gd name="connsiteX110" fmla="*/ 1571625 w 2109788"/>
                <a:gd name="connsiteY110" fmla="*/ 3259230 h 3259230"/>
                <a:gd name="connsiteX111" fmla="*/ 1509713 w 2109788"/>
                <a:gd name="connsiteY111" fmla="*/ 3254467 h 3259230"/>
                <a:gd name="connsiteX112" fmla="*/ 1476375 w 2109788"/>
                <a:gd name="connsiteY112" fmla="*/ 3244942 h 3259230"/>
                <a:gd name="connsiteX113" fmla="*/ 1443038 w 2109788"/>
                <a:gd name="connsiteY113" fmla="*/ 3240180 h 3259230"/>
                <a:gd name="connsiteX114" fmla="*/ 1428750 w 2109788"/>
                <a:gd name="connsiteY114" fmla="*/ 3235417 h 3259230"/>
                <a:gd name="connsiteX115" fmla="*/ 1376363 w 2109788"/>
                <a:gd name="connsiteY115" fmla="*/ 3225892 h 3259230"/>
                <a:gd name="connsiteX116" fmla="*/ 1357313 w 2109788"/>
                <a:gd name="connsiteY116" fmla="*/ 3221130 h 3259230"/>
                <a:gd name="connsiteX117" fmla="*/ 1328738 w 2109788"/>
                <a:gd name="connsiteY117" fmla="*/ 3211605 h 3259230"/>
                <a:gd name="connsiteX118" fmla="*/ 1300163 w 2109788"/>
                <a:gd name="connsiteY118" fmla="*/ 3197317 h 3259230"/>
                <a:gd name="connsiteX119" fmla="*/ 1271588 w 2109788"/>
                <a:gd name="connsiteY119" fmla="*/ 3183030 h 3259230"/>
                <a:gd name="connsiteX120" fmla="*/ 1257300 w 2109788"/>
                <a:gd name="connsiteY120" fmla="*/ 3173505 h 3259230"/>
                <a:gd name="connsiteX121" fmla="*/ 1247775 w 2109788"/>
                <a:gd name="connsiteY121" fmla="*/ 3144930 h 3259230"/>
                <a:gd name="connsiteX122" fmla="*/ 1247775 w 2109788"/>
                <a:gd name="connsiteY122" fmla="*/ 3002055 h 3259230"/>
                <a:gd name="connsiteX123" fmla="*/ 1238250 w 2109788"/>
                <a:gd name="connsiteY123" fmla="*/ 2968717 h 3259230"/>
                <a:gd name="connsiteX124" fmla="*/ 1243013 w 2109788"/>
                <a:gd name="connsiteY124" fmla="*/ 2911567 h 3259230"/>
                <a:gd name="connsiteX125" fmla="*/ 1252538 w 2109788"/>
                <a:gd name="connsiteY125" fmla="*/ 2868705 h 3259230"/>
                <a:gd name="connsiteX126" fmla="*/ 1247775 w 2109788"/>
                <a:gd name="connsiteY126" fmla="*/ 2792505 h 3259230"/>
                <a:gd name="connsiteX127" fmla="*/ 1252538 w 2109788"/>
                <a:gd name="connsiteY127" fmla="*/ 2730592 h 3259230"/>
                <a:gd name="connsiteX128" fmla="*/ 1252538 w 2109788"/>
                <a:gd name="connsiteY128" fmla="*/ 2659155 h 3259230"/>
                <a:gd name="connsiteX129" fmla="*/ 1243013 w 2109788"/>
                <a:gd name="connsiteY129" fmla="*/ 2592480 h 3259230"/>
                <a:gd name="connsiteX130" fmla="*/ 1238250 w 2109788"/>
                <a:gd name="connsiteY130" fmla="*/ 2578192 h 3259230"/>
                <a:gd name="connsiteX131" fmla="*/ 1243013 w 2109788"/>
                <a:gd name="connsiteY131" fmla="*/ 2521042 h 3259230"/>
                <a:gd name="connsiteX132" fmla="*/ 1247775 w 2109788"/>
                <a:gd name="connsiteY132" fmla="*/ 2506755 h 3259230"/>
                <a:gd name="connsiteX133" fmla="*/ 1262063 w 2109788"/>
                <a:gd name="connsiteY133" fmla="*/ 2459130 h 3259230"/>
                <a:gd name="connsiteX134" fmla="*/ 1266825 w 2109788"/>
                <a:gd name="connsiteY134" fmla="*/ 2444842 h 3259230"/>
                <a:gd name="connsiteX135" fmla="*/ 1285875 w 2109788"/>
                <a:gd name="connsiteY135" fmla="*/ 2416267 h 3259230"/>
                <a:gd name="connsiteX136" fmla="*/ 1300163 w 2109788"/>
                <a:gd name="connsiteY136" fmla="*/ 2368642 h 3259230"/>
                <a:gd name="connsiteX137" fmla="*/ 1304925 w 2109788"/>
                <a:gd name="connsiteY137" fmla="*/ 2354355 h 3259230"/>
                <a:gd name="connsiteX138" fmla="*/ 1290638 w 2109788"/>
                <a:gd name="connsiteY138" fmla="*/ 2297205 h 3259230"/>
                <a:gd name="connsiteX139" fmla="*/ 1281113 w 2109788"/>
                <a:gd name="connsiteY139" fmla="*/ 2282917 h 3259230"/>
                <a:gd name="connsiteX140" fmla="*/ 1271588 w 2109788"/>
                <a:gd name="connsiteY140" fmla="*/ 2240055 h 3259230"/>
                <a:gd name="connsiteX141" fmla="*/ 1266825 w 2109788"/>
                <a:gd name="connsiteY141" fmla="*/ 2197192 h 3259230"/>
                <a:gd name="connsiteX142" fmla="*/ 1257300 w 2109788"/>
                <a:gd name="connsiteY142" fmla="*/ 2163855 h 3259230"/>
                <a:gd name="connsiteX143" fmla="*/ 1262063 w 2109788"/>
                <a:gd name="connsiteY143" fmla="*/ 2059080 h 3259230"/>
                <a:gd name="connsiteX144" fmla="*/ 1271588 w 2109788"/>
                <a:gd name="connsiteY144" fmla="*/ 2011455 h 3259230"/>
                <a:gd name="connsiteX145" fmla="*/ 1266825 w 2109788"/>
                <a:gd name="connsiteY145" fmla="*/ 1959067 h 3259230"/>
                <a:gd name="connsiteX146" fmla="*/ 1223963 w 2109788"/>
                <a:gd name="connsiteY146" fmla="*/ 1935255 h 3259230"/>
                <a:gd name="connsiteX147" fmla="*/ 1209675 w 2109788"/>
                <a:gd name="connsiteY147" fmla="*/ 1940017 h 3259230"/>
                <a:gd name="connsiteX148" fmla="*/ 1171575 w 2109788"/>
                <a:gd name="connsiteY148" fmla="*/ 1930492 h 3259230"/>
                <a:gd name="connsiteX149" fmla="*/ 1157288 w 2109788"/>
                <a:gd name="connsiteY149" fmla="*/ 1920967 h 3259230"/>
                <a:gd name="connsiteX150" fmla="*/ 1128713 w 2109788"/>
                <a:gd name="connsiteY150" fmla="*/ 1911442 h 3259230"/>
                <a:gd name="connsiteX151" fmla="*/ 1114425 w 2109788"/>
                <a:gd name="connsiteY151" fmla="*/ 1906680 h 3259230"/>
                <a:gd name="connsiteX152" fmla="*/ 1047750 w 2109788"/>
                <a:gd name="connsiteY152" fmla="*/ 1916205 h 3259230"/>
                <a:gd name="connsiteX153" fmla="*/ 1014413 w 2109788"/>
                <a:gd name="connsiteY153" fmla="*/ 1911442 h 3259230"/>
                <a:gd name="connsiteX154" fmla="*/ 952500 w 2109788"/>
                <a:gd name="connsiteY154" fmla="*/ 1920967 h 3259230"/>
                <a:gd name="connsiteX155" fmla="*/ 890588 w 2109788"/>
                <a:gd name="connsiteY155" fmla="*/ 1916205 h 3259230"/>
                <a:gd name="connsiteX156" fmla="*/ 876300 w 2109788"/>
                <a:gd name="connsiteY156" fmla="*/ 1911442 h 3259230"/>
                <a:gd name="connsiteX157" fmla="*/ 862013 w 2109788"/>
                <a:gd name="connsiteY157" fmla="*/ 1901917 h 3259230"/>
                <a:gd name="connsiteX158" fmla="*/ 842963 w 2109788"/>
                <a:gd name="connsiteY158" fmla="*/ 1897155 h 3259230"/>
                <a:gd name="connsiteX159" fmla="*/ 814388 w 2109788"/>
                <a:gd name="connsiteY159" fmla="*/ 1901917 h 3259230"/>
                <a:gd name="connsiteX160" fmla="*/ 785813 w 2109788"/>
                <a:gd name="connsiteY160" fmla="*/ 1887630 h 3259230"/>
                <a:gd name="connsiteX161" fmla="*/ 714375 w 2109788"/>
                <a:gd name="connsiteY161" fmla="*/ 1892392 h 3259230"/>
                <a:gd name="connsiteX162" fmla="*/ 671513 w 2109788"/>
                <a:gd name="connsiteY162" fmla="*/ 1868580 h 3259230"/>
                <a:gd name="connsiteX163" fmla="*/ 604838 w 2109788"/>
                <a:gd name="connsiteY163" fmla="*/ 1849530 h 3259230"/>
                <a:gd name="connsiteX164" fmla="*/ 566738 w 2109788"/>
                <a:gd name="connsiteY164" fmla="*/ 1844767 h 3259230"/>
                <a:gd name="connsiteX165" fmla="*/ 523875 w 2109788"/>
                <a:gd name="connsiteY165" fmla="*/ 1849530 h 3259230"/>
                <a:gd name="connsiteX166" fmla="*/ 423863 w 2109788"/>
                <a:gd name="connsiteY166" fmla="*/ 1840005 h 3259230"/>
                <a:gd name="connsiteX167" fmla="*/ 352425 w 2109788"/>
                <a:gd name="connsiteY167" fmla="*/ 1830480 h 3259230"/>
                <a:gd name="connsiteX168" fmla="*/ 252413 w 2109788"/>
                <a:gd name="connsiteY168" fmla="*/ 1840005 h 3259230"/>
                <a:gd name="connsiteX169" fmla="*/ 204788 w 2109788"/>
                <a:gd name="connsiteY169" fmla="*/ 1849530 h 3259230"/>
                <a:gd name="connsiteX170" fmla="*/ 166688 w 2109788"/>
                <a:gd name="connsiteY170" fmla="*/ 1859055 h 3259230"/>
                <a:gd name="connsiteX171" fmla="*/ 138113 w 2109788"/>
                <a:gd name="connsiteY171" fmla="*/ 1868580 h 3259230"/>
                <a:gd name="connsiteX172" fmla="*/ 109538 w 2109788"/>
                <a:gd name="connsiteY172" fmla="*/ 1873342 h 3259230"/>
                <a:gd name="connsiteX173" fmla="*/ 80963 w 2109788"/>
                <a:gd name="connsiteY173" fmla="*/ 1863817 h 3259230"/>
                <a:gd name="connsiteX174" fmla="*/ 66675 w 2109788"/>
                <a:gd name="connsiteY174" fmla="*/ 1859055 h 3259230"/>
                <a:gd name="connsiteX175" fmla="*/ 38100 w 2109788"/>
                <a:gd name="connsiteY175" fmla="*/ 1840005 h 3259230"/>
                <a:gd name="connsiteX176" fmla="*/ 19050 w 2109788"/>
                <a:gd name="connsiteY176" fmla="*/ 1811430 h 3259230"/>
                <a:gd name="connsiteX177" fmla="*/ 9525 w 2109788"/>
                <a:gd name="connsiteY177" fmla="*/ 1773330 h 3259230"/>
                <a:gd name="connsiteX178" fmla="*/ 0 w 2109788"/>
                <a:gd name="connsiteY178" fmla="*/ 1744755 h 3259230"/>
                <a:gd name="connsiteX179" fmla="*/ 9525 w 2109788"/>
                <a:gd name="connsiteY179" fmla="*/ 1716180 h 3259230"/>
                <a:gd name="connsiteX180" fmla="*/ 14288 w 2109788"/>
                <a:gd name="connsiteY180" fmla="*/ 1701892 h 3259230"/>
                <a:gd name="connsiteX181" fmla="*/ 23813 w 2109788"/>
                <a:gd name="connsiteY181" fmla="*/ 1687605 h 3259230"/>
                <a:gd name="connsiteX182" fmla="*/ 47625 w 2109788"/>
                <a:gd name="connsiteY182" fmla="*/ 1649505 h 3259230"/>
                <a:gd name="connsiteX183" fmla="*/ 76200 w 2109788"/>
                <a:gd name="connsiteY183" fmla="*/ 1630455 h 3259230"/>
                <a:gd name="connsiteX184" fmla="*/ 95250 w 2109788"/>
                <a:gd name="connsiteY184" fmla="*/ 1616167 h 3259230"/>
                <a:gd name="connsiteX185" fmla="*/ 128588 w 2109788"/>
                <a:gd name="connsiteY185" fmla="*/ 1606642 h 3259230"/>
                <a:gd name="connsiteX186" fmla="*/ 171450 w 2109788"/>
                <a:gd name="connsiteY186" fmla="*/ 1597117 h 3259230"/>
                <a:gd name="connsiteX187" fmla="*/ 242888 w 2109788"/>
                <a:gd name="connsiteY187" fmla="*/ 1611405 h 3259230"/>
                <a:gd name="connsiteX188" fmla="*/ 257175 w 2109788"/>
                <a:gd name="connsiteY188" fmla="*/ 1620930 h 3259230"/>
                <a:gd name="connsiteX189" fmla="*/ 285750 w 2109788"/>
                <a:gd name="connsiteY189" fmla="*/ 1630455 h 3259230"/>
                <a:gd name="connsiteX190" fmla="*/ 461963 w 2109788"/>
                <a:gd name="connsiteY190" fmla="*/ 1620930 h 3259230"/>
                <a:gd name="connsiteX191" fmla="*/ 495300 w 2109788"/>
                <a:gd name="connsiteY191" fmla="*/ 1611405 h 3259230"/>
                <a:gd name="connsiteX192" fmla="*/ 514350 w 2109788"/>
                <a:gd name="connsiteY192" fmla="*/ 1606642 h 3259230"/>
                <a:gd name="connsiteX193" fmla="*/ 595313 w 2109788"/>
                <a:gd name="connsiteY193" fmla="*/ 1592355 h 3259230"/>
                <a:gd name="connsiteX194" fmla="*/ 657225 w 2109788"/>
                <a:gd name="connsiteY194" fmla="*/ 1582830 h 3259230"/>
                <a:gd name="connsiteX195" fmla="*/ 876300 w 2109788"/>
                <a:gd name="connsiteY195" fmla="*/ 1573305 h 3259230"/>
                <a:gd name="connsiteX196" fmla="*/ 904875 w 2109788"/>
                <a:gd name="connsiteY196" fmla="*/ 1559017 h 3259230"/>
                <a:gd name="connsiteX197" fmla="*/ 942975 w 2109788"/>
                <a:gd name="connsiteY197" fmla="*/ 1549492 h 3259230"/>
                <a:gd name="connsiteX198" fmla="*/ 1009650 w 2109788"/>
                <a:gd name="connsiteY198" fmla="*/ 1554255 h 3259230"/>
                <a:gd name="connsiteX199" fmla="*/ 1033463 w 2109788"/>
                <a:gd name="connsiteY199" fmla="*/ 1559017 h 3259230"/>
                <a:gd name="connsiteX200" fmla="*/ 1085850 w 2109788"/>
                <a:gd name="connsiteY200" fmla="*/ 1563780 h 3259230"/>
                <a:gd name="connsiteX201" fmla="*/ 1123950 w 2109788"/>
                <a:gd name="connsiteY201" fmla="*/ 1554255 h 3259230"/>
                <a:gd name="connsiteX202" fmla="*/ 1176338 w 2109788"/>
                <a:gd name="connsiteY202" fmla="*/ 1539967 h 3259230"/>
                <a:gd name="connsiteX203" fmla="*/ 1243013 w 2109788"/>
                <a:gd name="connsiteY203" fmla="*/ 1535205 h 3259230"/>
                <a:gd name="connsiteX204" fmla="*/ 1290638 w 2109788"/>
                <a:gd name="connsiteY204" fmla="*/ 1530442 h 3259230"/>
                <a:gd name="connsiteX205" fmla="*/ 1304925 w 2109788"/>
                <a:gd name="connsiteY205" fmla="*/ 1525680 h 3259230"/>
                <a:gd name="connsiteX206" fmla="*/ 1309688 w 2109788"/>
                <a:gd name="connsiteY206" fmla="*/ 1511392 h 3259230"/>
                <a:gd name="connsiteX207" fmla="*/ 1319213 w 2109788"/>
                <a:gd name="connsiteY207" fmla="*/ 1497105 h 3259230"/>
                <a:gd name="connsiteX208" fmla="*/ 1347788 w 2109788"/>
                <a:gd name="connsiteY208" fmla="*/ 1473292 h 3259230"/>
                <a:gd name="connsiteX209" fmla="*/ 1357313 w 2109788"/>
                <a:gd name="connsiteY209" fmla="*/ 1459005 h 3259230"/>
                <a:gd name="connsiteX210" fmla="*/ 1385888 w 2109788"/>
                <a:gd name="connsiteY210" fmla="*/ 1439955 h 3259230"/>
                <a:gd name="connsiteX211" fmla="*/ 1414463 w 2109788"/>
                <a:gd name="connsiteY211" fmla="*/ 1430430 h 3259230"/>
                <a:gd name="connsiteX212" fmla="*/ 1443038 w 2109788"/>
                <a:gd name="connsiteY212" fmla="*/ 1406617 h 3259230"/>
                <a:gd name="connsiteX213" fmla="*/ 1452563 w 2109788"/>
                <a:gd name="connsiteY213" fmla="*/ 1378042 h 3259230"/>
                <a:gd name="connsiteX214" fmla="*/ 1433513 w 2109788"/>
                <a:gd name="connsiteY214" fmla="*/ 1325655 h 3259230"/>
                <a:gd name="connsiteX215" fmla="*/ 1404938 w 2109788"/>
                <a:gd name="connsiteY215" fmla="*/ 1301842 h 3259230"/>
                <a:gd name="connsiteX216" fmla="*/ 1395413 w 2109788"/>
                <a:gd name="connsiteY216" fmla="*/ 1287555 h 3259230"/>
                <a:gd name="connsiteX217" fmla="*/ 1381125 w 2109788"/>
                <a:gd name="connsiteY217" fmla="*/ 1268505 h 3259230"/>
                <a:gd name="connsiteX218" fmla="*/ 1362075 w 2109788"/>
                <a:gd name="connsiteY218" fmla="*/ 1239930 h 3259230"/>
                <a:gd name="connsiteX219" fmla="*/ 1347788 w 2109788"/>
                <a:gd name="connsiteY219" fmla="*/ 1230405 h 3259230"/>
                <a:gd name="connsiteX220" fmla="*/ 1333500 w 2109788"/>
                <a:gd name="connsiteY220" fmla="*/ 1201830 h 3259230"/>
                <a:gd name="connsiteX221" fmla="*/ 1323975 w 2109788"/>
                <a:gd name="connsiteY221" fmla="*/ 1173255 h 3259230"/>
                <a:gd name="connsiteX222" fmla="*/ 1319213 w 2109788"/>
                <a:gd name="connsiteY222" fmla="*/ 1158967 h 3259230"/>
                <a:gd name="connsiteX223" fmla="*/ 1314450 w 2109788"/>
                <a:gd name="connsiteY223" fmla="*/ 1144680 h 3259230"/>
                <a:gd name="connsiteX224" fmla="*/ 1304925 w 2109788"/>
                <a:gd name="connsiteY224" fmla="*/ 1111342 h 3259230"/>
                <a:gd name="connsiteX225" fmla="*/ 1290638 w 2109788"/>
                <a:gd name="connsiteY225" fmla="*/ 1101817 h 3259230"/>
                <a:gd name="connsiteX226" fmla="*/ 1266825 w 2109788"/>
                <a:gd name="connsiteY226" fmla="*/ 1106580 h 3259230"/>
                <a:gd name="connsiteX227" fmla="*/ 1190625 w 2109788"/>
                <a:gd name="connsiteY227" fmla="*/ 1097055 h 3259230"/>
                <a:gd name="connsiteX228" fmla="*/ 1181100 w 2109788"/>
                <a:gd name="connsiteY228" fmla="*/ 1068480 h 3259230"/>
                <a:gd name="connsiteX229" fmla="*/ 1185863 w 2109788"/>
                <a:gd name="connsiteY229" fmla="*/ 1006567 h 3259230"/>
                <a:gd name="connsiteX230" fmla="*/ 1195388 w 2109788"/>
                <a:gd name="connsiteY230" fmla="*/ 992280 h 3259230"/>
                <a:gd name="connsiteX231" fmla="*/ 1223963 w 2109788"/>
                <a:gd name="connsiteY231" fmla="*/ 968467 h 3259230"/>
                <a:gd name="connsiteX232" fmla="*/ 1238250 w 2109788"/>
                <a:gd name="connsiteY232" fmla="*/ 963705 h 3259230"/>
                <a:gd name="connsiteX233" fmla="*/ 1247775 w 2109788"/>
                <a:gd name="connsiteY233" fmla="*/ 949417 h 3259230"/>
                <a:gd name="connsiteX234" fmla="*/ 1276350 w 2109788"/>
                <a:gd name="connsiteY234" fmla="*/ 930367 h 3259230"/>
                <a:gd name="connsiteX235" fmla="*/ 1285875 w 2109788"/>
                <a:gd name="connsiteY235" fmla="*/ 901792 h 3259230"/>
                <a:gd name="connsiteX236" fmla="*/ 1290638 w 2109788"/>
                <a:gd name="connsiteY236" fmla="*/ 887505 h 3259230"/>
                <a:gd name="connsiteX237" fmla="*/ 1300163 w 2109788"/>
                <a:gd name="connsiteY237" fmla="*/ 873217 h 3259230"/>
                <a:gd name="connsiteX238" fmla="*/ 1295400 w 2109788"/>
                <a:gd name="connsiteY238" fmla="*/ 811305 h 3259230"/>
                <a:gd name="connsiteX239" fmla="*/ 1290638 w 2109788"/>
                <a:gd name="connsiteY239" fmla="*/ 797017 h 3259230"/>
                <a:gd name="connsiteX240" fmla="*/ 1276350 w 2109788"/>
                <a:gd name="connsiteY240" fmla="*/ 787492 h 3259230"/>
                <a:gd name="connsiteX241" fmla="*/ 1266825 w 2109788"/>
                <a:gd name="connsiteY241" fmla="*/ 758917 h 3259230"/>
                <a:gd name="connsiteX242" fmla="*/ 1262063 w 2109788"/>
                <a:gd name="connsiteY242" fmla="*/ 744630 h 3259230"/>
                <a:gd name="connsiteX243" fmla="*/ 1257300 w 2109788"/>
                <a:gd name="connsiteY243" fmla="*/ 725580 h 3259230"/>
                <a:gd name="connsiteX244" fmla="*/ 1252538 w 2109788"/>
                <a:gd name="connsiteY244" fmla="*/ 687480 h 3259230"/>
                <a:gd name="connsiteX245" fmla="*/ 1247775 w 2109788"/>
                <a:gd name="connsiteY245" fmla="*/ 673192 h 3259230"/>
                <a:gd name="connsiteX246" fmla="*/ 1238250 w 2109788"/>
                <a:gd name="connsiteY246" fmla="*/ 630330 h 3259230"/>
                <a:gd name="connsiteX247" fmla="*/ 1243013 w 2109788"/>
                <a:gd name="connsiteY247" fmla="*/ 596992 h 3259230"/>
                <a:gd name="connsiteX248" fmla="*/ 1247775 w 2109788"/>
                <a:gd name="connsiteY248" fmla="*/ 582705 h 3259230"/>
                <a:gd name="connsiteX249" fmla="*/ 1266825 w 2109788"/>
                <a:gd name="connsiteY249" fmla="*/ 577942 h 3259230"/>
                <a:gd name="connsiteX250" fmla="*/ 1290638 w 2109788"/>
                <a:gd name="connsiteY250" fmla="*/ 554130 h 3259230"/>
                <a:gd name="connsiteX251" fmla="*/ 1319213 w 2109788"/>
                <a:gd name="connsiteY251" fmla="*/ 525555 h 3259230"/>
                <a:gd name="connsiteX252" fmla="*/ 1323975 w 2109788"/>
                <a:gd name="connsiteY252" fmla="*/ 511267 h 3259230"/>
                <a:gd name="connsiteX253" fmla="*/ 1333500 w 2109788"/>
                <a:gd name="connsiteY253" fmla="*/ 496980 h 3259230"/>
                <a:gd name="connsiteX254" fmla="*/ 1338263 w 2109788"/>
                <a:gd name="connsiteY254" fmla="*/ 477930 h 3259230"/>
                <a:gd name="connsiteX255" fmla="*/ 1362075 w 2109788"/>
                <a:gd name="connsiteY255" fmla="*/ 411255 h 3259230"/>
                <a:gd name="connsiteX256" fmla="*/ 1371600 w 2109788"/>
                <a:gd name="connsiteY256" fmla="*/ 311242 h 3259230"/>
                <a:gd name="connsiteX257" fmla="*/ 1381125 w 2109788"/>
                <a:gd name="connsiteY257" fmla="*/ 268380 h 3259230"/>
                <a:gd name="connsiteX258" fmla="*/ 1385888 w 2109788"/>
                <a:gd name="connsiteY258" fmla="*/ 235042 h 3259230"/>
                <a:gd name="connsiteX259" fmla="*/ 1395413 w 2109788"/>
                <a:gd name="connsiteY259" fmla="*/ 206467 h 3259230"/>
                <a:gd name="connsiteX260" fmla="*/ 1400175 w 2109788"/>
                <a:gd name="connsiteY260" fmla="*/ 187417 h 3259230"/>
                <a:gd name="connsiteX261" fmla="*/ 1409700 w 2109788"/>
                <a:gd name="connsiteY261" fmla="*/ 92167 h 3259230"/>
                <a:gd name="connsiteX262" fmla="*/ 1433513 w 2109788"/>
                <a:gd name="connsiteY262" fmla="*/ 44542 h 3259230"/>
                <a:gd name="connsiteX263" fmla="*/ 1462088 w 2109788"/>
                <a:gd name="connsiteY263" fmla="*/ 20730 h 3259230"/>
                <a:gd name="connsiteX264" fmla="*/ 1490663 w 2109788"/>
                <a:gd name="connsiteY264" fmla="*/ 11205 h 3259230"/>
                <a:gd name="connsiteX265" fmla="*/ 1504950 w 2109788"/>
                <a:gd name="connsiteY265" fmla="*/ 6442 h 3259230"/>
                <a:gd name="connsiteX266" fmla="*/ 1519239 w 2109788"/>
                <a:gd name="connsiteY266" fmla="*/ 1680 h 3259230"/>
                <a:gd name="connsiteX267" fmla="*/ 1583195 w 2109788"/>
                <a:gd name="connsiteY267" fmla="*/ 1679 h 3259230"/>
                <a:gd name="connsiteX0" fmla="*/ 1575583 w 2102176"/>
                <a:gd name="connsiteY0" fmla="*/ 1679 h 3259230"/>
                <a:gd name="connsiteX1" fmla="*/ 1635451 w 2102176"/>
                <a:gd name="connsiteY1" fmla="*/ 42161 h 3259230"/>
                <a:gd name="connsiteX2" fmla="*/ 1649738 w 2102176"/>
                <a:gd name="connsiteY2" fmla="*/ 111217 h 3259230"/>
                <a:gd name="connsiteX3" fmla="*/ 1659263 w 2102176"/>
                <a:gd name="connsiteY3" fmla="*/ 154080 h 3259230"/>
                <a:gd name="connsiteX4" fmla="*/ 1668788 w 2102176"/>
                <a:gd name="connsiteY4" fmla="*/ 215992 h 3259230"/>
                <a:gd name="connsiteX5" fmla="*/ 1678313 w 2102176"/>
                <a:gd name="connsiteY5" fmla="*/ 249330 h 3259230"/>
                <a:gd name="connsiteX6" fmla="*/ 1692601 w 2102176"/>
                <a:gd name="connsiteY6" fmla="*/ 325530 h 3259230"/>
                <a:gd name="connsiteX7" fmla="*/ 1702126 w 2102176"/>
                <a:gd name="connsiteY7" fmla="*/ 354105 h 3259230"/>
                <a:gd name="connsiteX8" fmla="*/ 1706888 w 2102176"/>
                <a:gd name="connsiteY8" fmla="*/ 368392 h 3259230"/>
                <a:gd name="connsiteX9" fmla="*/ 1716413 w 2102176"/>
                <a:gd name="connsiteY9" fmla="*/ 382680 h 3259230"/>
                <a:gd name="connsiteX10" fmla="*/ 1725938 w 2102176"/>
                <a:gd name="connsiteY10" fmla="*/ 411255 h 3259230"/>
                <a:gd name="connsiteX11" fmla="*/ 1744988 w 2102176"/>
                <a:gd name="connsiteY11" fmla="*/ 439830 h 3259230"/>
                <a:gd name="connsiteX12" fmla="*/ 1749751 w 2102176"/>
                <a:gd name="connsiteY12" fmla="*/ 454117 h 3259230"/>
                <a:gd name="connsiteX13" fmla="*/ 1773563 w 2102176"/>
                <a:gd name="connsiteY13" fmla="*/ 482692 h 3259230"/>
                <a:gd name="connsiteX14" fmla="*/ 1787851 w 2102176"/>
                <a:gd name="connsiteY14" fmla="*/ 487455 h 3259230"/>
                <a:gd name="connsiteX15" fmla="*/ 1797376 w 2102176"/>
                <a:gd name="connsiteY15" fmla="*/ 501742 h 3259230"/>
                <a:gd name="connsiteX16" fmla="*/ 1825951 w 2102176"/>
                <a:gd name="connsiteY16" fmla="*/ 520792 h 3259230"/>
                <a:gd name="connsiteX17" fmla="*/ 1854526 w 2102176"/>
                <a:gd name="connsiteY17" fmla="*/ 563655 h 3259230"/>
                <a:gd name="connsiteX18" fmla="*/ 1864051 w 2102176"/>
                <a:gd name="connsiteY18" fmla="*/ 577942 h 3259230"/>
                <a:gd name="connsiteX19" fmla="*/ 1859288 w 2102176"/>
                <a:gd name="connsiteY19" fmla="*/ 611280 h 3259230"/>
                <a:gd name="connsiteX20" fmla="*/ 1849763 w 2102176"/>
                <a:gd name="connsiteY20" fmla="*/ 673192 h 3259230"/>
                <a:gd name="connsiteX21" fmla="*/ 1840238 w 2102176"/>
                <a:gd name="connsiteY21" fmla="*/ 701767 h 3259230"/>
                <a:gd name="connsiteX22" fmla="*/ 1830713 w 2102176"/>
                <a:gd name="connsiteY22" fmla="*/ 716055 h 3259230"/>
                <a:gd name="connsiteX23" fmla="*/ 1825951 w 2102176"/>
                <a:gd name="connsiteY23" fmla="*/ 735105 h 3259230"/>
                <a:gd name="connsiteX24" fmla="*/ 1821188 w 2102176"/>
                <a:gd name="connsiteY24" fmla="*/ 749392 h 3259230"/>
                <a:gd name="connsiteX25" fmla="*/ 1825951 w 2102176"/>
                <a:gd name="connsiteY25" fmla="*/ 777967 h 3259230"/>
                <a:gd name="connsiteX26" fmla="*/ 1835476 w 2102176"/>
                <a:gd name="connsiteY26" fmla="*/ 806542 h 3259230"/>
                <a:gd name="connsiteX27" fmla="*/ 1840238 w 2102176"/>
                <a:gd name="connsiteY27" fmla="*/ 820830 h 3259230"/>
                <a:gd name="connsiteX28" fmla="*/ 1849763 w 2102176"/>
                <a:gd name="connsiteY28" fmla="*/ 835117 h 3259230"/>
                <a:gd name="connsiteX29" fmla="*/ 1854526 w 2102176"/>
                <a:gd name="connsiteY29" fmla="*/ 854167 h 3259230"/>
                <a:gd name="connsiteX30" fmla="*/ 1864051 w 2102176"/>
                <a:gd name="connsiteY30" fmla="*/ 954180 h 3259230"/>
                <a:gd name="connsiteX31" fmla="*/ 1868813 w 2102176"/>
                <a:gd name="connsiteY31" fmla="*/ 992280 h 3259230"/>
                <a:gd name="connsiteX32" fmla="*/ 1864051 w 2102176"/>
                <a:gd name="connsiteY32" fmla="*/ 1016092 h 3259230"/>
                <a:gd name="connsiteX33" fmla="*/ 1849763 w 2102176"/>
                <a:gd name="connsiteY33" fmla="*/ 1087530 h 3259230"/>
                <a:gd name="connsiteX34" fmla="*/ 1840238 w 2102176"/>
                <a:gd name="connsiteY34" fmla="*/ 1116105 h 3259230"/>
                <a:gd name="connsiteX35" fmla="*/ 1830713 w 2102176"/>
                <a:gd name="connsiteY35" fmla="*/ 1144680 h 3259230"/>
                <a:gd name="connsiteX36" fmla="*/ 1816426 w 2102176"/>
                <a:gd name="connsiteY36" fmla="*/ 1187542 h 3259230"/>
                <a:gd name="connsiteX37" fmla="*/ 1811663 w 2102176"/>
                <a:gd name="connsiteY37" fmla="*/ 1201830 h 3259230"/>
                <a:gd name="connsiteX38" fmla="*/ 1778326 w 2102176"/>
                <a:gd name="connsiteY38" fmla="*/ 1244692 h 3259230"/>
                <a:gd name="connsiteX39" fmla="*/ 1768801 w 2102176"/>
                <a:gd name="connsiteY39" fmla="*/ 1258980 h 3259230"/>
                <a:gd name="connsiteX40" fmla="*/ 1740226 w 2102176"/>
                <a:gd name="connsiteY40" fmla="*/ 1278030 h 3259230"/>
                <a:gd name="connsiteX41" fmla="*/ 1730701 w 2102176"/>
                <a:gd name="connsiteY41" fmla="*/ 1292317 h 3259230"/>
                <a:gd name="connsiteX42" fmla="*/ 1702126 w 2102176"/>
                <a:gd name="connsiteY42" fmla="*/ 1311367 h 3259230"/>
                <a:gd name="connsiteX43" fmla="*/ 1692601 w 2102176"/>
                <a:gd name="connsiteY43" fmla="*/ 1325655 h 3259230"/>
                <a:gd name="connsiteX44" fmla="*/ 1678313 w 2102176"/>
                <a:gd name="connsiteY44" fmla="*/ 1335180 h 3259230"/>
                <a:gd name="connsiteX45" fmla="*/ 1668788 w 2102176"/>
                <a:gd name="connsiteY45" fmla="*/ 1378042 h 3259230"/>
                <a:gd name="connsiteX46" fmla="*/ 1683076 w 2102176"/>
                <a:gd name="connsiteY46" fmla="*/ 1406617 h 3259230"/>
                <a:gd name="connsiteX47" fmla="*/ 1697363 w 2102176"/>
                <a:gd name="connsiteY47" fmla="*/ 1416142 h 3259230"/>
                <a:gd name="connsiteX48" fmla="*/ 1735463 w 2102176"/>
                <a:gd name="connsiteY48" fmla="*/ 1439955 h 3259230"/>
                <a:gd name="connsiteX49" fmla="*/ 1749751 w 2102176"/>
                <a:gd name="connsiteY49" fmla="*/ 1444717 h 3259230"/>
                <a:gd name="connsiteX50" fmla="*/ 1759276 w 2102176"/>
                <a:gd name="connsiteY50" fmla="*/ 1459005 h 3259230"/>
                <a:gd name="connsiteX51" fmla="*/ 1792613 w 2102176"/>
                <a:gd name="connsiteY51" fmla="*/ 1497105 h 3259230"/>
                <a:gd name="connsiteX52" fmla="*/ 1811663 w 2102176"/>
                <a:gd name="connsiteY52" fmla="*/ 1539967 h 3259230"/>
                <a:gd name="connsiteX53" fmla="*/ 1825951 w 2102176"/>
                <a:gd name="connsiteY53" fmla="*/ 1544730 h 3259230"/>
                <a:gd name="connsiteX54" fmla="*/ 1830713 w 2102176"/>
                <a:gd name="connsiteY54" fmla="*/ 1559017 h 3259230"/>
                <a:gd name="connsiteX55" fmla="*/ 1859288 w 2102176"/>
                <a:gd name="connsiteY55" fmla="*/ 1578067 h 3259230"/>
                <a:gd name="connsiteX56" fmla="*/ 1878338 w 2102176"/>
                <a:gd name="connsiteY56" fmla="*/ 1620930 h 3259230"/>
                <a:gd name="connsiteX57" fmla="*/ 1892626 w 2102176"/>
                <a:gd name="connsiteY57" fmla="*/ 1630455 h 3259230"/>
                <a:gd name="connsiteX58" fmla="*/ 1940251 w 2102176"/>
                <a:gd name="connsiteY58" fmla="*/ 1644742 h 3259230"/>
                <a:gd name="connsiteX59" fmla="*/ 1954538 w 2102176"/>
                <a:gd name="connsiteY59" fmla="*/ 1649505 h 3259230"/>
                <a:gd name="connsiteX60" fmla="*/ 1983113 w 2102176"/>
                <a:gd name="connsiteY60" fmla="*/ 1663792 h 3259230"/>
                <a:gd name="connsiteX61" fmla="*/ 2025976 w 2102176"/>
                <a:gd name="connsiteY61" fmla="*/ 1692367 h 3259230"/>
                <a:gd name="connsiteX62" fmla="*/ 2040263 w 2102176"/>
                <a:gd name="connsiteY62" fmla="*/ 1701892 h 3259230"/>
                <a:gd name="connsiteX63" fmla="*/ 2049788 w 2102176"/>
                <a:gd name="connsiteY63" fmla="*/ 1716180 h 3259230"/>
                <a:gd name="connsiteX64" fmla="*/ 2064076 w 2102176"/>
                <a:gd name="connsiteY64" fmla="*/ 1725705 h 3259230"/>
                <a:gd name="connsiteX65" fmla="*/ 2073601 w 2102176"/>
                <a:gd name="connsiteY65" fmla="*/ 1754280 h 3259230"/>
                <a:gd name="connsiteX66" fmla="*/ 2078363 w 2102176"/>
                <a:gd name="connsiteY66" fmla="*/ 1768567 h 3259230"/>
                <a:gd name="connsiteX67" fmla="*/ 2083126 w 2102176"/>
                <a:gd name="connsiteY67" fmla="*/ 1782855 h 3259230"/>
                <a:gd name="connsiteX68" fmla="*/ 2087888 w 2102176"/>
                <a:gd name="connsiteY68" fmla="*/ 1806667 h 3259230"/>
                <a:gd name="connsiteX69" fmla="*/ 2092651 w 2102176"/>
                <a:gd name="connsiteY69" fmla="*/ 1820955 h 3259230"/>
                <a:gd name="connsiteX70" fmla="*/ 2102176 w 2102176"/>
                <a:gd name="connsiteY70" fmla="*/ 1859055 h 3259230"/>
                <a:gd name="connsiteX71" fmla="*/ 2092651 w 2102176"/>
                <a:gd name="connsiteY71" fmla="*/ 1935255 h 3259230"/>
                <a:gd name="connsiteX72" fmla="*/ 2083126 w 2102176"/>
                <a:gd name="connsiteY72" fmla="*/ 1963830 h 3259230"/>
                <a:gd name="connsiteX73" fmla="*/ 2078363 w 2102176"/>
                <a:gd name="connsiteY73" fmla="*/ 1978117 h 3259230"/>
                <a:gd name="connsiteX74" fmla="*/ 2059313 w 2102176"/>
                <a:gd name="connsiteY74" fmla="*/ 2006692 h 3259230"/>
                <a:gd name="connsiteX75" fmla="*/ 2045026 w 2102176"/>
                <a:gd name="connsiteY75" fmla="*/ 2035267 h 3259230"/>
                <a:gd name="connsiteX76" fmla="*/ 2030738 w 2102176"/>
                <a:gd name="connsiteY76" fmla="*/ 2044792 h 3259230"/>
                <a:gd name="connsiteX77" fmla="*/ 2021213 w 2102176"/>
                <a:gd name="connsiteY77" fmla="*/ 2059080 h 3259230"/>
                <a:gd name="connsiteX78" fmla="*/ 2006926 w 2102176"/>
                <a:gd name="connsiteY78" fmla="*/ 2063842 h 3259230"/>
                <a:gd name="connsiteX79" fmla="*/ 1945013 w 2102176"/>
                <a:gd name="connsiteY79" fmla="*/ 2078130 h 3259230"/>
                <a:gd name="connsiteX80" fmla="*/ 1930726 w 2102176"/>
                <a:gd name="connsiteY80" fmla="*/ 2092417 h 3259230"/>
                <a:gd name="connsiteX81" fmla="*/ 1916438 w 2102176"/>
                <a:gd name="connsiteY81" fmla="*/ 2101942 h 3259230"/>
                <a:gd name="connsiteX82" fmla="*/ 1897388 w 2102176"/>
                <a:gd name="connsiteY82" fmla="*/ 2130517 h 3259230"/>
                <a:gd name="connsiteX83" fmla="*/ 1868813 w 2102176"/>
                <a:gd name="connsiteY83" fmla="*/ 2173380 h 3259230"/>
                <a:gd name="connsiteX84" fmla="*/ 1849763 w 2102176"/>
                <a:gd name="connsiteY84" fmla="*/ 2201955 h 3259230"/>
                <a:gd name="connsiteX85" fmla="*/ 1840238 w 2102176"/>
                <a:gd name="connsiteY85" fmla="*/ 2216242 h 3259230"/>
                <a:gd name="connsiteX86" fmla="*/ 1811663 w 2102176"/>
                <a:gd name="connsiteY86" fmla="*/ 2273392 h 3259230"/>
                <a:gd name="connsiteX87" fmla="*/ 1802138 w 2102176"/>
                <a:gd name="connsiteY87" fmla="*/ 2287680 h 3259230"/>
                <a:gd name="connsiteX88" fmla="*/ 1792613 w 2102176"/>
                <a:gd name="connsiteY88" fmla="*/ 2316255 h 3259230"/>
                <a:gd name="connsiteX89" fmla="*/ 1787851 w 2102176"/>
                <a:gd name="connsiteY89" fmla="*/ 2330542 h 3259230"/>
                <a:gd name="connsiteX90" fmla="*/ 1797376 w 2102176"/>
                <a:gd name="connsiteY90" fmla="*/ 2363880 h 3259230"/>
                <a:gd name="connsiteX91" fmla="*/ 1806901 w 2102176"/>
                <a:gd name="connsiteY91" fmla="*/ 2392455 h 3259230"/>
                <a:gd name="connsiteX92" fmla="*/ 1811663 w 2102176"/>
                <a:gd name="connsiteY92" fmla="*/ 2406742 h 3259230"/>
                <a:gd name="connsiteX93" fmla="*/ 1821188 w 2102176"/>
                <a:gd name="connsiteY93" fmla="*/ 2449605 h 3259230"/>
                <a:gd name="connsiteX94" fmla="*/ 1830713 w 2102176"/>
                <a:gd name="connsiteY94" fmla="*/ 2463892 h 3259230"/>
                <a:gd name="connsiteX95" fmla="*/ 1840238 w 2102176"/>
                <a:gd name="connsiteY95" fmla="*/ 2492467 h 3259230"/>
                <a:gd name="connsiteX96" fmla="*/ 1864051 w 2102176"/>
                <a:gd name="connsiteY96" fmla="*/ 2535330 h 3259230"/>
                <a:gd name="connsiteX97" fmla="*/ 1859288 w 2102176"/>
                <a:gd name="connsiteY97" fmla="*/ 2678205 h 3259230"/>
                <a:gd name="connsiteX98" fmla="*/ 1859288 w 2102176"/>
                <a:gd name="connsiteY98" fmla="*/ 2721067 h 3259230"/>
                <a:gd name="connsiteX99" fmla="*/ 1859288 w 2102176"/>
                <a:gd name="connsiteY99" fmla="*/ 3025867 h 3259230"/>
                <a:gd name="connsiteX100" fmla="*/ 1854526 w 2102176"/>
                <a:gd name="connsiteY100" fmla="*/ 3059205 h 3259230"/>
                <a:gd name="connsiteX101" fmla="*/ 1845001 w 2102176"/>
                <a:gd name="connsiteY101" fmla="*/ 3125880 h 3259230"/>
                <a:gd name="connsiteX102" fmla="*/ 1840238 w 2102176"/>
                <a:gd name="connsiteY102" fmla="*/ 3140167 h 3259230"/>
                <a:gd name="connsiteX103" fmla="*/ 1821188 w 2102176"/>
                <a:gd name="connsiteY103" fmla="*/ 3168742 h 3259230"/>
                <a:gd name="connsiteX104" fmla="*/ 1816426 w 2102176"/>
                <a:gd name="connsiteY104" fmla="*/ 3183030 h 3259230"/>
                <a:gd name="connsiteX105" fmla="*/ 1773563 w 2102176"/>
                <a:gd name="connsiteY105" fmla="*/ 3202080 h 3259230"/>
                <a:gd name="connsiteX106" fmla="*/ 1730701 w 2102176"/>
                <a:gd name="connsiteY106" fmla="*/ 3225892 h 3259230"/>
                <a:gd name="connsiteX107" fmla="*/ 1716413 w 2102176"/>
                <a:gd name="connsiteY107" fmla="*/ 3235417 h 3259230"/>
                <a:gd name="connsiteX108" fmla="*/ 1678313 w 2102176"/>
                <a:gd name="connsiteY108" fmla="*/ 3244942 h 3259230"/>
                <a:gd name="connsiteX109" fmla="*/ 1583063 w 2102176"/>
                <a:gd name="connsiteY109" fmla="*/ 3254467 h 3259230"/>
                <a:gd name="connsiteX110" fmla="*/ 1564013 w 2102176"/>
                <a:gd name="connsiteY110" fmla="*/ 3259230 h 3259230"/>
                <a:gd name="connsiteX111" fmla="*/ 1502101 w 2102176"/>
                <a:gd name="connsiteY111" fmla="*/ 3254467 h 3259230"/>
                <a:gd name="connsiteX112" fmla="*/ 1468763 w 2102176"/>
                <a:gd name="connsiteY112" fmla="*/ 3244942 h 3259230"/>
                <a:gd name="connsiteX113" fmla="*/ 1435426 w 2102176"/>
                <a:gd name="connsiteY113" fmla="*/ 3240180 h 3259230"/>
                <a:gd name="connsiteX114" fmla="*/ 1421138 w 2102176"/>
                <a:gd name="connsiteY114" fmla="*/ 3235417 h 3259230"/>
                <a:gd name="connsiteX115" fmla="*/ 1368751 w 2102176"/>
                <a:gd name="connsiteY115" fmla="*/ 3225892 h 3259230"/>
                <a:gd name="connsiteX116" fmla="*/ 1349701 w 2102176"/>
                <a:gd name="connsiteY116" fmla="*/ 3221130 h 3259230"/>
                <a:gd name="connsiteX117" fmla="*/ 1321126 w 2102176"/>
                <a:gd name="connsiteY117" fmla="*/ 3211605 h 3259230"/>
                <a:gd name="connsiteX118" fmla="*/ 1292551 w 2102176"/>
                <a:gd name="connsiteY118" fmla="*/ 3197317 h 3259230"/>
                <a:gd name="connsiteX119" fmla="*/ 1263976 w 2102176"/>
                <a:gd name="connsiteY119" fmla="*/ 3183030 h 3259230"/>
                <a:gd name="connsiteX120" fmla="*/ 1249688 w 2102176"/>
                <a:gd name="connsiteY120" fmla="*/ 3173505 h 3259230"/>
                <a:gd name="connsiteX121" fmla="*/ 1240163 w 2102176"/>
                <a:gd name="connsiteY121" fmla="*/ 3144930 h 3259230"/>
                <a:gd name="connsiteX122" fmla="*/ 1240163 w 2102176"/>
                <a:gd name="connsiteY122" fmla="*/ 3002055 h 3259230"/>
                <a:gd name="connsiteX123" fmla="*/ 1230638 w 2102176"/>
                <a:gd name="connsiteY123" fmla="*/ 2968717 h 3259230"/>
                <a:gd name="connsiteX124" fmla="*/ 1235401 w 2102176"/>
                <a:gd name="connsiteY124" fmla="*/ 2911567 h 3259230"/>
                <a:gd name="connsiteX125" fmla="*/ 1244926 w 2102176"/>
                <a:gd name="connsiteY125" fmla="*/ 2868705 h 3259230"/>
                <a:gd name="connsiteX126" fmla="*/ 1240163 w 2102176"/>
                <a:gd name="connsiteY126" fmla="*/ 2792505 h 3259230"/>
                <a:gd name="connsiteX127" fmla="*/ 1244926 w 2102176"/>
                <a:gd name="connsiteY127" fmla="*/ 2730592 h 3259230"/>
                <a:gd name="connsiteX128" fmla="*/ 1244926 w 2102176"/>
                <a:gd name="connsiteY128" fmla="*/ 2659155 h 3259230"/>
                <a:gd name="connsiteX129" fmla="*/ 1235401 w 2102176"/>
                <a:gd name="connsiteY129" fmla="*/ 2592480 h 3259230"/>
                <a:gd name="connsiteX130" fmla="*/ 1230638 w 2102176"/>
                <a:gd name="connsiteY130" fmla="*/ 2578192 h 3259230"/>
                <a:gd name="connsiteX131" fmla="*/ 1235401 w 2102176"/>
                <a:gd name="connsiteY131" fmla="*/ 2521042 h 3259230"/>
                <a:gd name="connsiteX132" fmla="*/ 1240163 w 2102176"/>
                <a:gd name="connsiteY132" fmla="*/ 2506755 h 3259230"/>
                <a:gd name="connsiteX133" fmla="*/ 1254451 w 2102176"/>
                <a:gd name="connsiteY133" fmla="*/ 2459130 h 3259230"/>
                <a:gd name="connsiteX134" fmla="*/ 1259213 w 2102176"/>
                <a:gd name="connsiteY134" fmla="*/ 2444842 h 3259230"/>
                <a:gd name="connsiteX135" fmla="*/ 1278263 w 2102176"/>
                <a:gd name="connsiteY135" fmla="*/ 2416267 h 3259230"/>
                <a:gd name="connsiteX136" fmla="*/ 1292551 w 2102176"/>
                <a:gd name="connsiteY136" fmla="*/ 2368642 h 3259230"/>
                <a:gd name="connsiteX137" fmla="*/ 1297313 w 2102176"/>
                <a:gd name="connsiteY137" fmla="*/ 2354355 h 3259230"/>
                <a:gd name="connsiteX138" fmla="*/ 1283026 w 2102176"/>
                <a:gd name="connsiteY138" fmla="*/ 2297205 h 3259230"/>
                <a:gd name="connsiteX139" fmla="*/ 1273501 w 2102176"/>
                <a:gd name="connsiteY139" fmla="*/ 2282917 h 3259230"/>
                <a:gd name="connsiteX140" fmla="*/ 1263976 w 2102176"/>
                <a:gd name="connsiteY140" fmla="*/ 2240055 h 3259230"/>
                <a:gd name="connsiteX141" fmla="*/ 1259213 w 2102176"/>
                <a:gd name="connsiteY141" fmla="*/ 2197192 h 3259230"/>
                <a:gd name="connsiteX142" fmla="*/ 1249688 w 2102176"/>
                <a:gd name="connsiteY142" fmla="*/ 2163855 h 3259230"/>
                <a:gd name="connsiteX143" fmla="*/ 1254451 w 2102176"/>
                <a:gd name="connsiteY143" fmla="*/ 2059080 h 3259230"/>
                <a:gd name="connsiteX144" fmla="*/ 1263976 w 2102176"/>
                <a:gd name="connsiteY144" fmla="*/ 2011455 h 3259230"/>
                <a:gd name="connsiteX145" fmla="*/ 1259213 w 2102176"/>
                <a:gd name="connsiteY145" fmla="*/ 1959067 h 3259230"/>
                <a:gd name="connsiteX146" fmla="*/ 1216351 w 2102176"/>
                <a:gd name="connsiteY146" fmla="*/ 1935255 h 3259230"/>
                <a:gd name="connsiteX147" fmla="*/ 1202063 w 2102176"/>
                <a:gd name="connsiteY147" fmla="*/ 1940017 h 3259230"/>
                <a:gd name="connsiteX148" fmla="*/ 1163963 w 2102176"/>
                <a:gd name="connsiteY148" fmla="*/ 1930492 h 3259230"/>
                <a:gd name="connsiteX149" fmla="*/ 1149676 w 2102176"/>
                <a:gd name="connsiteY149" fmla="*/ 1920967 h 3259230"/>
                <a:gd name="connsiteX150" fmla="*/ 1121101 w 2102176"/>
                <a:gd name="connsiteY150" fmla="*/ 1911442 h 3259230"/>
                <a:gd name="connsiteX151" fmla="*/ 1106813 w 2102176"/>
                <a:gd name="connsiteY151" fmla="*/ 1906680 h 3259230"/>
                <a:gd name="connsiteX152" fmla="*/ 1040138 w 2102176"/>
                <a:gd name="connsiteY152" fmla="*/ 1916205 h 3259230"/>
                <a:gd name="connsiteX153" fmla="*/ 1006801 w 2102176"/>
                <a:gd name="connsiteY153" fmla="*/ 1911442 h 3259230"/>
                <a:gd name="connsiteX154" fmla="*/ 944888 w 2102176"/>
                <a:gd name="connsiteY154" fmla="*/ 1920967 h 3259230"/>
                <a:gd name="connsiteX155" fmla="*/ 882976 w 2102176"/>
                <a:gd name="connsiteY155" fmla="*/ 1916205 h 3259230"/>
                <a:gd name="connsiteX156" fmla="*/ 868688 w 2102176"/>
                <a:gd name="connsiteY156" fmla="*/ 1911442 h 3259230"/>
                <a:gd name="connsiteX157" fmla="*/ 854401 w 2102176"/>
                <a:gd name="connsiteY157" fmla="*/ 1901917 h 3259230"/>
                <a:gd name="connsiteX158" fmla="*/ 835351 w 2102176"/>
                <a:gd name="connsiteY158" fmla="*/ 1897155 h 3259230"/>
                <a:gd name="connsiteX159" fmla="*/ 806776 w 2102176"/>
                <a:gd name="connsiteY159" fmla="*/ 1901917 h 3259230"/>
                <a:gd name="connsiteX160" fmla="*/ 778201 w 2102176"/>
                <a:gd name="connsiteY160" fmla="*/ 1887630 h 3259230"/>
                <a:gd name="connsiteX161" fmla="*/ 706763 w 2102176"/>
                <a:gd name="connsiteY161" fmla="*/ 1892392 h 3259230"/>
                <a:gd name="connsiteX162" fmla="*/ 663901 w 2102176"/>
                <a:gd name="connsiteY162" fmla="*/ 1868580 h 3259230"/>
                <a:gd name="connsiteX163" fmla="*/ 597226 w 2102176"/>
                <a:gd name="connsiteY163" fmla="*/ 1849530 h 3259230"/>
                <a:gd name="connsiteX164" fmla="*/ 559126 w 2102176"/>
                <a:gd name="connsiteY164" fmla="*/ 1844767 h 3259230"/>
                <a:gd name="connsiteX165" fmla="*/ 516263 w 2102176"/>
                <a:gd name="connsiteY165" fmla="*/ 1849530 h 3259230"/>
                <a:gd name="connsiteX166" fmla="*/ 416251 w 2102176"/>
                <a:gd name="connsiteY166" fmla="*/ 1840005 h 3259230"/>
                <a:gd name="connsiteX167" fmla="*/ 344813 w 2102176"/>
                <a:gd name="connsiteY167" fmla="*/ 1830480 h 3259230"/>
                <a:gd name="connsiteX168" fmla="*/ 244801 w 2102176"/>
                <a:gd name="connsiteY168" fmla="*/ 1840005 h 3259230"/>
                <a:gd name="connsiteX169" fmla="*/ 197176 w 2102176"/>
                <a:gd name="connsiteY169" fmla="*/ 1849530 h 3259230"/>
                <a:gd name="connsiteX170" fmla="*/ 159076 w 2102176"/>
                <a:gd name="connsiteY170" fmla="*/ 1859055 h 3259230"/>
                <a:gd name="connsiteX171" fmla="*/ 130501 w 2102176"/>
                <a:gd name="connsiteY171" fmla="*/ 1868580 h 3259230"/>
                <a:gd name="connsiteX172" fmla="*/ 101926 w 2102176"/>
                <a:gd name="connsiteY172" fmla="*/ 1873342 h 3259230"/>
                <a:gd name="connsiteX173" fmla="*/ 73351 w 2102176"/>
                <a:gd name="connsiteY173" fmla="*/ 1863817 h 3259230"/>
                <a:gd name="connsiteX174" fmla="*/ 59063 w 2102176"/>
                <a:gd name="connsiteY174" fmla="*/ 1859055 h 3259230"/>
                <a:gd name="connsiteX175" fmla="*/ 30488 w 2102176"/>
                <a:gd name="connsiteY175" fmla="*/ 1840005 h 3259230"/>
                <a:gd name="connsiteX176" fmla="*/ 11438 w 2102176"/>
                <a:gd name="connsiteY176" fmla="*/ 1811430 h 3259230"/>
                <a:gd name="connsiteX177" fmla="*/ 1913 w 2102176"/>
                <a:gd name="connsiteY177" fmla="*/ 1773330 h 3259230"/>
                <a:gd name="connsiteX178" fmla="*/ 39693 w 2102176"/>
                <a:gd name="connsiteY178" fmla="*/ 1744755 h 3259230"/>
                <a:gd name="connsiteX179" fmla="*/ 1913 w 2102176"/>
                <a:gd name="connsiteY179" fmla="*/ 1716180 h 3259230"/>
                <a:gd name="connsiteX180" fmla="*/ 6676 w 2102176"/>
                <a:gd name="connsiteY180" fmla="*/ 1701892 h 3259230"/>
                <a:gd name="connsiteX181" fmla="*/ 16201 w 2102176"/>
                <a:gd name="connsiteY181" fmla="*/ 1687605 h 3259230"/>
                <a:gd name="connsiteX182" fmla="*/ 40013 w 2102176"/>
                <a:gd name="connsiteY182" fmla="*/ 1649505 h 3259230"/>
                <a:gd name="connsiteX183" fmla="*/ 68588 w 2102176"/>
                <a:gd name="connsiteY183" fmla="*/ 1630455 h 3259230"/>
                <a:gd name="connsiteX184" fmla="*/ 87638 w 2102176"/>
                <a:gd name="connsiteY184" fmla="*/ 1616167 h 3259230"/>
                <a:gd name="connsiteX185" fmla="*/ 120976 w 2102176"/>
                <a:gd name="connsiteY185" fmla="*/ 1606642 h 3259230"/>
                <a:gd name="connsiteX186" fmla="*/ 163838 w 2102176"/>
                <a:gd name="connsiteY186" fmla="*/ 1597117 h 3259230"/>
                <a:gd name="connsiteX187" fmla="*/ 235276 w 2102176"/>
                <a:gd name="connsiteY187" fmla="*/ 1611405 h 3259230"/>
                <a:gd name="connsiteX188" fmla="*/ 249563 w 2102176"/>
                <a:gd name="connsiteY188" fmla="*/ 1620930 h 3259230"/>
                <a:gd name="connsiteX189" fmla="*/ 278138 w 2102176"/>
                <a:gd name="connsiteY189" fmla="*/ 1630455 h 3259230"/>
                <a:gd name="connsiteX190" fmla="*/ 454351 w 2102176"/>
                <a:gd name="connsiteY190" fmla="*/ 1620930 h 3259230"/>
                <a:gd name="connsiteX191" fmla="*/ 487688 w 2102176"/>
                <a:gd name="connsiteY191" fmla="*/ 1611405 h 3259230"/>
                <a:gd name="connsiteX192" fmla="*/ 506738 w 2102176"/>
                <a:gd name="connsiteY192" fmla="*/ 1606642 h 3259230"/>
                <a:gd name="connsiteX193" fmla="*/ 587701 w 2102176"/>
                <a:gd name="connsiteY193" fmla="*/ 1592355 h 3259230"/>
                <a:gd name="connsiteX194" fmla="*/ 649613 w 2102176"/>
                <a:gd name="connsiteY194" fmla="*/ 1582830 h 3259230"/>
                <a:gd name="connsiteX195" fmla="*/ 868688 w 2102176"/>
                <a:gd name="connsiteY195" fmla="*/ 1573305 h 3259230"/>
                <a:gd name="connsiteX196" fmla="*/ 897263 w 2102176"/>
                <a:gd name="connsiteY196" fmla="*/ 1559017 h 3259230"/>
                <a:gd name="connsiteX197" fmla="*/ 935363 w 2102176"/>
                <a:gd name="connsiteY197" fmla="*/ 1549492 h 3259230"/>
                <a:gd name="connsiteX198" fmla="*/ 1002038 w 2102176"/>
                <a:gd name="connsiteY198" fmla="*/ 1554255 h 3259230"/>
                <a:gd name="connsiteX199" fmla="*/ 1025851 w 2102176"/>
                <a:gd name="connsiteY199" fmla="*/ 1559017 h 3259230"/>
                <a:gd name="connsiteX200" fmla="*/ 1078238 w 2102176"/>
                <a:gd name="connsiteY200" fmla="*/ 1563780 h 3259230"/>
                <a:gd name="connsiteX201" fmla="*/ 1116338 w 2102176"/>
                <a:gd name="connsiteY201" fmla="*/ 1554255 h 3259230"/>
                <a:gd name="connsiteX202" fmla="*/ 1168726 w 2102176"/>
                <a:gd name="connsiteY202" fmla="*/ 1539967 h 3259230"/>
                <a:gd name="connsiteX203" fmla="*/ 1235401 w 2102176"/>
                <a:gd name="connsiteY203" fmla="*/ 1535205 h 3259230"/>
                <a:gd name="connsiteX204" fmla="*/ 1283026 w 2102176"/>
                <a:gd name="connsiteY204" fmla="*/ 1530442 h 3259230"/>
                <a:gd name="connsiteX205" fmla="*/ 1297313 w 2102176"/>
                <a:gd name="connsiteY205" fmla="*/ 1525680 h 3259230"/>
                <a:gd name="connsiteX206" fmla="*/ 1302076 w 2102176"/>
                <a:gd name="connsiteY206" fmla="*/ 1511392 h 3259230"/>
                <a:gd name="connsiteX207" fmla="*/ 1311601 w 2102176"/>
                <a:gd name="connsiteY207" fmla="*/ 1497105 h 3259230"/>
                <a:gd name="connsiteX208" fmla="*/ 1340176 w 2102176"/>
                <a:gd name="connsiteY208" fmla="*/ 1473292 h 3259230"/>
                <a:gd name="connsiteX209" fmla="*/ 1349701 w 2102176"/>
                <a:gd name="connsiteY209" fmla="*/ 1459005 h 3259230"/>
                <a:gd name="connsiteX210" fmla="*/ 1378276 w 2102176"/>
                <a:gd name="connsiteY210" fmla="*/ 1439955 h 3259230"/>
                <a:gd name="connsiteX211" fmla="*/ 1406851 w 2102176"/>
                <a:gd name="connsiteY211" fmla="*/ 1430430 h 3259230"/>
                <a:gd name="connsiteX212" fmla="*/ 1435426 w 2102176"/>
                <a:gd name="connsiteY212" fmla="*/ 1406617 h 3259230"/>
                <a:gd name="connsiteX213" fmla="*/ 1444951 w 2102176"/>
                <a:gd name="connsiteY213" fmla="*/ 1378042 h 3259230"/>
                <a:gd name="connsiteX214" fmla="*/ 1425901 w 2102176"/>
                <a:gd name="connsiteY214" fmla="*/ 1325655 h 3259230"/>
                <a:gd name="connsiteX215" fmla="*/ 1397326 w 2102176"/>
                <a:gd name="connsiteY215" fmla="*/ 1301842 h 3259230"/>
                <a:gd name="connsiteX216" fmla="*/ 1387801 w 2102176"/>
                <a:gd name="connsiteY216" fmla="*/ 1287555 h 3259230"/>
                <a:gd name="connsiteX217" fmla="*/ 1373513 w 2102176"/>
                <a:gd name="connsiteY217" fmla="*/ 1268505 h 3259230"/>
                <a:gd name="connsiteX218" fmla="*/ 1354463 w 2102176"/>
                <a:gd name="connsiteY218" fmla="*/ 1239930 h 3259230"/>
                <a:gd name="connsiteX219" fmla="*/ 1340176 w 2102176"/>
                <a:gd name="connsiteY219" fmla="*/ 1230405 h 3259230"/>
                <a:gd name="connsiteX220" fmla="*/ 1325888 w 2102176"/>
                <a:gd name="connsiteY220" fmla="*/ 1201830 h 3259230"/>
                <a:gd name="connsiteX221" fmla="*/ 1316363 w 2102176"/>
                <a:gd name="connsiteY221" fmla="*/ 1173255 h 3259230"/>
                <a:gd name="connsiteX222" fmla="*/ 1311601 w 2102176"/>
                <a:gd name="connsiteY222" fmla="*/ 1158967 h 3259230"/>
                <a:gd name="connsiteX223" fmla="*/ 1306838 w 2102176"/>
                <a:gd name="connsiteY223" fmla="*/ 1144680 h 3259230"/>
                <a:gd name="connsiteX224" fmla="*/ 1297313 w 2102176"/>
                <a:gd name="connsiteY224" fmla="*/ 1111342 h 3259230"/>
                <a:gd name="connsiteX225" fmla="*/ 1283026 w 2102176"/>
                <a:gd name="connsiteY225" fmla="*/ 1101817 h 3259230"/>
                <a:gd name="connsiteX226" fmla="*/ 1259213 w 2102176"/>
                <a:gd name="connsiteY226" fmla="*/ 1106580 h 3259230"/>
                <a:gd name="connsiteX227" fmla="*/ 1183013 w 2102176"/>
                <a:gd name="connsiteY227" fmla="*/ 1097055 h 3259230"/>
                <a:gd name="connsiteX228" fmla="*/ 1173488 w 2102176"/>
                <a:gd name="connsiteY228" fmla="*/ 1068480 h 3259230"/>
                <a:gd name="connsiteX229" fmla="*/ 1178251 w 2102176"/>
                <a:gd name="connsiteY229" fmla="*/ 1006567 h 3259230"/>
                <a:gd name="connsiteX230" fmla="*/ 1187776 w 2102176"/>
                <a:gd name="connsiteY230" fmla="*/ 992280 h 3259230"/>
                <a:gd name="connsiteX231" fmla="*/ 1216351 w 2102176"/>
                <a:gd name="connsiteY231" fmla="*/ 968467 h 3259230"/>
                <a:gd name="connsiteX232" fmla="*/ 1230638 w 2102176"/>
                <a:gd name="connsiteY232" fmla="*/ 963705 h 3259230"/>
                <a:gd name="connsiteX233" fmla="*/ 1240163 w 2102176"/>
                <a:gd name="connsiteY233" fmla="*/ 949417 h 3259230"/>
                <a:gd name="connsiteX234" fmla="*/ 1268738 w 2102176"/>
                <a:gd name="connsiteY234" fmla="*/ 930367 h 3259230"/>
                <a:gd name="connsiteX235" fmla="*/ 1278263 w 2102176"/>
                <a:gd name="connsiteY235" fmla="*/ 901792 h 3259230"/>
                <a:gd name="connsiteX236" fmla="*/ 1283026 w 2102176"/>
                <a:gd name="connsiteY236" fmla="*/ 887505 h 3259230"/>
                <a:gd name="connsiteX237" fmla="*/ 1292551 w 2102176"/>
                <a:gd name="connsiteY237" fmla="*/ 873217 h 3259230"/>
                <a:gd name="connsiteX238" fmla="*/ 1287788 w 2102176"/>
                <a:gd name="connsiteY238" fmla="*/ 811305 h 3259230"/>
                <a:gd name="connsiteX239" fmla="*/ 1283026 w 2102176"/>
                <a:gd name="connsiteY239" fmla="*/ 797017 h 3259230"/>
                <a:gd name="connsiteX240" fmla="*/ 1268738 w 2102176"/>
                <a:gd name="connsiteY240" fmla="*/ 787492 h 3259230"/>
                <a:gd name="connsiteX241" fmla="*/ 1259213 w 2102176"/>
                <a:gd name="connsiteY241" fmla="*/ 758917 h 3259230"/>
                <a:gd name="connsiteX242" fmla="*/ 1254451 w 2102176"/>
                <a:gd name="connsiteY242" fmla="*/ 744630 h 3259230"/>
                <a:gd name="connsiteX243" fmla="*/ 1249688 w 2102176"/>
                <a:gd name="connsiteY243" fmla="*/ 725580 h 3259230"/>
                <a:gd name="connsiteX244" fmla="*/ 1244926 w 2102176"/>
                <a:gd name="connsiteY244" fmla="*/ 687480 h 3259230"/>
                <a:gd name="connsiteX245" fmla="*/ 1240163 w 2102176"/>
                <a:gd name="connsiteY245" fmla="*/ 673192 h 3259230"/>
                <a:gd name="connsiteX246" fmla="*/ 1230638 w 2102176"/>
                <a:gd name="connsiteY246" fmla="*/ 630330 h 3259230"/>
                <a:gd name="connsiteX247" fmla="*/ 1235401 w 2102176"/>
                <a:gd name="connsiteY247" fmla="*/ 596992 h 3259230"/>
                <a:gd name="connsiteX248" fmla="*/ 1240163 w 2102176"/>
                <a:gd name="connsiteY248" fmla="*/ 582705 h 3259230"/>
                <a:gd name="connsiteX249" fmla="*/ 1259213 w 2102176"/>
                <a:gd name="connsiteY249" fmla="*/ 577942 h 3259230"/>
                <a:gd name="connsiteX250" fmla="*/ 1283026 w 2102176"/>
                <a:gd name="connsiteY250" fmla="*/ 554130 h 3259230"/>
                <a:gd name="connsiteX251" fmla="*/ 1311601 w 2102176"/>
                <a:gd name="connsiteY251" fmla="*/ 525555 h 3259230"/>
                <a:gd name="connsiteX252" fmla="*/ 1316363 w 2102176"/>
                <a:gd name="connsiteY252" fmla="*/ 511267 h 3259230"/>
                <a:gd name="connsiteX253" fmla="*/ 1325888 w 2102176"/>
                <a:gd name="connsiteY253" fmla="*/ 496980 h 3259230"/>
                <a:gd name="connsiteX254" fmla="*/ 1330651 w 2102176"/>
                <a:gd name="connsiteY254" fmla="*/ 477930 h 3259230"/>
                <a:gd name="connsiteX255" fmla="*/ 1354463 w 2102176"/>
                <a:gd name="connsiteY255" fmla="*/ 411255 h 3259230"/>
                <a:gd name="connsiteX256" fmla="*/ 1363988 w 2102176"/>
                <a:gd name="connsiteY256" fmla="*/ 311242 h 3259230"/>
                <a:gd name="connsiteX257" fmla="*/ 1373513 w 2102176"/>
                <a:gd name="connsiteY257" fmla="*/ 268380 h 3259230"/>
                <a:gd name="connsiteX258" fmla="*/ 1378276 w 2102176"/>
                <a:gd name="connsiteY258" fmla="*/ 235042 h 3259230"/>
                <a:gd name="connsiteX259" fmla="*/ 1387801 w 2102176"/>
                <a:gd name="connsiteY259" fmla="*/ 206467 h 3259230"/>
                <a:gd name="connsiteX260" fmla="*/ 1392563 w 2102176"/>
                <a:gd name="connsiteY260" fmla="*/ 187417 h 3259230"/>
                <a:gd name="connsiteX261" fmla="*/ 1402088 w 2102176"/>
                <a:gd name="connsiteY261" fmla="*/ 92167 h 3259230"/>
                <a:gd name="connsiteX262" fmla="*/ 1425901 w 2102176"/>
                <a:gd name="connsiteY262" fmla="*/ 44542 h 3259230"/>
                <a:gd name="connsiteX263" fmla="*/ 1454476 w 2102176"/>
                <a:gd name="connsiteY263" fmla="*/ 20730 h 3259230"/>
                <a:gd name="connsiteX264" fmla="*/ 1483051 w 2102176"/>
                <a:gd name="connsiteY264" fmla="*/ 11205 h 3259230"/>
                <a:gd name="connsiteX265" fmla="*/ 1497338 w 2102176"/>
                <a:gd name="connsiteY265" fmla="*/ 6442 h 3259230"/>
                <a:gd name="connsiteX266" fmla="*/ 1511627 w 2102176"/>
                <a:gd name="connsiteY266" fmla="*/ 1680 h 3259230"/>
                <a:gd name="connsiteX267" fmla="*/ 1575583 w 2102176"/>
                <a:gd name="connsiteY267" fmla="*/ 1679 h 3259230"/>
                <a:gd name="connsiteX0" fmla="*/ 1574821 w 2101414"/>
                <a:gd name="connsiteY0" fmla="*/ 1679 h 3259230"/>
                <a:gd name="connsiteX1" fmla="*/ 1634689 w 2101414"/>
                <a:gd name="connsiteY1" fmla="*/ 42161 h 3259230"/>
                <a:gd name="connsiteX2" fmla="*/ 1648976 w 2101414"/>
                <a:gd name="connsiteY2" fmla="*/ 111217 h 3259230"/>
                <a:gd name="connsiteX3" fmla="*/ 1658501 w 2101414"/>
                <a:gd name="connsiteY3" fmla="*/ 154080 h 3259230"/>
                <a:gd name="connsiteX4" fmla="*/ 1668026 w 2101414"/>
                <a:gd name="connsiteY4" fmla="*/ 215992 h 3259230"/>
                <a:gd name="connsiteX5" fmla="*/ 1677551 w 2101414"/>
                <a:gd name="connsiteY5" fmla="*/ 249330 h 3259230"/>
                <a:gd name="connsiteX6" fmla="*/ 1691839 w 2101414"/>
                <a:gd name="connsiteY6" fmla="*/ 325530 h 3259230"/>
                <a:gd name="connsiteX7" fmla="*/ 1701364 w 2101414"/>
                <a:gd name="connsiteY7" fmla="*/ 354105 h 3259230"/>
                <a:gd name="connsiteX8" fmla="*/ 1706126 w 2101414"/>
                <a:gd name="connsiteY8" fmla="*/ 368392 h 3259230"/>
                <a:gd name="connsiteX9" fmla="*/ 1715651 w 2101414"/>
                <a:gd name="connsiteY9" fmla="*/ 382680 h 3259230"/>
                <a:gd name="connsiteX10" fmla="*/ 1725176 w 2101414"/>
                <a:gd name="connsiteY10" fmla="*/ 411255 h 3259230"/>
                <a:gd name="connsiteX11" fmla="*/ 1744226 w 2101414"/>
                <a:gd name="connsiteY11" fmla="*/ 439830 h 3259230"/>
                <a:gd name="connsiteX12" fmla="*/ 1748989 w 2101414"/>
                <a:gd name="connsiteY12" fmla="*/ 454117 h 3259230"/>
                <a:gd name="connsiteX13" fmla="*/ 1772801 w 2101414"/>
                <a:gd name="connsiteY13" fmla="*/ 482692 h 3259230"/>
                <a:gd name="connsiteX14" fmla="*/ 1787089 w 2101414"/>
                <a:gd name="connsiteY14" fmla="*/ 487455 h 3259230"/>
                <a:gd name="connsiteX15" fmla="*/ 1796614 w 2101414"/>
                <a:gd name="connsiteY15" fmla="*/ 501742 h 3259230"/>
                <a:gd name="connsiteX16" fmla="*/ 1825189 w 2101414"/>
                <a:gd name="connsiteY16" fmla="*/ 520792 h 3259230"/>
                <a:gd name="connsiteX17" fmla="*/ 1853764 w 2101414"/>
                <a:gd name="connsiteY17" fmla="*/ 563655 h 3259230"/>
                <a:gd name="connsiteX18" fmla="*/ 1863289 w 2101414"/>
                <a:gd name="connsiteY18" fmla="*/ 577942 h 3259230"/>
                <a:gd name="connsiteX19" fmla="*/ 1858526 w 2101414"/>
                <a:gd name="connsiteY19" fmla="*/ 611280 h 3259230"/>
                <a:gd name="connsiteX20" fmla="*/ 1849001 w 2101414"/>
                <a:gd name="connsiteY20" fmla="*/ 673192 h 3259230"/>
                <a:gd name="connsiteX21" fmla="*/ 1839476 w 2101414"/>
                <a:gd name="connsiteY21" fmla="*/ 701767 h 3259230"/>
                <a:gd name="connsiteX22" fmla="*/ 1829951 w 2101414"/>
                <a:gd name="connsiteY22" fmla="*/ 716055 h 3259230"/>
                <a:gd name="connsiteX23" fmla="*/ 1825189 w 2101414"/>
                <a:gd name="connsiteY23" fmla="*/ 735105 h 3259230"/>
                <a:gd name="connsiteX24" fmla="*/ 1820426 w 2101414"/>
                <a:gd name="connsiteY24" fmla="*/ 749392 h 3259230"/>
                <a:gd name="connsiteX25" fmla="*/ 1825189 w 2101414"/>
                <a:gd name="connsiteY25" fmla="*/ 777967 h 3259230"/>
                <a:gd name="connsiteX26" fmla="*/ 1834714 w 2101414"/>
                <a:gd name="connsiteY26" fmla="*/ 806542 h 3259230"/>
                <a:gd name="connsiteX27" fmla="*/ 1839476 w 2101414"/>
                <a:gd name="connsiteY27" fmla="*/ 820830 h 3259230"/>
                <a:gd name="connsiteX28" fmla="*/ 1849001 w 2101414"/>
                <a:gd name="connsiteY28" fmla="*/ 835117 h 3259230"/>
                <a:gd name="connsiteX29" fmla="*/ 1853764 w 2101414"/>
                <a:gd name="connsiteY29" fmla="*/ 854167 h 3259230"/>
                <a:gd name="connsiteX30" fmla="*/ 1863289 w 2101414"/>
                <a:gd name="connsiteY30" fmla="*/ 954180 h 3259230"/>
                <a:gd name="connsiteX31" fmla="*/ 1868051 w 2101414"/>
                <a:gd name="connsiteY31" fmla="*/ 992280 h 3259230"/>
                <a:gd name="connsiteX32" fmla="*/ 1863289 w 2101414"/>
                <a:gd name="connsiteY32" fmla="*/ 1016092 h 3259230"/>
                <a:gd name="connsiteX33" fmla="*/ 1849001 w 2101414"/>
                <a:gd name="connsiteY33" fmla="*/ 1087530 h 3259230"/>
                <a:gd name="connsiteX34" fmla="*/ 1839476 w 2101414"/>
                <a:gd name="connsiteY34" fmla="*/ 1116105 h 3259230"/>
                <a:gd name="connsiteX35" fmla="*/ 1829951 w 2101414"/>
                <a:gd name="connsiteY35" fmla="*/ 1144680 h 3259230"/>
                <a:gd name="connsiteX36" fmla="*/ 1815664 w 2101414"/>
                <a:gd name="connsiteY36" fmla="*/ 1187542 h 3259230"/>
                <a:gd name="connsiteX37" fmla="*/ 1810901 w 2101414"/>
                <a:gd name="connsiteY37" fmla="*/ 1201830 h 3259230"/>
                <a:gd name="connsiteX38" fmla="*/ 1777564 w 2101414"/>
                <a:gd name="connsiteY38" fmla="*/ 1244692 h 3259230"/>
                <a:gd name="connsiteX39" fmla="*/ 1768039 w 2101414"/>
                <a:gd name="connsiteY39" fmla="*/ 1258980 h 3259230"/>
                <a:gd name="connsiteX40" fmla="*/ 1739464 w 2101414"/>
                <a:gd name="connsiteY40" fmla="*/ 1278030 h 3259230"/>
                <a:gd name="connsiteX41" fmla="*/ 1729939 w 2101414"/>
                <a:gd name="connsiteY41" fmla="*/ 1292317 h 3259230"/>
                <a:gd name="connsiteX42" fmla="*/ 1701364 w 2101414"/>
                <a:gd name="connsiteY42" fmla="*/ 1311367 h 3259230"/>
                <a:gd name="connsiteX43" fmla="*/ 1691839 w 2101414"/>
                <a:gd name="connsiteY43" fmla="*/ 1325655 h 3259230"/>
                <a:gd name="connsiteX44" fmla="*/ 1677551 w 2101414"/>
                <a:gd name="connsiteY44" fmla="*/ 1335180 h 3259230"/>
                <a:gd name="connsiteX45" fmla="*/ 1668026 w 2101414"/>
                <a:gd name="connsiteY45" fmla="*/ 1378042 h 3259230"/>
                <a:gd name="connsiteX46" fmla="*/ 1682314 w 2101414"/>
                <a:gd name="connsiteY46" fmla="*/ 1406617 h 3259230"/>
                <a:gd name="connsiteX47" fmla="*/ 1696601 w 2101414"/>
                <a:gd name="connsiteY47" fmla="*/ 1416142 h 3259230"/>
                <a:gd name="connsiteX48" fmla="*/ 1734701 w 2101414"/>
                <a:gd name="connsiteY48" fmla="*/ 1439955 h 3259230"/>
                <a:gd name="connsiteX49" fmla="*/ 1748989 w 2101414"/>
                <a:gd name="connsiteY49" fmla="*/ 1444717 h 3259230"/>
                <a:gd name="connsiteX50" fmla="*/ 1758514 w 2101414"/>
                <a:gd name="connsiteY50" fmla="*/ 1459005 h 3259230"/>
                <a:gd name="connsiteX51" fmla="*/ 1791851 w 2101414"/>
                <a:gd name="connsiteY51" fmla="*/ 1497105 h 3259230"/>
                <a:gd name="connsiteX52" fmla="*/ 1810901 w 2101414"/>
                <a:gd name="connsiteY52" fmla="*/ 1539967 h 3259230"/>
                <a:gd name="connsiteX53" fmla="*/ 1825189 w 2101414"/>
                <a:gd name="connsiteY53" fmla="*/ 1544730 h 3259230"/>
                <a:gd name="connsiteX54" fmla="*/ 1829951 w 2101414"/>
                <a:gd name="connsiteY54" fmla="*/ 1559017 h 3259230"/>
                <a:gd name="connsiteX55" fmla="*/ 1858526 w 2101414"/>
                <a:gd name="connsiteY55" fmla="*/ 1578067 h 3259230"/>
                <a:gd name="connsiteX56" fmla="*/ 1877576 w 2101414"/>
                <a:gd name="connsiteY56" fmla="*/ 1620930 h 3259230"/>
                <a:gd name="connsiteX57" fmla="*/ 1891864 w 2101414"/>
                <a:gd name="connsiteY57" fmla="*/ 1630455 h 3259230"/>
                <a:gd name="connsiteX58" fmla="*/ 1939489 w 2101414"/>
                <a:gd name="connsiteY58" fmla="*/ 1644742 h 3259230"/>
                <a:gd name="connsiteX59" fmla="*/ 1953776 w 2101414"/>
                <a:gd name="connsiteY59" fmla="*/ 1649505 h 3259230"/>
                <a:gd name="connsiteX60" fmla="*/ 1982351 w 2101414"/>
                <a:gd name="connsiteY60" fmla="*/ 1663792 h 3259230"/>
                <a:gd name="connsiteX61" fmla="*/ 2025214 w 2101414"/>
                <a:gd name="connsiteY61" fmla="*/ 1692367 h 3259230"/>
                <a:gd name="connsiteX62" fmla="*/ 2039501 w 2101414"/>
                <a:gd name="connsiteY62" fmla="*/ 1701892 h 3259230"/>
                <a:gd name="connsiteX63" fmla="*/ 2049026 w 2101414"/>
                <a:gd name="connsiteY63" fmla="*/ 1716180 h 3259230"/>
                <a:gd name="connsiteX64" fmla="*/ 2063314 w 2101414"/>
                <a:gd name="connsiteY64" fmla="*/ 1725705 h 3259230"/>
                <a:gd name="connsiteX65" fmla="*/ 2072839 w 2101414"/>
                <a:gd name="connsiteY65" fmla="*/ 1754280 h 3259230"/>
                <a:gd name="connsiteX66" fmla="*/ 2077601 w 2101414"/>
                <a:gd name="connsiteY66" fmla="*/ 1768567 h 3259230"/>
                <a:gd name="connsiteX67" fmla="*/ 2082364 w 2101414"/>
                <a:gd name="connsiteY67" fmla="*/ 1782855 h 3259230"/>
                <a:gd name="connsiteX68" fmla="*/ 2087126 w 2101414"/>
                <a:gd name="connsiteY68" fmla="*/ 1806667 h 3259230"/>
                <a:gd name="connsiteX69" fmla="*/ 2091889 w 2101414"/>
                <a:gd name="connsiteY69" fmla="*/ 1820955 h 3259230"/>
                <a:gd name="connsiteX70" fmla="*/ 2101414 w 2101414"/>
                <a:gd name="connsiteY70" fmla="*/ 1859055 h 3259230"/>
                <a:gd name="connsiteX71" fmla="*/ 2091889 w 2101414"/>
                <a:gd name="connsiteY71" fmla="*/ 1935255 h 3259230"/>
                <a:gd name="connsiteX72" fmla="*/ 2082364 w 2101414"/>
                <a:gd name="connsiteY72" fmla="*/ 1963830 h 3259230"/>
                <a:gd name="connsiteX73" fmla="*/ 2077601 w 2101414"/>
                <a:gd name="connsiteY73" fmla="*/ 1978117 h 3259230"/>
                <a:gd name="connsiteX74" fmla="*/ 2058551 w 2101414"/>
                <a:gd name="connsiteY74" fmla="*/ 2006692 h 3259230"/>
                <a:gd name="connsiteX75" fmla="*/ 2044264 w 2101414"/>
                <a:gd name="connsiteY75" fmla="*/ 2035267 h 3259230"/>
                <a:gd name="connsiteX76" fmla="*/ 2029976 w 2101414"/>
                <a:gd name="connsiteY76" fmla="*/ 2044792 h 3259230"/>
                <a:gd name="connsiteX77" fmla="*/ 2020451 w 2101414"/>
                <a:gd name="connsiteY77" fmla="*/ 2059080 h 3259230"/>
                <a:gd name="connsiteX78" fmla="*/ 2006164 w 2101414"/>
                <a:gd name="connsiteY78" fmla="*/ 2063842 h 3259230"/>
                <a:gd name="connsiteX79" fmla="*/ 1944251 w 2101414"/>
                <a:gd name="connsiteY79" fmla="*/ 2078130 h 3259230"/>
                <a:gd name="connsiteX80" fmla="*/ 1929964 w 2101414"/>
                <a:gd name="connsiteY80" fmla="*/ 2092417 h 3259230"/>
                <a:gd name="connsiteX81" fmla="*/ 1915676 w 2101414"/>
                <a:gd name="connsiteY81" fmla="*/ 2101942 h 3259230"/>
                <a:gd name="connsiteX82" fmla="*/ 1896626 w 2101414"/>
                <a:gd name="connsiteY82" fmla="*/ 2130517 h 3259230"/>
                <a:gd name="connsiteX83" fmla="*/ 1868051 w 2101414"/>
                <a:gd name="connsiteY83" fmla="*/ 2173380 h 3259230"/>
                <a:gd name="connsiteX84" fmla="*/ 1849001 w 2101414"/>
                <a:gd name="connsiteY84" fmla="*/ 2201955 h 3259230"/>
                <a:gd name="connsiteX85" fmla="*/ 1839476 w 2101414"/>
                <a:gd name="connsiteY85" fmla="*/ 2216242 h 3259230"/>
                <a:gd name="connsiteX86" fmla="*/ 1810901 w 2101414"/>
                <a:gd name="connsiteY86" fmla="*/ 2273392 h 3259230"/>
                <a:gd name="connsiteX87" fmla="*/ 1801376 w 2101414"/>
                <a:gd name="connsiteY87" fmla="*/ 2287680 h 3259230"/>
                <a:gd name="connsiteX88" fmla="*/ 1791851 w 2101414"/>
                <a:gd name="connsiteY88" fmla="*/ 2316255 h 3259230"/>
                <a:gd name="connsiteX89" fmla="*/ 1787089 w 2101414"/>
                <a:gd name="connsiteY89" fmla="*/ 2330542 h 3259230"/>
                <a:gd name="connsiteX90" fmla="*/ 1796614 w 2101414"/>
                <a:gd name="connsiteY90" fmla="*/ 2363880 h 3259230"/>
                <a:gd name="connsiteX91" fmla="*/ 1806139 w 2101414"/>
                <a:gd name="connsiteY91" fmla="*/ 2392455 h 3259230"/>
                <a:gd name="connsiteX92" fmla="*/ 1810901 w 2101414"/>
                <a:gd name="connsiteY92" fmla="*/ 2406742 h 3259230"/>
                <a:gd name="connsiteX93" fmla="*/ 1820426 w 2101414"/>
                <a:gd name="connsiteY93" fmla="*/ 2449605 h 3259230"/>
                <a:gd name="connsiteX94" fmla="*/ 1829951 w 2101414"/>
                <a:gd name="connsiteY94" fmla="*/ 2463892 h 3259230"/>
                <a:gd name="connsiteX95" fmla="*/ 1839476 w 2101414"/>
                <a:gd name="connsiteY95" fmla="*/ 2492467 h 3259230"/>
                <a:gd name="connsiteX96" fmla="*/ 1863289 w 2101414"/>
                <a:gd name="connsiteY96" fmla="*/ 2535330 h 3259230"/>
                <a:gd name="connsiteX97" fmla="*/ 1858526 w 2101414"/>
                <a:gd name="connsiteY97" fmla="*/ 2678205 h 3259230"/>
                <a:gd name="connsiteX98" fmla="*/ 1858526 w 2101414"/>
                <a:gd name="connsiteY98" fmla="*/ 2721067 h 3259230"/>
                <a:gd name="connsiteX99" fmla="*/ 1858526 w 2101414"/>
                <a:gd name="connsiteY99" fmla="*/ 3025867 h 3259230"/>
                <a:gd name="connsiteX100" fmla="*/ 1853764 w 2101414"/>
                <a:gd name="connsiteY100" fmla="*/ 3059205 h 3259230"/>
                <a:gd name="connsiteX101" fmla="*/ 1844239 w 2101414"/>
                <a:gd name="connsiteY101" fmla="*/ 3125880 h 3259230"/>
                <a:gd name="connsiteX102" fmla="*/ 1839476 w 2101414"/>
                <a:gd name="connsiteY102" fmla="*/ 3140167 h 3259230"/>
                <a:gd name="connsiteX103" fmla="*/ 1820426 w 2101414"/>
                <a:gd name="connsiteY103" fmla="*/ 3168742 h 3259230"/>
                <a:gd name="connsiteX104" fmla="*/ 1815664 w 2101414"/>
                <a:gd name="connsiteY104" fmla="*/ 3183030 h 3259230"/>
                <a:gd name="connsiteX105" fmla="*/ 1772801 w 2101414"/>
                <a:gd name="connsiteY105" fmla="*/ 3202080 h 3259230"/>
                <a:gd name="connsiteX106" fmla="*/ 1729939 w 2101414"/>
                <a:gd name="connsiteY106" fmla="*/ 3225892 h 3259230"/>
                <a:gd name="connsiteX107" fmla="*/ 1715651 w 2101414"/>
                <a:gd name="connsiteY107" fmla="*/ 3235417 h 3259230"/>
                <a:gd name="connsiteX108" fmla="*/ 1677551 w 2101414"/>
                <a:gd name="connsiteY108" fmla="*/ 3244942 h 3259230"/>
                <a:gd name="connsiteX109" fmla="*/ 1582301 w 2101414"/>
                <a:gd name="connsiteY109" fmla="*/ 3254467 h 3259230"/>
                <a:gd name="connsiteX110" fmla="*/ 1563251 w 2101414"/>
                <a:gd name="connsiteY110" fmla="*/ 3259230 h 3259230"/>
                <a:gd name="connsiteX111" fmla="*/ 1501339 w 2101414"/>
                <a:gd name="connsiteY111" fmla="*/ 3254467 h 3259230"/>
                <a:gd name="connsiteX112" fmla="*/ 1468001 w 2101414"/>
                <a:gd name="connsiteY112" fmla="*/ 3244942 h 3259230"/>
                <a:gd name="connsiteX113" fmla="*/ 1434664 w 2101414"/>
                <a:gd name="connsiteY113" fmla="*/ 3240180 h 3259230"/>
                <a:gd name="connsiteX114" fmla="*/ 1420376 w 2101414"/>
                <a:gd name="connsiteY114" fmla="*/ 3235417 h 3259230"/>
                <a:gd name="connsiteX115" fmla="*/ 1367989 w 2101414"/>
                <a:gd name="connsiteY115" fmla="*/ 3225892 h 3259230"/>
                <a:gd name="connsiteX116" fmla="*/ 1348939 w 2101414"/>
                <a:gd name="connsiteY116" fmla="*/ 3221130 h 3259230"/>
                <a:gd name="connsiteX117" fmla="*/ 1320364 w 2101414"/>
                <a:gd name="connsiteY117" fmla="*/ 3211605 h 3259230"/>
                <a:gd name="connsiteX118" fmla="*/ 1291789 w 2101414"/>
                <a:gd name="connsiteY118" fmla="*/ 3197317 h 3259230"/>
                <a:gd name="connsiteX119" fmla="*/ 1263214 w 2101414"/>
                <a:gd name="connsiteY119" fmla="*/ 3183030 h 3259230"/>
                <a:gd name="connsiteX120" fmla="*/ 1248926 w 2101414"/>
                <a:gd name="connsiteY120" fmla="*/ 3173505 h 3259230"/>
                <a:gd name="connsiteX121" fmla="*/ 1239401 w 2101414"/>
                <a:gd name="connsiteY121" fmla="*/ 3144930 h 3259230"/>
                <a:gd name="connsiteX122" fmla="*/ 1239401 w 2101414"/>
                <a:gd name="connsiteY122" fmla="*/ 3002055 h 3259230"/>
                <a:gd name="connsiteX123" fmla="*/ 1229876 w 2101414"/>
                <a:gd name="connsiteY123" fmla="*/ 2968717 h 3259230"/>
                <a:gd name="connsiteX124" fmla="*/ 1234639 w 2101414"/>
                <a:gd name="connsiteY124" fmla="*/ 2911567 h 3259230"/>
                <a:gd name="connsiteX125" fmla="*/ 1244164 w 2101414"/>
                <a:gd name="connsiteY125" fmla="*/ 2868705 h 3259230"/>
                <a:gd name="connsiteX126" fmla="*/ 1239401 w 2101414"/>
                <a:gd name="connsiteY126" fmla="*/ 2792505 h 3259230"/>
                <a:gd name="connsiteX127" fmla="*/ 1244164 w 2101414"/>
                <a:gd name="connsiteY127" fmla="*/ 2730592 h 3259230"/>
                <a:gd name="connsiteX128" fmla="*/ 1244164 w 2101414"/>
                <a:gd name="connsiteY128" fmla="*/ 2659155 h 3259230"/>
                <a:gd name="connsiteX129" fmla="*/ 1234639 w 2101414"/>
                <a:gd name="connsiteY129" fmla="*/ 2592480 h 3259230"/>
                <a:gd name="connsiteX130" fmla="*/ 1229876 w 2101414"/>
                <a:gd name="connsiteY130" fmla="*/ 2578192 h 3259230"/>
                <a:gd name="connsiteX131" fmla="*/ 1234639 w 2101414"/>
                <a:gd name="connsiteY131" fmla="*/ 2521042 h 3259230"/>
                <a:gd name="connsiteX132" fmla="*/ 1239401 w 2101414"/>
                <a:gd name="connsiteY132" fmla="*/ 2506755 h 3259230"/>
                <a:gd name="connsiteX133" fmla="*/ 1253689 w 2101414"/>
                <a:gd name="connsiteY133" fmla="*/ 2459130 h 3259230"/>
                <a:gd name="connsiteX134" fmla="*/ 1258451 w 2101414"/>
                <a:gd name="connsiteY134" fmla="*/ 2444842 h 3259230"/>
                <a:gd name="connsiteX135" fmla="*/ 1277501 w 2101414"/>
                <a:gd name="connsiteY135" fmla="*/ 2416267 h 3259230"/>
                <a:gd name="connsiteX136" fmla="*/ 1291789 w 2101414"/>
                <a:gd name="connsiteY136" fmla="*/ 2368642 h 3259230"/>
                <a:gd name="connsiteX137" fmla="*/ 1296551 w 2101414"/>
                <a:gd name="connsiteY137" fmla="*/ 2354355 h 3259230"/>
                <a:gd name="connsiteX138" fmla="*/ 1282264 w 2101414"/>
                <a:gd name="connsiteY138" fmla="*/ 2297205 h 3259230"/>
                <a:gd name="connsiteX139" fmla="*/ 1272739 w 2101414"/>
                <a:gd name="connsiteY139" fmla="*/ 2282917 h 3259230"/>
                <a:gd name="connsiteX140" fmla="*/ 1263214 w 2101414"/>
                <a:gd name="connsiteY140" fmla="*/ 2240055 h 3259230"/>
                <a:gd name="connsiteX141" fmla="*/ 1258451 w 2101414"/>
                <a:gd name="connsiteY141" fmla="*/ 2197192 h 3259230"/>
                <a:gd name="connsiteX142" fmla="*/ 1248926 w 2101414"/>
                <a:gd name="connsiteY142" fmla="*/ 2163855 h 3259230"/>
                <a:gd name="connsiteX143" fmla="*/ 1253689 w 2101414"/>
                <a:gd name="connsiteY143" fmla="*/ 2059080 h 3259230"/>
                <a:gd name="connsiteX144" fmla="*/ 1263214 w 2101414"/>
                <a:gd name="connsiteY144" fmla="*/ 2011455 h 3259230"/>
                <a:gd name="connsiteX145" fmla="*/ 1258451 w 2101414"/>
                <a:gd name="connsiteY145" fmla="*/ 1959067 h 3259230"/>
                <a:gd name="connsiteX146" fmla="*/ 1215589 w 2101414"/>
                <a:gd name="connsiteY146" fmla="*/ 1935255 h 3259230"/>
                <a:gd name="connsiteX147" fmla="*/ 1201301 w 2101414"/>
                <a:gd name="connsiteY147" fmla="*/ 1940017 h 3259230"/>
                <a:gd name="connsiteX148" fmla="*/ 1163201 w 2101414"/>
                <a:gd name="connsiteY148" fmla="*/ 1930492 h 3259230"/>
                <a:gd name="connsiteX149" fmla="*/ 1148914 w 2101414"/>
                <a:gd name="connsiteY149" fmla="*/ 1920967 h 3259230"/>
                <a:gd name="connsiteX150" fmla="*/ 1120339 w 2101414"/>
                <a:gd name="connsiteY150" fmla="*/ 1911442 h 3259230"/>
                <a:gd name="connsiteX151" fmla="*/ 1106051 w 2101414"/>
                <a:gd name="connsiteY151" fmla="*/ 1906680 h 3259230"/>
                <a:gd name="connsiteX152" fmla="*/ 1039376 w 2101414"/>
                <a:gd name="connsiteY152" fmla="*/ 1916205 h 3259230"/>
                <a:gd name="connsiteX153" fmla="*/ 1006039 w 2101414"/>
                <a:gd name="connsiteY153" fmla="*/ 1911442 h 3259230"/>
                <a:gd name="connsiteX154" fmla="*/ 944126 w 2101414"/>
                <a:gd name="connsiteY154" fmla="*/ 1920967 h 3259230"/>
                <a:gd name="connsiteX155" fmla="*/ 882214 w 2101414"/>
                <a:gd name="connsiteY155" fmla="*/ 1916205 h 3259230"/>
                <a:gd name="connsiteX156" fmla="*/ 867926 w 2101414"/>
                <a:gd name="connsiteY156" fmla="*/ 1911442 h 3259230"/>
                <a:gd name="connsiteX157" fmla="*/ 853639 w 2101414"/>
                <a:gd name="connsiteY157" fmla="*/ 1901917 h 3259230"/>
                <a:gd name="connsiteX158" fmla="*/ 834589 w 2101414"/>
                <a:gd name="connsiteY158" fmla="*/ 1897155 h 3259230"/>
                <a:gd name="connsiteX159" fmla="*/ 806014 w 2101414"/>
                <a:gd name="connsiteY159" fmla="*/ 1901917 h 3259230"/>
                <a:gd name="connsiteX160" fmla="*/ 777439 w 2101414"/>
                <a:gd name="connsiteY160" fmla="*/ 1887630 h 3259230"/>
                <a:gd name="connsiteX161" fmla="*/ 706001 w 2101414"/>
                <a:gd name="connsiteY161" fmla="*/ 1892392 h 3259230"/>
                <a:gd name="connsiteX162" fmla="*/ 663139 w 2101414"/>
                <a:gd name="connsiteY162" fmla="*/ 1868580 h 3259230"/>
                <a:gd name="connsiteX163" fmla="*/ 596464 w 2101414"/>
                <a:gd name="connsiteY163" fmla="*/ 1849530 h 3259230"/>
                <a:gd name="connsiteX164" fmla="*/ 558364 w 2101414"/>
                <a:gd name="connsiteY164" fmla="*/ 1844767 h 3259230"/>
                <a:gd name="connsiteX165" fmla="*/ 515501 w 2101414"/>
                <a:gd name="connsiteY165" fmla="*/ 1849530 h 3259230"/>
                <a:gd name="connsiteX166" fmla="*/ 415489 w 2101414"/>
                <a:gd name="connsiteY166" fmla="*/ 1840005 h 3259230"/>
                <a:gd name="connsiteX167" fmla="*/ 344051 w 2101414"/>
                <a:gd name="connsiteY167" fmla="*/ 1830480 h 3259230"/>
                <a:gd name="connsiteX168" fmla="*/ 244039 w 2101414"/>
                <a:gd name="connsiteY168" fmla="*/ 1840005 h 3259230"/>
                <a:gd name="connsiteX169" fmla="*/ 196414 w 2101414"/>
                <a:gd name="connsiteY169" fmla="*/ 1849530 h 3259230"/>
                <a:gd name="connsiteX170" fmla="*/ 158314 w 2101414"/>
                <a:gd name="connsiteY170" fmla="*/ 1859055 h 3259230"/>
                <a:gd name="connsiteX171" fmla="*/ 129739 w 2101414"/>
                <a:gd name="connsiteY171" fmla="*/ 1868580 h 3259230"/>
                <a:gd name="connsiteX172" fmla="*/ 101164 w 2101414"/>
                <a:gd name="connsiteY172" fmla="*/ 1873342 h 3259230"/>
                <a:gd name="connsiteX173" fmla="*/ 72589 w 2101414"/>
                <a:gd name="connsiteY173" fmla="*/ 1863817 h 3259230"/>
                <a:gd name="connsiteX174" fmla="*/ 58301 w 2101414"/>
                <a:gd name="connsiteY174" fmla="*/ 1859055 h 3259230"/>
                <a:gd name="connsiteX175" fmla="*/ 29726 w 2101414"/>
                <a:gd name="connsiteY175" fmla="*/ 1840005 h 3259230"/>
                <a:gd name="connsiteX176" fmla="*/ 10676 w 2101414"/>
                <a:gd name="connsiteY176" fmla="*/ 1811430 h 3259230"/>
                <a:gd name="connsiteX177" fmla="*/ 1151 w 2101414"/>
                <a:gd name="connsiteY177" fmla="*/ 1773330 h 3259230"/>
                <a:gd name="connsiteX178" fmla="*/ 38931 w 2101414"/>
                <a:gd name="connsiteY178" fmla="*/ 1744755 h 3259230"/>
                <a:gd name="connsiteX179" fmla="*/ 31900 w 2101414"/>
                <a:gd name="connsiteY179" fmla="*/ 1716180 h 3259230"/>
                <a:gd name="connsiteX180" fmla="*/ 5914 w 2101414"/>
                <a:gd name="connsiteY180" fmla="*/ 1701892 h 3259230"/>
                <a:gd name="connsiteX181" fmla="*/ 15439 w 2101414"/>
                <a:gd name="connsiteY181" fmla="*/ 1687605 h 3259230"/>
                <a:gd name="connsiteX182" fmla="*/ 39251 w 2101414"/>
                <a:gd name="connsiteY182" fmla="*/ 1649505 h 3259230"/>
                <a:gd name="connsiteX183" fmla="*/ 67826 w 2101414"/>
                <a:gd name="connsiteY183" fmla="*/ 1630455 h 3259230"/>
                <a:gd name="connsiteX184" fmla="*/ 86876 w 2101414"/>
                <a:gd name="connsiteY184" fmla="*/ 1616167 h 3259230"/>
                <a:gd name="connsiteX185" fmla="*/ 120214 w 2101414"/>
                <a:gd name="connsiteY185" fmla="*/ 1606642 h 3259230"/>
                <a:gd name="connsiteX186" fmla="*/ 163076 w 2101414"/>
                <a:gd name="connsiteY186" fmla="*/ 1597117 h 3259230"/>
                <a:gd name="connsiteX187" fmla="*/ 234514 w 2101414"/>
                <a:gd name="connsiteY187" fmla="*/ 1611405 h 3259230"/>
                <a:gd name="connsiteX188" fmla="*/ 248801 w 2101414"/>
                <a:gd name="connsiteY188" fmla="*/ 1620930 h 3259230"/>
                <a:gd name="connsiteX189" fmla="*/ 277376 w 2101414"/>
                <a:gd name="connsiteY189" fmla="*/ 1630455 h 3259230"/>
                <a:gd name="connsiteX190" fmla="*/ 453589 w 2101414"/>
                <a:gd name="connsiteY190" fmla="*/ 1620930 h 3259230"/>
                <a:gd name="connsiteX191" fmla="*/ 486926 w 2101414"/>
                <a:gd name="connsiteY191" fmla="*/ 1611405 h 3259230"/>
                <a:gd name="connsiteX192" fmla="*/ 505976 w 2101414"/>
                <a:gd name="connsiteY192" fmla="*/ 1606642 h 3259230"/>
                <a:gd name="connsiteX193" fmla="*/ 586939 w 2101414"/>
                <a:gd name="connsiteY193" fmla="*/ 1592355 h 3259230"/>
                <a:gd name="connsiteX194" fmla="*/ 648851 w 2101414"/>
                <a:gd name="connsiteY194" fmla="*/ 1582830 h 3259230"/>
                <a:gd name="connsiteX195" fmla="*/ 867926 w 2101414"/>
                <a:gd name="connsiteY195" fmla="*/ 1573305 h 3259230"/>
                <a:gd name="connsiteX196" fmla="*/ 896501 w 2101414"/>
                <a:gd name="connsiteY196" fmla="*/ 1559017 h 3259230"/>
                <a:gd name="connsiteX197" fmla="*/ 934601 w 2101414"/>
                <a:gd name="connsiteY197" fmla="*/ 1549492 h 3259230"/>
                <a:gd name="connsiteX198" fmla="*/ 1001276 w 2101414"/>
                <a:gd name="connsiteY198" fmla="*/ 1554255 h 3259230"/>
                <a:gd name="connsiteX199" fmla="*/ 1025089 w 2101414"/>
                <a:gd name="connsiteY199" fmla="*/ 1559017 h 3259230"/>
                <a:gd name="connsiteX200" fmla="*/ 1077476 w 2101414"/>
                <a:gd name="connsiteY200" fmla="*/ 1563780 h 3259230"/>
                <a:gd name="connsiteX201" fmla="*/ 1115576 w 2101414"/>
                <a:gd name="connsiteY201" fmla="*/ 1554255 h 3259230"/>
                <a:gd name="connsiteX202" fmla="*/ 1167964 w 2101414"/>
                <a:gd name="connsiteY202" fmla="*/ 1539967 h 3259230"/>
                <a:gd name="connsiteX203" fmla="*/ 1234639 w 2101414"/>
                <a:gd name="connsiteY203" fmla="*/ 1535205 h 3259230"/>
                <a:gd name="connsiteX204" fmla="*/ 1282264 w 2101414"/>
                <a:gd name="connsiteY204" fmla="*/ 1530442 h 3259230"/>
                <a:gd name="connsiteX205" fmla="*/ 1296551 w 2101414"/>
                <a:gd name="connsiteY205" fmla="*/ 1525680 h 3259230"/>
                <a:gd name="connsiteX206" fmla="*/ 1301314 w 2101414"/>
                <a:gd name="connsiteY206" fmla="*/ 1511392 h 3259230"/>
                <a:gd name="connsiteX207" fmla="*/ 1310839 w 2101414"/>
                <a:gd name="connsiteY207" fmla="*/ 1497105 h 3259230"/>
                <a:gd name="connsiteX208" fmla="*/ 1339414 w 2101414"/>
                <a:gd name="connsiteY208" fmla="*/ 1473292 h 3259230"/>
                <a:gd name="connsiteX209" fmla="*/ 1348939 w 2101414"/>
                <a:gd name="connsiteY209" fmla="*/ 1459005 h 3259230"/>
                <a:gd name="connsiteX210" fmla="*/ 1377514 w 2101414"/>
                <a:gd name="connsiteY210" fmla="*/ 1439955 h 3259230"/>
                <a:gd name="connsiteX211" fmla="*/ 1406089 w 2101414"/>
                <a:gd name="connsiteY211" fmla="*/ 1430430 h 3259230"/>
                <a:gd name="connsiteX212" fmla="*/ 1434664 w 2101414"/>
                <a:gd name="connsiteY212" fmla="*/ 1406617 h 3259230"/>
                <a:gd name="connsiteX213" fmla="*/ 1444189 w 2101414"/>
                <a:gd name="connsiteY213" fmla="*/ 1378042 h 3259230"/>
                <a:gd name="connsiteX214" fmla="*/ 1425139 w 2101414"/>
                <a:gd name="connsiteY214" fmla="*/ 1325655 h 3259230"/>
                <a:gd name="connsiteX215" fmla="*/ 1396564 w 2101414"/>
                <a:gd name="connsiteY215" fmla="*/ 1301842 h 3259230"/>
                <a:gd name="connsiteX216" fmla="*/ 1387039 w 2101414"/>
                <a:gd name="connsiteY216" fmla="*/ 1287555 h 3259230"/>
                <a:gd name="connsiteX217" fmla="*/ 1372751 w 2101414"/>
                <a:gd name="connsiteY217" fmla="*/ 1268505 h 3259230"/>
                <a:gd name="connsiteX218" fmla="*/ 1353701 w 2101414"/>
                <a:gd name="connsiteY218" fmla="*/ 1239930 h 3259230"/>
                <a:gd name="connsiteX219" fmla="*/ 1339414 w 2101414"/>
                <a:gd name="connsiteY219" fmla="*/ 1230405 h 3259230"/>
                <a:gd name="connsiteX220" fmla="*/ 1325126 w 2101414"/>
                <a:gd name="connsiteY220" fmla="*/ 1201830 h 3259230"/>
                <a:gd name="connsiteX221" fmla="*/ 1315601 w 2101414"/>
                <a:gd name="connsiteY221" fmla="*/ 1173255 h 3259230"/>
                <a:gd name="connsiteX222" fmla="*/ 1310839 w 2101414"/>
                <a:gd name="connsiteY222" fmla="*/ 1158967 h 3259230"/>
                <a:gd name="connsiteX223" fmla="*/ 1306076 w 2101414"/>
                <a:gd name="connsiteY223" fmla="*/ 1144680 h 3259230"/>
                <a:gd name="connsiteX224" fmla="*/ 1296551 w 2101414"/>
                <a:gd name="connsiteY224" fmla="*/ 1111342 h 3259230"/>
                <a:gd name="connsiteX225" fmla="*/ 1282264 w 2101414"/>
                <a:gd name="connsiteY225" fmla="*/ 1101817 h 3259230"/>
                <a:gd name="connsiteX226" fmla="*/ 1258451 w 2101414"/>
                <a:gd name="connsiteY226" fmla="*/ 1106580 h 3259230"/>
                <a:gd name="connsiteX227" fmla="*/ 1182251 w 2101414"/>
                <a:gd name="connsiteY227" fmla="*/ 1097055 h 3259230"/>
                <a:gd name="connsiteX228" fmla="*/ 1172726 w 2101414"/>
                <a:gd name="connsiteY228" fmla="*/ 1068480 h 3259230"/>
                <a:gd name="connsiteX229" fmla="*/ 1177489 w 2101414"/>
                <a:gd name="connsiteY229" fmla="*/ 1006567 h 3259230"/>
                <a:gd name="connsiteX230" fmla="*/ 1187014 w 2101414"/>
                <a:gd name="connsiteY230" fmla="*/ 992280 h 3259230"/>
                <a:gd name="connsiteX231" fmla="*/ 1215589 w 2101414"/>
                <a:gd name="connsiteY231" fmla="*/ 968467 h 3259230"/>
                <a:gd name="connsiteX232" fmla="*/ 1229876 w 2101414"/>
                <a:gd name="connsiteY232" fmla="*/ 963705 h 3259230"/>
                <a:gd name="connsiteX233" fmla="*/ 1239401 w 2101414"/>
                <a:gd name="connsiteY233" fmla="*/ 949417 h 3259230"/>
                <a:gd name="connsiteX234" fmla="*/ 1267976 w 2101414"/>
                <a:gd name="connsiteY234" fmla="*/ 930367 h 3259230"/>
                <a:gd name="connsiteX235" fmla="*/ 1277501 w 2101414"/>
                <a:gd name="connsiteY235" fmla="*/ 901792 h 3259230"/>
                <a:gd name="connsiteX236" fmla="*/ 1282264 w 2101414"/>
                <a:gd name="connsiteY236" fmla="*/ 887505 h 3259230"/>
                <a:gd name="connsiteX237" fmla="*/ 1291789 w 2101414"/>
                <a:gd name="connsiteY237" fmla="*/ 873217 h 3259230"/>
                <a:gd name="connsiteX238" fmla="*/ 1287026 w 2101414"/>
                <a:gd name="connsiteY238" fmla="*/ 811305 h 3259230"/>
                <a:gd name="connsiteX239" fmla="*/ 1282264 w 2101414"/>
                <a:gd name="connsiteY239" fmla="*/ 797017 h 3259230"/>
                <a:gd name="connsiteX240" fmla="*/ 1267976 w 2101414"/>
                <a:gd name="connsiteY240" fmla="*/ 787492 h 3259230"/>
                <a:gd name="connsiteX241" fmla="*/ 1258451 w 2101414"/>
                <a:gd name="connsiteY241" fmla="*/ 758917 h 3259230"/>
                <a:gd name="connsiteX242" fmla="*/ 1253689 w 2101414"/>
                <a:gd name="connsiteY242" fmla="*/ 744630 h 3259230"/>
                <a:gd name="connsiteX243" fmla="*/ 1248926 w 2101414"/>
                <a:gd name="connsiteY243" fmla="*/ 725580 h 3259230"/>
                <a:gd name="connsiteX244" fmla="*/ 1244164 w 2101414"/>
                <a:gd name="connsiteY244" fmla="*/ 687480 h 3259230"/>
                <a:gd name="connsiteX245" fmla="*/ 1239401 w 2101414"/>
                <a:gd name="connsiteY245" fmla="*/ 673192 h 3259230"/>
                <a:gd name="connsiteX246" fmla="*/ 1229876 w 2101414"/>
                <a:gd name="connsiteY246" fmla="*/ 630330 h 3259230"/>
                <a:gd name="connsiteX247" fmla="*/ 1234639 w 2101414"/>
                <a:gd name="connsiteY247" fmla="*/ 596992 h 3259230"/>
                <a:gd name="connsiteX248" fmla="*/ 1239401 w 2101414"/>
                <a:gd name="connsiteY248" fmla="*/ 582705 h 3259230"/>
                <a:gd name="connsiteX249" fmla="*/ 1258451 w 2101414"/>
                <a:gd name="connsiteY249" fmla="*/ 577942 h 3259230"/>
                <a:gd name="connsiteX250" fmla="*/ 1282264 w 2101414"/>
                <a:gd name="connsiteY250" fmla="*/ 554130 h 3259230"/>
                <a:gd name="connsiteX251" fmla="*/ 1310839 w 2101414"/>
                <a:gd name="connsiteY251" fmla="*/ 525555 h 3259230"/>
                <a:gd name="connsiteX252" fmla="*/ 1315601 w 2101414"/>
                <a:gd name="connsiteY252" fmla="*/ 511267 h 3259230"/>
                <a:gd name="connsiteX253" fmla="*/ 1325126 w 2101414"/>
                <a:gd name="connsiteY253" fmla="*/ 496980 h 3259230"/>
                <a:gd name="connsiteX254" fmla="*/ 1329889 w 2101414"/>
                <a:gd name="connsiteY254" fmla="*/ 477930 h 3259230"/>
                <a:gd name="connsiteX255" fmla="*/ 1353701 w 2101414"/>
                <a:gd name="connsiteY255" fmla="*/ 411255 h 3259230"/>
                <a:gd name="connsiteX256" fmla="*/ 1363226 w 2101414"/>
                <a:gd name="connsiteY256" fmla="*/ 311242 h 3259230"/>
                <a:gd name="connsiteX257" fmla="*/ 1372751 w 2101414"/>
                <a:gd name="connsiteY257" fmla="*/ 268380 h 3259230"/>
                <a:gd name="connsiteX258" fmla="*/ 1377514 w 2101414"/>
                <a:gd name="connsiteY258" fmla="*/ 235042 h 3259230"/>
                <a:gd name="connsiteX259" fmla="*/ 1387039 w 2101414"/>
                <a:gd name="connsiteY259" fmla="*/ 206467 h 3259230"/>
                <a:gd name="connsiteX260" fmla="*/ 1391801 w 2101414"/>
                <a:gd name="connsiteY260" fmla="*/ 187417 h 3259230"/>
                <a:gd name="connsiteX261" fmla="*/ 1401326 w 2101414"/>
                <a:gd name="connsiteY261" fmla="*/ 92167 h 3259230"/>
                <a:gd name="connsiteX262" fmla="*/ 1425139 w 2101414"/>
                <a:gd name="connsiteY262" fmla="*/ 44542 h 3259230"/>
                <a:gd name="connsiteX263" fmla="*/ 1453714 w 2101414"/>
                <a:gd name="connsiteY263" fmla="*/ 20730 h 3259230"/>
                <a:gd name="connsiteX264" fmla="*/ 1482289 w 2101414"/>
                <a:gd name="connsiteY264" fmla="*/ 11205 h 3259230"/>
                <a:gd name="connsiteX265" fmla="*/ 1496576 w 2101414"/>
                <a:gd name="connsiteY265" fmla="*/ 6442 h 3259230"/>
                <a:gd name="connsiteX266" fmla="*/ 1510865 w 2101414"/>
                <a:gd name="connsiteY266" fmla="*/ 1680 h 3259230"/>
                <a:gd name="connsiteX267" fmla="*/ 1574821 w 2101414"/>
                <a:gd name="connsiteY267" fmla="*/ 1679 h 3259230"/>
                <a:gd name="connsiteX0" fmla="*/ 1574821 w 2101414"/>
                <a:gd name="connsiteY0" fmla="*/ 1679 h 3259230"/>
                <a:gd name="connsiteX1" fmla="*/ 1634689 w 2101414"/>
                <a:gd name="connsiteY1" fmla="*/ 42161 h 3259230"/>
                <a:gd name="connsiteX2" fmla="*/ 1648976 w 2101414"/>
                <a:gd name="connsiteY2" fmla="*/ 111217 h 3259230"/>
                <a:gd name="connsiteX3" fmla="*/ 1658501 w 2101414"/>
                <a:gd name="connsiteY3" fmla="*/ 154080 h 3259230"/>
                <a:gd name="connsiteX4" fmla="*/ 1668026 w 2101414"/>
                <a:gd name="connsiteY4" fmla="*/ 215992 h 3259230"/>
                <a:gd name="connsiteX5" fmla="*/ 1677551 w 2101414"/>
                <a:gd name="connsiteY5" fmla="*/ 249330 h 3259230"/>
                <a:gd name="connsiteX6" fmla="*/ 1691839 w 2101414"/>
                <a:gd name="connsiteY6" fmla="*/ 325530 h 3259230"/>
                <a:gd name="connsiteX7" fmla="*/ 1701364 w 2101414"/>
                <a:gd name="connsiteY7" fmla="*/ 354105 h 3259230"/>
                <a:gd name="connsiteX8" fmla="*/ 1706126 w 2101414"/>
                <a:gd name="connsiteY8" fmla="*/ 368392 h 3259230"/>
                <a:gd name="connsiteX9" fmla="*/ 1715651 w 2101414"/>
                <a:gd name="connsiteY9" fmla="*/ 382680 h 3259230"/>
                <a:gd name="connsiteX10" fmla="*/ 1725176 w 2101414"/>
                <a:gd name="connsiteY10" fmla="*/ 411255 h 3259230"/>
                <a:gd name="connsiteX11" fmla="*/ 1744226 w 2101414"/>
                <a:gd name="connsiteY11" fmla="*/ 439830 h 3259230"/>
                <a:gd name="connsiteX12" fmla="*/ 1748989 w 2101414"/>
                <a:gd name="connsiteY12" fmla="*/ 454117 h 3259230"/>
                <a:gd name="connsiteX13" fmla="*/ 1772801 w 2101414"/>
                <a:gd name="connsiteY13" fmla="*/ 482692 h 3259230"/>
                <a:gd name="connsiteX14" fmla="*/ 1787089 w 2101414"/>
                <a:gd name="connsiteY14" fmla="*/ 487455 h 3259230"/>
                <a:gd name="connsiteX15" fmla="*/ 1796614 w 2101414"/>
                <a:gd name="connsiteY15" fmla="*/ 501742 h 3259230"/>
                <a:gd name="connsiteX16" fmla="*/ 1825189 w 2101414"/>
                <a:gd name="connsiteY16" fmla="*/ 520792 h 3259230"/>
                <a:gd name="connsiteX17" fmla="*/ 1853764 w 2101414"/>
                <a:gd name="connsiteY17" fmla="*/ 563655 h 3259230"/>
                <a:gd name="connsiteX18" fmla="*/ 1863289 w 2101414"/>
                <a:gd name="connsiteY18" fmla="*/ 577942 h 3259230"/>
                <a:gd name="connsiteX19" fmla="*/ 1858526 w 2101414"/>
                <a:gd name="connsiteY19" fmla="*/ 611280 h 3259230"/>
                <a:gd name="connsiteX20" fmla="*/ 1849001 w 2101414"/>
                <a:gd name="connsiteY20" fmla="*/ 673192 h 3259230"/>
                <a:gd name="connsiteX21" fmla="*/ 1839476 w 2101414"/>
                <a:gd name="connsiteY21" fmla="*/ 701767 h 3259230"/>
                <a:gd name="connsiteX22" fmla="*/ 1829951 w 2101414"/>
                <a:gd name="connsiteY22" fmla="*/ 716055 h 3259230"/>
                <a:gd name="connsiteX23" fmla="*/ 1825189 w 2101414"/>
                <a:gd name="connsiteY23" fmla="*/ 735105 h 3259230"/>
                <a:gd name="connsiteX24" fmla="*/ 1820426 w 2101414"/>
                <a:gd name="connsiteY24" fmla="*/ 749392 h 3259230"/>
                <a:gd name="connsiteX25" fmla="*/ 1825189 w 2101414"/>
                <a:gd name="connsiteY25" fmla="*/ 777967 h 3259230"/>
                <a:gd name="connsiteX26" fmla="*/ 1834714 w 2101414"/>
                <a:gd name="connsiteY26" fmla="*/ 806542 h 3259230"/>
                <a:gd name="connsiteX27" fmla="*/ 1839476 w 2101414"/>
                <a:gd name="connsiteY27" fmla="*/ 820830 h 3259230"/>
                <a:gd name="connsiteX28" fmla="*/ 1849001 w 2101414"/>
                <a:gd name="connsiteY28" fmla="*/ 835117 h 3259230"/>
                <a:gd name="connsiteX29" fmla="*/ 1853764 w 2101414"/>
                <a:gd name="connsiteY29" fmla="*/ 854167 h 3259230"/>
                <a:gd name="connsiteX30" fmla="*/ 1863289 w 2101414"/>
                <a:gd name="connsiteY30" fmla="*/ 954180 h 3259230"/>
                <a:gd name="connsiteX31" fmla="*/ 1868051 w 2101414"/>
                <a:gd name="connsiteY31" fmla="*/ 992280 h 3259230"/>
                <a:gd name="connsiteX32" fmla="*/ 1863289 w 2101414"/>
                <a:gd name="connsiteY32" fmla="*/ 1016092 h 3259230"/>
                <a:gd name="connsiteX33" fmla="*/ 1849001 w 2101414"/>
                <a:gd name="connsiteY33" fmla="*/ 1087530 h 3259230"/>
                <a:gd name="connsiteX34" fmla="*/ 1839476 w 2101414"/>
                <a:gd name="connsiteY34" fmla="*/ 1116105 h 3259230"/>
                <a:gd name="connsiteX35" fmla="*/ 1829951 w 2101414"/>
                <a:gd name="connsiteY35" fmla="*/ 1144680 h 3259230"/>
                <a:gd name="connsiteX36" fmla="*/ 1815664 w 2101414"/>
                <a:gd name="connsiteY36" fmla="*/ 1187542 h 3259230"/>
                <a:gd name="connsiteX37" fmla="*/ 1810901 w 2101414"/>
                <a:gd name="connsiteY37" fmla="*/ 1201830 h 3259230"/>
                <a:gd name="connsiteX38" fmla="*/ 1777564 w 2101414"/>
                <a:gd name="connsiteY38" fmla="*/ 1244692 h 3259230"/>
                <a:gd name="connsiteX39" fmla="*/ 1768039 w 2101414"/>
                <a:gd name="connsiteY39" fmla="*/ 1258980 h 3259230"/>
                <a:gd name="connsiteX40" fmla="*/ 1739464 w 2101414"/>
                <a:gd name="connsiteY40" fmla="*/ 1278030 h 3259230"/>
                <a:gd name="connsiteX41" fmla="*/ 1729939 w 2101414"/>
                <a:gd name="connsiteY41" fmla="*/ 1292317 h 3259230"/>
                <a:gd name="connsiteX42" fmla="*/ 1701364 w 2101414"/>
                <a:gd name="connsiteY42" fmla="*/ 1311367 h 3259230"/>
                <a:gd name="connsiteX43" fmla="*/ 1691839 w 2101414"/>
                <a:gd name="connsiteY43" fmla="*/ 1325655 h 3259230"/>
                <a:gd name="connsiteX44" fmla="*/ 1677551 w 2101414"/>
                <a:gd name="connsiteY44" fmla="*/ 1335180 h 3259230"/>
                <a:gd name="connsiteX45" fmla="*/ 1668026 w 2101414"/>
                <a:gd name="connsiteY45" fmla="*/ 1378042 h 3259230"/>
                <a:gd name="connsiteX46" fmla="*/ 1682314 w 2101414"/>
                <a:gd name="connsiteY46" fmla="*/ 1406617 h 3259230"/>
                <a:gd name="connsiteX47" fmla="*/ 1696601 w 2101414"/>
                <a:gd name="connsiteY47" fmla="*/ 1416142 h 3259230"/>
                <a:gd name="connsiteX48" fmla="*/ 1734701 w 2101414"/>
                <a:gd name="connsiteY48" fmla="*/ 1439955 h 3259230"/>
                <a:gd name="connsiteX49" fmla="*/ 1748989 w 2101414"/>
                <a:gd name="connsiteY49" fmla="*/ 1444717 h 3259230"/>
                <a:gd name="connsiteX50" fmla="*/ 1758514 w 2101414"/>
                <a:gd name="connsiteY50" fmla="*/ 1459005 h 3259230"/>
                <a:gd name="connsiteX51" fmla="*/ 1791851 w 2101414"/>
                <a:gd name="connsiteY51" fmla="*/ 1497105 h 3259230"/>
                <a:gd name="connsiteX52" fmla="*/ 1810901 w 2101414"/>
                <a:gd name="connsiteY52" fmla="*/ 1539967 h 3259230"/>
                <a:gd name="connsiteX53" fmla="*/ 1825189 w 2101414"/>
                <a:gd name="connsiteY53" fmla="*/ 1544730 h 3259230"/>
                <a:gd name="connsiteX54" fmla="*/ 1829951 w 2101414"/>
                <a:gd name="connsiteY54" fmla="*/ 1559017 h 3259230"/>
                <a:gd name="connsiteX55" fmla="*/ 1858526 w 2101414"/>
                <a:gd name="connsiteY55" fmla="*/ 1578067 h 3259230"/>
                <a:gd name="connsiteX56" fmla="*/ 1877576 w 2101414"/>
                <a:gd name="connsiteY56" fmla="*/ 1620930 h 3259230"/>
                <a:gd name="connsiteX57" fmla="*/ 1891864 w 2101414"/>
                <a:gd name="connsiteY57" fmla="*/ 1630455 h 3259230"/>
                <a:gd name="connsiteX58" fmla="*/ 1939489 w 2101414"/>
                <a:gd name="connsiteY58" fmla="*/ 1644742 h 3259230"/>
                <a:gd name="connsiteX59" fmla="*/ 1953776 w 2101414"/>
                <a:gd name="connsiteY59" fmla="*/ 1649505 h 3259230"/>
                <a:gd name="connsiteX60" fmla="*/ 1982351 w 2101414"/>
                <a:gd name="connsiteY60" fmla="*/ 1663792 h 3259230"/>
                <a:gd name="connsiteX61" fmla="*/ 2025214 w 2101414"/>
                <a:gd name="connsiteY61" fmla="*/ 1692367 h 3259230"/>
                <a:gd name="connsiteX62" fmla="*/ 2039501 w 2101414"/>
                <a:gd name="connsiteY62" fmla="*/ 1701892 h 3259230"/>
                <a:gd name="connsiteX63" fmla="*/ 2049026 w 2101414"/>
                <a:gd name="connsiteY63" fmla="*/ 1716180 h 3259230"/>
                <a:gd name="connsiteX64" fmla="*/ 2063314 w 2101414"/>
                <a:gd name="connsiteY64" fmla="*/ 1725705 h 3259230"/>
                <a:gd name="connsiteX65" fmla="*/ 2072839 w 2101414"/>
                <a:gd name="connsiteY65" fmla="*/ 1754280 h 3259230"/>
                <a:gd name="connsiteX66" fmla="*/ 2077601 w 2101414"/>
                <a:gd name="connsiteY66" fmla="*/ 1768567 h 3259230"/>
                <a:gd name="connsiteX67" fmla="*/ 2082364 w 2101414"/>
                <a:gd name="connsiteY67" fmla="*/ 1782855 h 3259230"/>
                <a:gd name="connsiteX68" fmla="*/ 2087126 w 2101414"/>
                <a:gd name="connsiteY68" fmla="*/ 1806667 h 3259230"/>
                <a:gd name="connsiteX69" fmla="*/ 2091889 w 2101414"/>
                <a:gd name="connsiteY69" fmla="*/ 1820955 h 3259230"/>
                <a:gd name="connsiteX70" fmla="*/ 2101414 w 2101414"/>
                <a:gd name="connsiteY70" fmla="*/ 1859055 h 3259230"/>
                <a:gd name="connsiteX71" fmla="*/ 2091889 w 2101414"/>
                <a:gd name="connsiteY71" fmla="*/ 1935255 h 3259230"/>
                <a:gd name="connsiteX72" fmla="*/ 2082364 w 2101414"/>
                <a:gd name="connsiteY72" fmla="*/ 1963830 h 3259230"/>
                <a:gd name="connsiteX73" fmla="*/ 2077601 w 2101414"/>
                <a:gd name="connsiteY73" fmla="*/ 1978117 h 3259230"/>
                <a:gd name="connsiteX74" fmla="*/ 2058551 w 2101414"/>
                <a:gd name="connsiteY74" fmla="*/ 2006692 h 3259230"/>
                <a:gd name="connsiteX75" fmla="*/ 2044264 w 2101414"/>
                <a:gd name="connsiteY75" fmla="*/ 2035267 h 3259230"/>
                <a:gd name="connsiteX76" fmla="*/ 2029976 w 2101414"/>
                <a:gd name="connsiteY76" fmla="*/ 2044792 h 3259230"/>
                <a:gd name="connsiteX77" fmla="*/ 2020451 w 2101414"/>
                <a:gd name="connsiteY77" fmla="*/ 2059080 h 3259230"/>
                <a:gd name="connsiteX78" fmla="*/ 2006164 w 2101414"/>
                <a:gd name="connsiteY78" fmla="*/ 2063842 h 3259230"/>
                <a:gd name="connsiteX79" fmla="*/ 1944251 w 2101414"/>
                <a:gd name="connsiteY79" fmla="*/ 2078130 h 3259230"/>
                <a:gd name="connsiteX80" fmla="*/ 1929964 w 2101414"/>
                <a:gd name="connsiteY80" fmla="*/ 2092417 h 3259230"/>
                <a:gd name="connsiteX81" fmla="*/ 1915676 w 2101414"/>
                <a:gd name="connsiteY81" fmla="*/ 2101942 h 3259230"/>
                <a:gd name="connsiteX82" fmla="*/ 1896626 w 2101414"/>
                <a:gd name="connsiteY82" fmla="*/ 2130517 h 3259230"/>
                <a:gd name="connsiteX83" fmla="*/ 1868051 w 2101414"/>
                <a:gd name="connsiteY83" fmla="*/ 2173380 h 3259230"/>
                <a:gd name="connsiteX84" fmla="*/ 1849001 w 2101414"/>
                <a:gd name="connsiteY84" fmla="*/ 2201955 h 3259230"/>
                <a:gd name="connsiteX85" fmla="*/ 1839476 w 2101414"/>
                <a:gd name="connsiteY85" fmla="*/ 2216242 h 3259230"/>
                <a:gd name="connsiteX86" fmla="*/ 1810901 w 2101414"/>
                <a:gd name="connsiteY86" fmla="*/ 2273392 h 3259230"/>
                <a:gd name="connsiteX87" fmla="*/ 1801376 w 2101414"/>
                <a:gd name="connsiteY87" fmla="*/ 2287680 h 3259230"/>
                <a:gd name="connsiteX88" fmla="*/ 1791851 w 2101414"/>
                <a:gd name="connsiteY88" fmla="*/ 2316255 h 3259230"/>
                <a:gd name="connsiteX89" fmla="*/ 1787089 w 2101414"/>
                <a:gd name="connsiteY89" fmla="*/ 2330542 h 3259230"/>
                <a:gd name="connsiteX90" fmla="*/ 1796614 w 2101414"/>
                <a:gd name="connsiteY90" fmla="*/ 2363880 h 3259230"/>
                <a:gd name="connsiteX91" fmla="*/ 1806139 w 2101414"/>
                <a:gd name="connsiteY91" fmla="*/ 2392455 h 3259230"/>
                <a:gd name="connsiteX92" fmla="*/ 1810901 w 2101414"/>
                <a:gd name="connsiteY92" fmla="*/ 2406742 h 3259230"/>
                <a:gd name="connsiteX93" fmla="*/ 1820426 w 2101414"/>
                <a:gd name="connsiteY93" fmla="*/ 2449605 h 3259230"/>
                <a:gd name="connsiteX94" fmla="*/ 1829951 w 2101414"/>
                <a:gd name="connsiteY94" fmla="*/ 2463892 h 3259230"/>
                <a:gd name="connsiteX95" fmla="*/ 1839476 w 2101414"/>
                <a:gd name="connsiteY95" fmla="*/ 2492467 h 3259230"/>
                <a:gd name="connsiteX96" fmla="*/ 1863289 w 2101414"/>
                <a:gd name="connsiteY96" fmla="*/ 2535330 h 3259230"/>
                <a:gd name="connsiteX97" fmla="*/ 1858526 w 2101414"/>
                <a:gd name="connsiteY97" fmla="*/ 2678205 h 3259230"/>
                <a:gd name="connsiteX98" fmla="*/ 1858526 w 2101414"/>
                <a:gd name="connsiteY98" fmla="*/ 2721067 h 3259230"/>
                <a:gd name="connsiteX99" fmla="*/ 1858526 w 2101414"/>
                <a:gd name="connsiteY99" fmla="*/ 3025867 h 3259230"/>
                <a:gd name="connsiteX100" fmla="*/ 1853764 w 2101414"/>
                <a:gd name="connsiteY100" fmla="*/ 3059205 h 3259230"/>
                <a:gd name="connsiteX101" fmla="*/ 1844239 w 2101414"/>
                <a:gd name="connsiteY101" fmla="*/ 3125880 h 3259230"/>
                <a:gd name="connsiteX102" fmla="*/ 1839476 w 2101414"/>
                <a:gd name="connsiteY102" fmla="*/ 3140167 h 3259230"/>
                <a:gd name="connsiteX103" fmla="*/ 1820426 w 2101414"/>
                <a:gd name="connsiteY103" fmla="*/ 3168742 h 3259230"/>
                <a:gd name="connsiteX104" fmla="*/ 1815664 w 2101414"/>
                <a:gd name="connsiteY104" fmla="*/ 3183030 h 3259230"/>
                <a:gd name="connsiteX105" fmla="*/ 1772801 w 2101414"/>
                <a:gd name="connsiteY105" fmla="*/ 3202080 h 3259230"/>
                <a:gd name="connsiteX106" fmla="*/ 1729939 w 2101414"/>
                <a:gd name="connsiteY106" fmla="*/ 3225892 h 3259230"/>
                <a:gd name="connsiteX107" fmla="*/ 1715651 w 2101414"/>
                <a:gd name="connsiteY107" fmla="*/ 3235417 h 3259230"/>
                <a:gd name="connsiteX108" fmla="*/ 1677551 w 2101414"/>
                <a:gd name="connsiteY108" fmla="*/ 3244942 h 3259230"/>
                <a:gd name="connsiteX109" fmla="*/ 1582301 w 2101414"/>
                <a:gd name="connsiteY109" fmla="*/ 3254467 h 3259230"/>
                <a:gd name="connsiteX110" fmla="*/ 1563251 w 2101414"/>
                <a:gd name="connsiteY110" fmla="*/ 3259230 h 3259230"/>
                <a:gd name="connsiteX111" fmla="*/ 1501339 w 2101414"/>
                <a:gd name="connsiteY111" fmla="*/ 3254467 h 3259230"/>
                <a:gd name="connsiteX112" fmla="*/ 1468001 w 2101414"/>
                <a:gd name="connsiteY112" fmla="*/ 3244942 h 3259230"/>
                <a:gd name="connsiteX113" fmla="*/ 1434664 w 2101414"/>
                <a:gd name="connsiteY113" fmla="*/ 3240180 h 3259230"/>
                <a:gd name="connsiteX114" fmla="*/ 1420376 w 2101414"/>
                <a:gd name="connsiteY114" fmla="*/ 3235417 h 3259230"/>
                <a:gd name="connsiteX115" fmla="*/ 1367989 w 2101414"/>
                <a:gd name="connsiteY115" fmla="*/ 3225892 h 3259230"/>
                <a:gd name="connsiteX116" fmla="*/ 1348939 w 2101414"/>
                <a:gd name="connsiteY116" fmla="*/ 3221130 h 3259230"/>
                <a:gd name="connsiteX117" fmla="*/ 1320364 w 2101414"/>
                <a:gd name="connsiteY117" fmla="*/ 3211605 h 3259230"/>
                <a:gd name="connsiteX118" fmla="*/ 1291789 w 2101414"/>
                <a:gd name="connsiteY118" fmla="*/ 3197317 h 3259230"/>
                <a:gd name="connsiteX119" fmla="*/ 1263214 w 2101414"/>
                <a:gd name="connsiteY119" fmla="*/ 3183030 h 3259230"/>
                <a:gd name="connsiteX120" fmla="*/ 1248926 w 2101414"/>
                <a:gd name="connsiteY120" fmla="*/ 3173505 h 3259230"/>
                <a:gd name="connsiteX121" fmla="*/ 1239401 w 2101414"/>
                <a:gd name="connsiteY121" fmla="*/ 3144930 h 3259230"/>
                <a:gd name="connsiteX122" fmla="*/ 1239401 w 2101414"/>
                <a:gd name="connsiteY122" fmla="*/ 3002055 h 3259230"/>
                <a:gd name="connsiteX123" fmla="*/ 1229876 w 2101414"/>
                <a:gd name="connsiteY123" fmla="*/ 2968717 h 3259230"/>
                <a:gd name="connsiteX124" fmla="*/ 1234639 w 2101414"/>
                <a:gd name="connsiteY124" fmla="*/ 2911567 h 3259230"/>
                <a:gd name="connsiteX125" fmla="*/ 1244164 w 2101414"/>
                <a:gd name="connsiteY125" fmla="*/ 2868705 h 3259230"/>
                <a:gd name="connsiteX126" fmla="*/ 1239401 w 2101414"/>
                <a:gd name="connsiteY126" fmla="*/ 2792505 h 3259230"/>
                <a:gd name="connsiteX127" fmla="*/ 1244164 w 2101414"/>
                <a:gd name="connsiteY127" fmla="*/ 2730592 h 3259230"/>
                <a:gd name="connsiteX128" fmla="*/ 1244164 w 2101414"/>
                <a:gd name="connsiteY128" fmla="*/ 2659155 h 3259230"/>
                <a:gd name="connsiteX129" fmla="*/ 1234639 w 2101414"/>
                <a:gd name="connsiteY129" fmla="*/ 2592480 h 3259230"/>
                <a:gd name="connsiteX130" fmla="*/ 1229876 w 2101414"/>
                <a:gd name="connsiteY130" fmla="*/ 2578192 h 3259230"/>
                <a:gd name="connsiteX131" fmla="*/ 1234639 w 2101414"/>
                <a:gd name="connsiteY131" fmla="*/ 2521042 h 3259230"/>
                <a:gd name="connsiteX132" fmla="*/ 1239401 w 2101414"/>
                <a:gd name="connsiteY132" fmla="*/ 2506755 h 3259230"/>
                <a:gd name="connsiteX133" fmla="*/ 1253689 w 2101414"/>
                <a:gd name="connsiteY133" fmla="*/ 2459130 h 3259230"/>
                <a:gd name="connsiteX134" fmla="*/ 1258451 w 2101414"/>
                <a:gd name="connsiteY134" fmla="*/ 2444842 h 3259230"/>
                <a:gd name="connsiteX135" fmla="*/ 1277501 w 2101414"/>
                <a:gd name="connsiteY135" fmla="*/ 2416267 h 3259230"/>
                <a:gd name="connsiteX136" fmla="*/ 1291789 w 2101414"/>
                <a:gd name="connsiteY136" fmla="*/ 2368642 h 3259230"/>
                <a:gd name="connsiteX137" fmla="*/ 1296551 w 2101414"/>
                <a:gd name="connsiteY137" fmla="*/ 2354355 h 3259230"/>
                <a:gd name="connsiteX138" fmla="*/ 1282264 w 2101414"/>
                <a:gd name="connsiteY138" fmla="*/ 2297205 h 3259230"/>
                <a:gd name="connsiteX139" fmla="*/ 1272739 w 2101414"/>
                <a:gd name="connsiteY139" fmla="*/ 2282917 h 3259230"/>
                <a:gd name="connsiteX140" fmla="*/ 1263214 w 2101414"/>
                <a:gd name="connsiteY140" fmla="*/ 2240055 h 3259230"/>
                <a:gd name="connsiteX141" fmla="*/ 1258451 w 2101414"/>
                <a:gd name="connsiteY141" fmla="*/ 2197192 h 3259230"/>
                <a:gd name="connsiteX142" fmla="*/ 1248926 w 2101414"/>
                <a:gd name="connsiteY142" fmla="*/ 2163855 h 3259230"/>
                <a:gd name="connsiteX143" fmla="*/ 1253689 w 2101414"/>
                <a:gd name="connsiteY143" fmla="*/ 2059080 h 3259230"/>
                <a:gd name="connsiteX144" fmla="*/ 1263214 w 2101414"/>
                <a:gd name="connsiteY144" fmla="*/ 2011455 h 3259230"/>
                <a:gd name="connsiteX145" fmla="*/ 1258451 w 2101414"/>
                <a:gd name="connsiteY145" fmla="*/ 1959067 h 3259230"/>
                <a:gd name="connsiteX146" fmla="*/ 1215589 w 2101414"/>
                <a:gd name="connsiteY146" fmla="*/ 1935255 h 3259230"/>
                <a:gd name="connsiteX147" fmla="*/ 1201301 w 2101414"/>
                <a:gd name="connsiteY147" fmla="*/ 1940017 h 3259230"/>
                <a:gd name="connsiteX148" fmla="*/ 1163201 w 2101414"/>
                <a:gd name="connsiteY148" fmla="*/ 1930492 h 3259230"/>
                <a:gd name="connsiteX149" fmla="*/ 1148914 w 2101414"/>
                <a:gd name="connsiteY149" fmla="*/ 1920967 h 3259230"/>
                <a:gd name="connsiteX150" fmla="*/ 1120339 w 2101414"/>
                <a:gd name="connsiteY150" fmla="*/ 1911442 h 3259230"/>
                <a:gd name="connsiteX151" fmla="*/ 1106051 w 2101414"/>
                <a:gd name="connsiteY151" fmla="*/ 1906680 h 3259230"/>
                <a:gd name="connsiteX152" fmla="*/ 1039376 w 2101414"/>
                <a:gd name="connsiteY152" fmla="*/ 1916205 h 3259230"/>
                <a:gd name="connsiteX153" fmla="*/ 1006039 w 2101414"/>
                <a:gd name="connsiteY153" fmla="*/ 1911442 h 3259230"/>
                <a:gd name="connsiteX154" fmla="*/ 944126 w 2101414"/>
                <a:gd name="connsiteY154" fmla="*/ 1920967 h 3259230"/>
                <a:gd name="connsiteX155" fmla="*/ 882214 w 2101414"/>
                <a:gd name="connsiteY155" fmla="*/ 1916205 h 3259230"/>
                <a:gd name="connsiteX156" fmla="*/ 867926 w 2101414"/>
                <a:gd name="connsiteY156" fmla="*/ 1911442 h 3259230"/>
                <a:gd name="connsiteX157" fmla="*/ 853639 w 2101414"/>
                <a:gd name="connsiteY157" fmla="*/ 1901917 h 3259230"/>
                <a:gd name="connsiteX158" fmla="*/ 834589 w 2101414"/>
                <a:gd name="connsiteY158" fmla="*/ 1897155 h 3259230"/>
                <a:gd name="connsiteX159" fmla="*/ 806014 w 2101414"/>
                <a:gd name="connsiteY159" fmla="*/ 1901917 h 3259230"/>
                <a:gd name="connsiteX160" fmla="*/ 777439 w 2101414"/>
                <a:gd name="connsiteY160" fmla="*/ 1887630 h 3259230"/>
                <a:gd name="connsiteX161" fmla="*/ 706001 w 2101414"/>
                <a:gd name="connsiteY161" fmla="*/ 1892392 h 3259230"/>
                <a:gd name="connsiteX162" fmla="*/ 663139 w 2101414"/>
                <a:gd name="connsiteY162" fmla="*/ 1868580 h 3259230"/>
                <a:gd name="connsiteX163" fmla="*/ 596464 w 2101414"/>
                <a:gd name="connsiteY163" fmla="*/ 1849530 h 3259230"/>
                <a:gd name="connsiteX164" fmla="*/ 558364 w 2101414"/>
                <a:gd name="connsiteY164" fmla="*/ 1844767 h 3259230"/>
                <a:gd name="connsiteX165" fmla="*/ 515501 w 2101414"/>
                <a:gd name="connsiteY165" fmla="*/ 1849530 h 3259230"/>
                <a:gd name="connsiteX166" fmla="*/ 415489 w 2101414"/>
                <a:gd name="connsiteY166" fmla="*/ 1840005 h 3259230"/>
                <a:gd name="connsiteX167" fmla="*/ 344051 w 2101414"/>
                <a:gd name="connsiteY167" fmla="*/ 1830480 h 3259230"/>
                <a:gd name="connsiteX168" fmla="*/ 244039 w 2101414"/>
                <a:gd name="connsiteY168" fmla="*/ 1840005 h 3259230"/>
                <a:gd name="connsiteX169" fmla="*/ 196414 w 2101414"/>
                <a:gd name="connsiteY169" fmla="*/ 1849530 h 3259230"/>
                <a:gd name="connsiteX170" fmla="*/ 158314 w 2101414"/>
                <a:gd name="connsiteY170" fmla="*/ 1859055 h 3259230"/>
                <a:gd name="connsiteX171" fmla="*/ 129739 w 2101414"/>
                <a:gd name="connsiteY171" fmla="*/ 1868580 h 3259230"/>
                <a:gd name="connsiteX172" fmla="*/ 101164 w 2101414"/>
                <a:gd name="connsiteY172" fmla="*/ 1873342 h 3259230"/>
                <a:gd name="connsiteX173" fmla="*/ 72589 w 2101414"/>
                <a:gd name="connsiteY173" fmla="*/ 1863817 h 3259230"/>
                <a:gd name="connsiteX174" fmla="*/ 58301 w 2101414"/>
                <a:gd name="connsiteY174" fmla="*/ 1859055 h 3259230"/>
                <a:gd name="connsiteX175" fmla="*/ 29726 w 2101414"/>
                <a:gd name="connsiteY175" fmla="*/ 1840005 h 3259230"/>
                <a:gd name="connsiteX176" fmla="*/ 10676 w 2101414"/>
                <a:gd name="connsiteY176" fmla="*/ 1811430 h 3259230"/>
                <a:gd name="connsiteX177" fmla="*/ 1151 w 2101414"/>
                <a:gd name="connsiteY177" fmla="*/ 1773330 h 3259230"/>
                <a:gd name="connsiteX178" fmla="*/ 38931 w 2101414"/>
                <a:gd name="connsiteY178" fmla="*/ 1744755 h 3259230"/>
                <a:gd name="connsiteX179" fmla="*/ 31900 w 2101414"/>
                <a:gd name="connsiteY179" fmla="*/ 1716180 h 3259230"/>
                <a:gd name="connsiteX180" fmla="*/ 34297 w 2101414"/>
                <a:gd name="connsiteY180" fmla="*/ 1701892 h 3259230"/>
                <a:gd name="connsiteX181" fmla="*/ 15439 w 2101414"/>
                <a:gd name="connsiteY181" fmla="*/ 1687605 h 3259230"/>
                <a:gd name="connsiteX182" fmla="*/ 39251 w 2101414"/>
                <a:gd name="connsiteY182" fmla="*/ 1649505 h 3259230"/>
                <a:gd name="connsiteX183" fmla="*/ 67826 w 2101414"/>
                <a:gd name="connsiteY183" fmla="*/ 1630455 h 3259230"/>
                <a:gd name="connsiteX184" fmla="*/ 86876 w 2101414"/>
                <a:gd name="connsiteY184" fmla="*/ 1616167 h 3259230"/>
                <a:gd name="connsiteX185" fmla="*/ 120214 w 2101414"/>
                <a:gd name="connsiteY185" fmla="*/ 1606642 h 3259230"/>
                <a:gd name="connsiteX186" fmla="*/ 163076 w 2101414"/>
                <a:gd name="connsiteY186" fmla="*/ 1597117 h 3259230"/>
                <a:gd name="connsiteX187" fmla="*/ 234514 w 2101414"/>
                <a:gd name="connsiteY187" fmla="*/ 1611405 h 3259230"/>
                <a:gd name="connsiteX188" fmla="*/ 248801 w 2101414"/>
                <a:gd name="connsiteY188" fmla="*/ 1620930 h 3259230"/>
                <a:gd name="connsiteX189" fmla="*/ 277376 w 2101414"/>
                <a:gd name="connsiteY189" fmla="*/ 1630455 h 3259230"/>
                <a:gd name="connsiteX190" fmla="*/ 453589 w 2101414"/>
                <a:gd name="connsiteY190" fmla="*/ 1620930 h 3259230"/>
                <a:gd name="connsiteX191" fmla="*/ 486926 w 2101414"/>
                <a:gd name="connsiteY191" fmla="*/ 1611405 h 3259230"/>
                <a:gd name="connsiteX192" fmla="*/ 505976 w 2101414"/>
                <a:gd name="connsiteY192" fmla="*/ 1606642 h 3259230"/>
                <a:gd name="connsiteX193" fmla="*/ 586939 w 2101414"/>
                <a:gd name="connsiteY193" fmla="*/ 1592355 h 3259230"/>
                <a:gd name="connsiteX194" fmla="*/ 648851 w 2101414"/>
                <a:gd name="connsiteY194" fmla="*/ 1582830 h 3259230"/>
                <a:gd name="connsiteX195" fmla="*/ 867926 w 2101414"/>
                <a:gd name="connsiteY195" fmla="*/ 1573305 h 3259230"/>
                <a:gd name="connsiteX196" fmla="*/ 896501 w 2101414"/>
                <a:gd name="connsiteY196" fmla="*/ 1559017 h 3259230"/>
                <a:gd name="connsiteX197" fmla="*/ 934601 w 2101414"/>
                <a:gd name="connsiteY197" fmla="*/ 1549492 h 3259230"/>
                <a:gd name="connsiteX198" fmla="*/ 1001276 w 2101414"/>
                <a:gd name="connsiteY198" fmla="*/ 1554255 h 3259230"/>
                <a:gd name="connsiteX199" fmla="*/ 1025089 w 2101414"/>
                <a:gd name="connsiteY199" fmla="*/ 1559017 h 3259230"/>
                <a:gd name="connsiteX200" fmla="*/ 1077476 w 2101414"/>
                <a:gd name="connsiteY200" fmla="*/ 1563780 h 3259230"/>
                <a:gd name="connsiteX201" fmla="*/ 1115576 w 2101414"/>
                <a:gd name="connsiteY201" fmla="*/ 1554255 h 3259230"/>
                <a:gd name="connsiteX202" fmla="*/ 1167964 w 2101414"/>
                <a:gd name="connsiteY202" fmla="*/ 1539967 h 3259230"/>
                <a:gd name="connsiteX203" fmla="*/ 1234639 w 2101414"/>
                <a:gd name="connsiteY203" fmla="*/ 1535205 h 3259230"/>
                <a:gd name="connsiteX204" fmla="*/ 1282264 w 2101414"/>
                <a:gd name="connsiteY204" fmla="*/ 1530442 h 3259230"/>
                <a:gd name="connsiteX205" fmla="*/ 1296551 w 2101414"/>
                <a:gd name="connsiteY205" fmla="*/ 1525680 h 3259230"/>
                <a:gd name="connsiteX206" fmla="*/ 1301314 w 2101414"/>
                <a:gd name="connsiteY206" fmla="*/ 1511392 h 3259230"/>
                <a:gd name="connsiteX207" fmla="*/ 1310839 w 2101414"/>
                <a:gd name="connsiteY207" fmla="*/ 1497105 h 3259230"/>
                <a:gd name="connsiteX208" fmla="*/ 1339414 w 2101414"/>
                <a:gd name="connsiteY208" fmla="*/ 1473292 h 3259230"/>
                <a:gd name="connsiteX209" fmla="*/ 1348939 w 2101414"/>
                <a:gd name="connsiteY209" fmla="*/ 1459005 h 3259230"/>
                <a:gd name="connsiteX210" fmla="*/ 1377514 w 2101414"/>
                <a:gd name="connsiteY210" fmla="*/ 1439955 h 3259230"/>
                <a:gd name="connsiteX211" fmla="*/ 1406089 w 2101414"/>
                <a:gd name="connsiteY211" fmla="*/ 1430430 h 3259230"/>
                <a:gd name="connsiteX212" fmla="*/ 1434664 w 2101414"/>
                <a:gd name="connsiteY212" fmla="*/ 1406617 h 3259230"/>
                <a:gd name="connsiteX213" fmla="*/ 1444189 w 2101414"/>
                <a:gd name="connsiteY213" fmla="*/ 1378042 h 3259230"/>
                <a:gd name="connsiteX214" fmla="*/ 1425139 w 2101414"/>
                <a:gd name="connsiteY214" fmla="*/ 1325655 h 3259230"/>
                <a:gd name="connsiteX215" fmla="*/ 1396564 w 2101414"/>
                <a:gd name="connsiteY215" fmla="*/ 1301842 h 3259230"/>
                <a:gd name="connsiteX216" fmla="*/ 1387039 w 2101414"/>
                <a:gd name="connsiteY216" fmla="*/ 1287555 h 3259230"/>
                <a:gd name="connsiteX217" fmla="*/ 1372751 w 2101414"/>
                <a:gd name="connsiteY217" fmla="*/ 1268505 h 3259230"/>
                <a:gd name="connsiteX218" fmla="*/ 1353701 w 2101414"/>
                <a:gd name="connsiteY218" fmla="*/ 1239930 h 3259230"/>
                <a:gd name="connsiteX219" fmla="*/ 1339414 w 2101414"/>
                <a:gd name="connsiteY219" fmla="*/ 1230405 h 3259230"/>
                <a:gd name="connsiteX220" fmla="*/ 1325126 w 2101414"/>
                <a:gd name="connsiteY220" fmla="*/ 1201830 h 3259230"/>
                <a:gd name="connsiteX221" fmla="*/ 1315601 w 2101414"/>
                <a:gd name="connsiteY221" fmla="*/ 1173255 h 3259230"/>
                <a:gd name="connsiteX222" fmla="*/ 1310839 w 2101414"/>
                <a:gd name="connsiteY222" fmla="*/ 1158967 h 3259230"/>
                <a:gd name="connsiteX223" fmla="*/ 1306076 w 2101414"/>
                <a:gd name="connsiteY223" fmla="*/ 1144680 h 3259230"/>
                <a:gd name="connsiteX224" fmla="*/ 1296551 w 2101414"/>
                <a:gd name="connsiteY224" fmla="*/ 1111342 h 3259230"/>
                <a:gd name="connsiteX225" fmla="*/ 1282264 w 2101414"/>
                <a:gd name="connsiteY225" fmla="*/ 1101817 h 3259230"/>
                <a:gd name="connsiteX226" fmla="*/ 1258451 w 2101414"/>
                <a:gd name="connsiteY226" fmla="*/ 1106580 h 3259230"/>
                <a:gd name="connsiteX227" fmla="*/ 1182251 w 2101414"/>
                <a:gd name="connsiteY227" fmla="*/ 1097055 h 3259230"/>
                <a:gd name="connsiteX228" fmla="*/ 1172726 w 2101414"/>
                <a:gd name="connsiteY228" fmla="*/ 1068480 h 3259230"/>
                <a:gd name="connsiteX229" fmla="*/ 1177489 w 2101414"/>
                <a:gd name="connsiteY229" fmla="*/ 1006567 h 3259230"/>
                <a:gd name="connsiteX230" fmla="*/ 1187014 w 2101414"/>
                <a:gd name="connsiteY230" fmla="*/ 992280 h 3259230"/>
                <a:gd name="connsiteX231" fmla="*/ 1215589 w 2101414"/>
                <a:gd name="connsiteY231" fmla="*/ 968467 h 3259230"/>
                <a:gd name="connsiteX232" fmla="*/ 1229876 w 2101414"/>
                <a:gd name="connsiteY232" fmla="*/ 963705 h 3259230"/>
                <a:gd name="connsiteX233" fmla="*/ 1239401 w 2101414"/>
                <a:gd name="connsiteY233" fmla="*/ 949417 h 3259230"/>
                <a:gd name="connsiteX234" fmla="*/ 1267976 w 2101414"/>
                <a:gd name="connsiteY234" fmla="*/ 930367 h 3259230"/>
                <a:gd name="connsiteX235" fmla="*/ 1277501 w 2101414"/>
                <a:gd name="connsiteY235" fmla="*/ 901792 h 3259230"/>
                <a:gd name="connsiteX236" fmla="*/ 1282264 w 2101414"/>
                <a:gd name="connsiteY236" fmla="*/ 887505 h 3259230"/>
                <a:gd name="connsiteX237" fmla="*/ 1291789 w 2101414"/>
                <a:gd name="connsiteY237" fmla="*/ 873217 h 3259230"/>
                <a:gd name="connsiteX238" fmla="*/ 1287026 w 2101414"/>
                <a:gd name="connsiteY238" fmla="*/ 811305 h 3259230"/>
                <a:gd name="connsiteX239" fmla="*/ 1282264 w 2101414"/>
                <a:gd name="connsiteY239" fmla="*/ 797017 h 3259230"/>
                <a:gd name="connsiteX240" fmla="*/ 1267976 w 2101414"/>
                <a:gd name="connsiteY240" fmla="*/ 787492 h 3259230"/>
                <a:gd name="connsiteX241" fmla="*/ 1258451 w 2101414"/>
                <a:gd name="connsiteY241" fmla="*/ 758917 h 3259230"/>
                <a:gd name="connsiteX242" fmla="*/ 1253689 w 2101414"/>
                <a:gd name="connsiteY242" fmla="*/ 744630 h 3259230"/>
                <a:gd name="connsiteX243" fmla="*/ 1248926 w 2101414"/>
                <a:gd name="connsiteY243" fmla="*/ 725580 h 3259230"/>
                <a:gd name="connsiteX244" fmla="*/ 1244164 w 2101414"/>
                <a:gd name="connsiteY244" fmla="*/ 687480 h 3259230"/>
                <a:gd name="connsiteX245" fmla="*/ 1239401 w 2101414"/>
                <a:gd name="connsiteY245" fmla="*/ 673192 h 3259230"/>
                <a:gd name="connsiteX246" fmla="*/ 1229876 w 2101414"/>
                <a:gd name="connsiteY246" fmla="*/ 630330 h 3259230"/>
                <a:gd name="connsiteX247" fmla="*/ 1234639 w 2101414"/>
                <a:gd name="connsiteY247" fmla="*/ 596992 h 3259230"/>
                <a:gd name="connsiteX248" fmla="*/ 1239401 w 2101414"/>
                <a:gd name="connsiteY248" fmla="*/ 582705 h 3259230"/>
                <a:gd name="connsiteX249" fmla="*/ 1258451 w 2101414"/>
                <a:gd name="connsiteY249" fmla="*/ 577942 h 3259230"/>
                <a:gd name="connsiteX250" fmla="*/ 1282264 w 2101414"/>
                <a:gd name="connsiteY250" fmla="*/ 554130 h 3259230"/>
                <a:gd name="connsiteX251" fmla="*/ 1310839 w 2101414"/>
                <a:gd name="connsiteY251" fmla="*/ 525555 h 3259230"/>
                <a:gd name="connsiteX252" fmla="*/ 1315601 w 2101414"/>
                <a:gd name="connsiteY252" fmla="*/ 511267 h 3259230"/>
                <a:gd name="connsiteX253" fmla="*/ 1325126 w 2101414"/>
                <a:gd name="connsiteY253" fmla="*/ 496980 h 3259230"/>
                <a:gd name="connsiteX254" fmla="*/ 1329889 w 2101414"/>
                <a:gd name="connsiteY254" fmla="*/ 477930 h 3259230"/>
                <a:gd name="connsiteX255" fmla="*/ 1353701 w 2101414"/>
                <a:gd name="connsiteY255" fmla="*/ 411255 h 3259230"/>
                <a:gd name="connsiteX256" fmla="*/ 1363226 w 2101414"/>
                <a:gd name="connsiteY256" fmla="*/ 311242 h 3259230"/>
                <a:gd name="connsiteX257" fmla="*/ 1372751 w 2101414"/>
                <a:gd name="connsiteY257" fmla="*/ 268380 h 3259230"/>
                <a:gd name="connsiteX258" fmla="*/ 1377514 w 2101414"/>
                <a:gd name="connsiteY258" fmla="*/ 235042 h 3259230"/>
                <a:gd name="connsiteX259" fmla="*/ 1387039 w 2101414"/>
                <a:gd name="connsiteY259" fmla="*/ 206467 h 3259230"/>
                <a:gd name="connsiteX260" fmla="*/ 1391801 w 2101414"/>
                <a:gd name="connsiteY260" fmla="*/ 187417 h 3259230"/>
                <a:gd name="connsiteX261" fmla="*/ 1401326 w 2101414"/>
                <a:gd name="connsiteY261" fmla="*/ 92167 h 3259230"/>
                <a:gd name="connsiteX262" fmla="*/ 1425139 w 2101414"/>
                <a:gd name="connsiteY262" fmla="*/ 44542 h 3259230"/>
                <a:gd name="connsiteX263" fmla="*/ 1453714 w 2101414"/>
                <a:gd name="connsiteY263" fmla="*/ 20730 h 3259230"/>
                <a:gd name="connsiteX264" fmla="*/ 1482289 w 2101414"/>
                <a:gd name="connsiteY264" fmla="*/ 11205 h 3259230"/>
                <a:gd name="connsiteX265" fmla="*/ 1496576 w 2101414"/>
                <a:gd name="connsiteY265" fmla="*/ 6442 h 3259230"/>
                <a:gd name="connsiteX266" fmla="*/ 1510865 w 2101414"/>
                <a:gd name="connsiteY266" fmla="*/ 1680 h 3259230"/>
                <a:gd name="connsiteX267" fmla="*/ 1574821 w 2101414"/>
                <a:gd name="connsiteY267" fmla="*/ 1679 h 3259230"/>
                <a:gd name="connsiteX0" fmla="*/ 1574821 w 2101414"/>
                <a:gd name="connsiteY0" fmla="*/ 1679 h 3259230"/>
                <a:gd name="connsiteX1" fmla="*/ 1634689 w 2101414"/>
                <a:gd name="connsiteY1" fmla="*/ 42161 h 3259230"/>
                <a:gd name="connsiteX2" fmla="*/ 1648976 w 2101414"/>
                <a:gd name="connsiteY2" fmla="*/ 111217 h 3259230"/>
                <a:gd name="connsiteX3" fmla="*/ 1658501 w 2101414"/>
                <a:gd name="connsiteY3" fmla="*/ 154080 h 3259230"/>
                <a:gd name="connsiteX4" fmla="*/ 1668026 w 2101414"/>
                <a:gd name="connsiteY4" fmla="*/ 215992 h 3259230"/>
                <a:gd name="connsiteX5" fmla="*/ 1677551 w 2101414"/>
                <a:gd name="connsiteY5" fmla="*/ 249330 h 3259230"/>
                <a:gd name="connsiteX6" fmla="*/ 1691839 w 2101414"/>
                <a:gd name="connsiteY6" fmla="*/ 325530 h 3259230"/>
                <a:gd name="connsiteX7" fmla="*/ 1701364 w 2101414"/>
                <a:gd name="connsiteY7" fmla="*/ 354105 h 3259230"/>
                <a:gd name="connsiteX8" fmla="*/ 1706126 w 2101414"/>
                <a:gd name="connsiteY8" fmla="*/ 368392 h 3259230"/>
                <a:gd name="connsiteX9" fmla="*/ 1715651 w 2101414"/>
                <a:gd name="connsiteY9" fmla="*/ 382680 h 3259230"/>
                <a:gd name="connsiteX10" fmla="*/ 1725176 w 2101414"/>
                <a:gd name="connsiteY10" fmla="*/ 411255 h 3259230"/>
                <a:gd name="connsiteX11" fmla="*/ 1744226 w 2101414"/>
                <a:gd name="connsiteY11" fmla="*/ 439830 h 3259230"/>
                <a:gd name="connsiteX12" fmla="*/ 1748989 w 2101414"/>
                <a:gd name="connsiteY12" fmla="*/ 454117 h 3259230"/>
                <a:gd name="connsiteX13" fmla="*/ 1772801 w 2101414"/>
                <a:gd name="connsiteY13" fmla="*/ 482692 h 3259230"/>
                <a:gd name="connsiteX14" fmla="*/ 1787089 w 2101414"/>
                <a:gd name="connsiteY14" fmla="*/ 487455 h 3259230"/>
                <a:gd name="connsiteX15" fmla="*/ 1796614 w 2101414"/>
                <a:gd name="connsiteY15" fmla="*/ 501742 h 3259230"/>
                <a:gd name="connsiteX16" fmla="*/ 1825189 w 2101414"/>
                <a:gd name="connsiteY16" fmla="*/ 520792 h 3259230"/>
                <a:gd name="connsiteX17" fmla="*/ 1853764 w 2101414"/>
                <a:gd name="connsiteY17" fmla="*/ 563655 h 3259230"/>
                <a:gd name="connsiteX18" fmla="*/ 1863289 w 2101414"/>
                <a:gd name="connsiteY18" fmla="*/ 577942 h 3259230"/>
                <a:gd name="connsiteX19" fmla="*/ 1858526 w 2101414"/>
                <a:gd name="connsiteY19" fmla="*/ 611280 h 3259230"/>
                <a:gd name="connsiteX20" fmla="*/ 1849001 w 2101414"/>
                <a:gd name="connsiteY20" fmla="*/ 673192 h 3259230"/>
                <a:gd name="connsiteX21" fmla="*/ 1839476 w 2101414"/>
                <a:gd name="connsiteY21" fmla="*/ 701767 h 3259230"/>
                <a:gd name="connsiteX22" fmla="*/ 1829951 w 2101414"/>
                <a:gd name="connsiteY22" fmla="*/ 716055 h 3259230"/>
                <a:gd name="connsiteX23" fmla="*/ 1825189 w 2101414"/>
                <a:gd name="connsiteY23" fmla="*/ 735105 h 3259230"/>
                <a:gd name="connsiteX24" fmla="*/ 1820426 w 2101414"/>
                <a:gd name="connsiteY24" fmla="*/ 749392 h 3259230"/>
                <a:gd name="connsiteX25" fmla="*/ 1825189 w 2101414"/>
                <a:gd name="connsiteY25" fmla="*/ 777967 h 3259230"/>
                <a:gd name="connsiteX26" fmla="*/ 1834714 w 2101414"/>
                <a:gd name="connsiteY26" fmla="*/ 806542 h 3259230"/>
                <a:gd name="connsiteX27" fmla="*/ 1839476 w 2101414"/>
                <a:gd name="connsiteY27" fmla="*/ 820830 h 3259230"/>
                <a:gd name="connsiteX28" fmla="*/ 1849001 w 2101414"/>
                <a:gd name="connsiteY28" fmla="*/ 835117 h 3259230"/>
                <a:gd name="connsiteX29" fmla="*/ 1853764 w 2101414"/>
                <a:gd name="connsiteY29" fmla="*/ 854167 h 3259230"/>
                <a:gd name="connsiteX30" fmla="*/ 1863289 w 2101414"/>
                <a:gd name="connsiteY30" fmla="*/ 954180 h 3259230"/>
                <a:gd name="connsiteX31" fmla="*/ 1868051 w 2101414"/>
                <a:gd name="connsiteY31" fmla="*/ 992280 h 3259230"/>
                <a:gd name="connsiteX32" fmla="*/ 1863289 w 2101414"/>
                <a:gd name="connsiteY32" fmla="*/ 1016092 h 3259230"/>
                <a:gd name="connsiteX33" fmla="*/ 1849001 w 2101414"/>
                <a:gd name="connsiteY33" fmla="*/ 1087530 h 3259230"/>
                <a:gd name="connsiteX34" fmla="*/ 1839476 w 2101414"/>
                <a:gd name="connsiteY34" fmla="*/ 1116105 h 3259230"/>
                <a:gd name="connsiteX35" fmla="*/ 1829951 w 2101414"/>
                <a:gd name="connsiteY35" fmla="*/ 1144680 h 3259230"/>
                <a:gd name="connsiteX36" fmla="*/ 1815664 w 2101414"/>
                <a:gd name="connsiteY36" fmla="*/ 1187542 h 3259230"/>
                <a:gd name="connsiteX37" fmla="*/ 1810901 w 2101414"/>
                <a:gd name="connsiteY37" fmla="*/ 1201830 h 3259230"/>
                <a:gd name="connsiteX38" fmla="*/ 1777564 w 2101414"/>
                <a:gd name="connsiteY38" fmla="*/ 1244692 h 3259230"/>
                <a:gd name="connsiteX39" fmla="*/ 1768039 w 2101414"/>
                <a:gd name="connsiteY39" fmla="*/ 1258980 h 3259230"/>
                <a:gd name="connsiteX40" fmla="*/ 1739464 w 2101414"/>
                <a:gd name="connsiteY40" fmla="*/ 1278030 h 3259230"/>
                <a:gd name="connsiteX41" fmla="*/ 1729939 w 2101414"/>
                <a:gd name="connsiteY41" fmla="*/ 1292317 h 3259230"/>
                <a:gd name="connsiteX42" fmla="*/ 1701364 w 2101414"/>
                <a:gd name="connsiteY42" fmla="*/ 1311367 h 3259230"/>
                <a:gd name="connsiteX43" fmla="*/ 1691839 w 2101414"/>
                <a:gd name="connsiteY43" fmla="*/ 1325655 h 3259230"/>
                <a:gd name="connsiteX44" fmla="*/ 1677551 w 2101414"/>
                <a:gd name="connsiteY44" fmla="*/ 1335180 h 3259230"/>
                <a:gd name="connsiteX45" fmla="*/ 1668026 w 2101414"/>
                <a:gd name="connsiteY45" fmla="*/ 1378042 h 3259230"/>
                <a:gd name="connsiteX46" fmla="*/ 1682314 w 2101414"/>
                <a:gd name="connsiteY46" fmla="*/ 1406617 h 3259230"/>
                <a:gd name="connsiteX47" fmla="*/ 1696601 w 2101414"/>
                <a:gd name="connsiteY47" fmla="*/ 1416142 h 3259230"/>
                <a:gd name="connsiteX48" fmla="*/ 1734701 w 2101414"/>
                <a:gd name="connsiteY48" fmla="*/ 1439955 h 3259230"/>
                <a:gd name="connsiteX49" fmla="*/ 1748989 w 2101414"/>
                <a:gd name="connsiteY49" fmla="*/ 1444717 h 3259230"/>
                <a:gd name="connsiteX50" fmla="*/ 1758514 w 2101414"/>
                <a:gd name="connsiteY50" fmla="*/ 1459005 h 3259230"/>
                <a:gd name="connsiteX51" fmla="*/ 1791851 w 2101414"/>
                <a:gd name="connsiteY51" fmla="*/ 1497105 h 3259230"/>
                <a:gd name="connsiteX52" fmla="*/ 1810901 w 2101414"/>
                <a:gd name="connsiteY52" fmla="*/ 1539967 h 3259230"/>
                <a:gd name="connsiteX53" fmla="*/ 1825189 w 2101414"/>
                <a:gd name="connsiteY53" fmla="*/ 1544730 h 3259230"/>
                <a:gd name="connsiteX54" fmla="*/ 1829951 w 2101414"/>
                <a:gd name="connsiteY54" fmla="*/ 1559017 h 3259230"/>
                <a:gd name="connsiteX55" fmla="*/ 1858526 w 2101414"/>
                <a:gd name="connsiteY55" fmla="*/ 1578067 h 3259230"/>
                <a:gd name="connsiteX56" fmla="*/ 1877576 w 2101414"/>
                <a:gd name="connsiteY56" fmla="*/ 1620930 h 3259230"/>
                <a:gd name="connsiteX57" fmla="*/ 1891864 w 2101414"/>
                <a:gd name="connsiteY57" fmla="*/ 1630455 h 3259230"/>
                <a:gd name="connsiteX58" fmla="*/ 1939489 w 2101414"/>
                <a:gd name="connsiteY58" fmla="*/ 1644742 h 3259230"/>
                <a:gd name="connsiteX59" fmla="*/ 1953776 w 2101414"/>
                <a:gd name="connsiteY59" fmla="*/ 1649505 h 3259230"/>
                <a:gd name="connsiteX60" fmla="*/ 1982351 w 2101414"/>
                <a:gd name="connsiteY60" fmla="*/ 1663792 h 3259230"/>
                <a:gd name="connsiteX61" fmla="*/ 2025214 w 2101414"/>
                <a:gd name="connsiteY61" fmla="*/ 1692367 h 3259230"/>
                <a:gd name="connsiteX62" fmla="*/ 2039501 w 2101414"/>
                <a:gd name="connsiteY62" fmla="*/ 1701892 h 3259230"/>
                <a:gd name="connsiteX63" fmla="*/ 2049026 w 2101414"/>
                <a:gd name="connsiteY63" fmla="*/ 1716180 h 3259230"/>
                <a:gd name="connsiteX64" fmla="*/ 2063314 w 2101414"/>
                <a:gd name="connsiteY64" fmla="*/ 1725705 h 3259230"/>
                <a:gd name="connsiteX65" fmla="*/ 2072839 w 2101414"/>
                <a:gd name="connsiteY65" fmla="*/ 1754280 h 3259230"/>
                <a:gd name="connsiteX66" fmla="*/ 2077601 w 2101414"/>
                <a:gd name="connsiteY66" fmla="*/ 1768567 h 3259230"/>
                <a:gd name="connsiteX67" fmla="*/ 2082364 w 2101414"/>
                <a:gd name="connsiteY67" fmla="*/ 1782855 h 3259230"/>
                <a:gd name="connsiteX68" fmla="*/ 2087126 w 2101414"/>
                <a:gd name="connsiteY68" fmla="*/ 1806667 h 3259230"/>
                <a:gd name="connsiteX69" fmla="*/ 2091889 w 2101414"/>
                <a:gd name="connsiteY69" fmla="*/ 1820955 h 3259230"/>
                <a:gd name="connsiteX70" fmla="*/ 2101414 w 2101414"/>
                <a:gd name="connsiteY70" fmla="*/ 1859055 h 3259230"/>
                <a:gd name="connsiteX71" fmla="*/ 2091889 w 2101414"/>
                <a:gd name="connsiteY71" fmla="*/ 1935255 h 3259230"/>
                <a:gd name="connsiteX72" fmla="*/ 2082364 w 2101414"/>
                <a:gd name="connsiteY72" fmla="*/ 1963830 h 3259230"/>
                <a:gd name="connsiteX73" fmla="*/ 2077601 w 2101414"/>
                <a:gd name="connsiteY73" fmla="*/ 1978117 h 3259230"/>
                <a:gd name="connsiteX74" fmla="*/ 2058551 w 2101414"/>
                <a:gd name="connsiteY74" fmla="*/ 2006692 h 3259230"/>
                <a:gd name="connsiteX75" fmla="*/ 2044264 w 2101414"/>
                <a:gd name="connsiteY75" fmla="*/ 2035267 h 3259230"/>
                <a:gd name="connsiteX76" fmla="*/ 2029976 w 2101414"/>
                <a:gd name="connsiteY76" fmla="*/ 2044792 h 3259230"/>
                <a:gd name="connsiteX77" fmla="*/ 2020451 w 2101414"/>
                <a:gd name="connsiteY77" fmla="*/ 2059080 h 3259230"/>
                <a:gd name="connsiteX78" fmla="*/ 2006164 w 2101414"/>
                <a:gd name="connsiteY78" fmla="*/ 2063842 h 3259230"/>
                <a:gd name="connsiteX79" fmla="*/ 1944251 w 2101414"/>
                <a:gd name="connsiteY79" fmla="*/ 2078130 h 3259230"/>
                <a:gd name="connsiteX80" fmla="*/ 1929964 w 2101414"/>
                <a:gd name="connsiteY80" fmla="*/ 2092417 h 3259230"/>
                <a:gd name="connsiteX81" fmla="*/ 1915676 w 2101414"/>
                <a:gd name="connsiteY81" fmla="*/ 2101942 h 3259230"/>
                <a:gd name="connsiteX82" fmla="*/ 1896626 w 2101414"/>
                <a:gd name="connsiteY82" fmla="*/ 2130517 h 3259230"/>
                <a:gd name="connsiteX83" fmla="*/ 1868051 w 2101414"/>
                <a:gd name="connsiteY83" fmla="*/ 2173380 h 3259230"/>
                <a:gd name="connsiteX84" fmla="*/ 1849001 w 2101414"/>
                <a:gd name="connsiteY84" fmla="*/ 2201955 h 3259230"/>
                <a:gd name="connsiteX85" fmla="*/ 1839476 w 2101414"/>
                <a:gd name="connsiteY85" fmla="*/ 2216242 h 3259230"/>
                <a:gd name="connsiteX86" fmla="*/ 1810901 w 2101414"/>
                <a:gd name="connsiteY86" fmla="*/ 2273392 h 3259230"/>
                <a:gd name="connsiteX87" fmla="*/ 1801376 w 2101414"/>
                <a:gd name="connsiteY87" fmla="*/ 2287680 h 3259230"/>
                <a:gd name="connsiteX88" fmla="*/ 1791851 w 2101414"/>
                <a:gd name="connsiteY88" fmla="*/ 2316255 h 3259230"/>
                <a:gd name="connsiteX89" fmla="*/ 1787089 w 2101414"/>
                <a:gd name="connsiteY89" fmla="*/ 2330542 h 3259230"/>
                <a:gd name="connsiteX90" fmla="*/ 1796614 w 2101414"/>
                <a:gd name="connsiteY90" fmla="*/ 2363880 h 3259230"/>
                <a:gd name="connsiteX91" fmla="*/ 1806139 w 2101414"/>
                <a:gd name="connsiteY91" fmla="*/ 2392455 h 3259230"/>
                <a:gd name="connsiteX92" fmla="*/ 1810901 w 2101414"/>
                <a:gd name="connsiteY92" fmla="*/ 2406742 h 3259230"/>
                <a:gd name="connsiteX93" fmla="*/ 1820426 w 2101414"/>
                <a:gd name="connsiteY93" fmla="*/ 2449605 h 3259230"/>
                <a:gd name="connsiteX94" fmla="*/ 1829951 w 2101414"/>
                <a:gd name="connsiteY94" fmla="*/ 2463892 h 3259230"/>
                <a:gd name="connsiteX95" fmla="*/ 1839476 w 2101414"/>
                <a:gd name="connsiteY95" fmla="*/ 2492467 h 3259230"/>
                <a:gd name="connsiteX96" fmla="*/ 1863289 w 2101414"/>
                <a:gd name="connsiteY96" fmla="*/ 2535330 h 3259230"/>
                <a:gd name="connsiteX97" fmla="*/ 1858526 w 2101414"/>
                <a:gd name="connsiteY97" fmla="*/ 2678205 h 3259230"/>
                <a:gd name="connsiteX98" fmla="*/ 1858526 w 2101414"/>
                <a:gd name="connsiteY98" fmla="*/ 2721067 h 3259230"/>
                <a:gd name="connsiteX99" fmla="*/ 1858526 w 2101414"/>
                <a:gd name="connsiteY99" fmla="*/ 3025867 h 3259230"/>
                <a:gd name="connsiteX100" fmla="*/ 1853764 w 2101414"/>
                <a:gd name="connsiteY100" fmla="*/ 3059205 h 3259230"/>
                <a:gd name="connsiteX101" fmla="*/ 1844239 w 2101414"/>
                <a:gd name="connsiteY101" fmla="*/ 3125880 h 3259230"/>
                <a:gd name="connsiteX102" fmla="*/ 1839476 w 2101414"/>
                <a:gd name="connsiteY102" fmla="*/ 3140167 h 3259230"/>
                <a:gd name="connsiteX103" fmla="*/ 1820426 w 2101414"/>
                <a:gd name="connsiteY103" fmla="*/ 3168742 h 3259230"/>
                <a:gd name="connsiteX104" fmla="*/ 1815664 w 2101414"/>
                <a:gd name="connsiteY104" fmla="*/ 3183030 h 3259230"/>
                <a:gd name="connsiteX105" fmla="*/ 1772801 w 2101414"/>
                <a:gd name="connsiteY105" fmla="*/ 3202080 h 3259230"/>
                <a:gd name="connsiteX106" fmla="*/ 1729939 w 2101414"/>
                <a:gd name="connsiteY106" fmla="*/ 3225892 h 3259230"/>
                <a:gd name="connsiteX107" fmla="*/ 1715651 w 2101414"/>
                <a:gd name="connsiteY107" fmla="*/ 3235417 h 3259230"/>
                <a:gd name="connsiteX108" fmla="*/ 1677551 w 2101414"/>
                <a:gd name="connsiteY108" fmla="*/ 3244942 h 3259230"/>
                <a:gd name="connsiteX109" fmla="*/ 1582301 w 2101414"/>
                <a:gd name="connsiteY109" fmla="*/ 3254467 h 3259230"/>
                <a:gd name="connsiteX110" fmla="*/ 1563251 w 2101414"/>
                <a:gd name="connsiteY110" fmla="*/ 3259230 h 3259230"/>
                <a:gd name="connsiteX111" fmla="*/ 1501339 w 2101414"/>
                <a:gd name="connsiteY111" fmla="*/ 3254467 h 3259230"/>
                <a:gd name="connsiteX112" fmla="*/ 1468001 w 2101414"/>
                <a:gd name="connsiteY112" fmla="*/ 3244942 h 3259230"/>
                <a:gd name="connsiteX113" fmla="*/ 1434664 w 2101414"/>
                <a:gd name="connsiteY113" fmla="*/ 3240180 h 3259230"/>
                <a:gd name="connsiteX114" fmla="*/ 1420376 w 2101414"/>
                <a:gd name="connsiteY114" fmla="*/ 3235417 h 3259230"/>
                <a:gd name="connsiteX115" fmla="*/ 1367989 w 2101414"/>
                <a:gd name="connsiteY115" fmla="*/ 3225892 h 3259230"/>
                <a:gd name="connsiteX116" fmla="*/ 1348939 w 2101414"/>
                <a:gd name="connsiteY116" fmla="*/ 3221130 h 3259230"/>
                <a:gd name="connsiteX117" fmla="*/ 1320364 w 2101414"/>
                <a:gd name="connsiteY117" fmla="*/ 3211605 h 3259230"/>
                <a:gd name="connsiteX118" fmla="*/ 1291789 w 2101414"/>
                <a:gd name="connsiteY118" fmla="*/ 3197317 h 3259230"/>
                <a:gd name="connsiteX119" fmla="*/ 1263214 w 2101414"/>
                <a:gd name="connsiteY119" fmla="*/ 3183030 h 3259230"/>
                <a:gd name="connsiteX120" fmla="*/ 1248926 w 2101414"/>
                <a:gd name="connsiteY120" fmla="*/ 3173505 h 3259230"/>
                <a:gd name="connsiteX121" fmla="*/ 1239401 w 2101414"/>
                <a:gd name="connsiteY121" fmla="*/ 3144930 h 3259230"/>
                <a:gd name="connsiteX122" fmla="*/ 1239401 w 2101414"/>
                <a:gd name="connsiteY122" fmla="*/ 3002055 h 3259230"/>
                <a:gd name="connsiteX123" fmla="*/ 1229876 w 2101414"/>
                <a:gd name="connsiteY123" fmla="*/ 2968717 h 3259230"/>
                <a:gd name="connsiteX124" fmla="*/ 1234639 w 2101414"/>
                <a:gd name="connsiteY124" fmla="*/ 2911567 h 3259230"/>
                <a:gd name="connsiteX125" fmla="*/ 1244164 w 2101414"/>
                <a:gd name="connsiteY125" fmla="*/ 2868705 h 3259230"/>
                <a:gd name="connsiteX126" fmla="*/ 1239401 w 2101414"/>
                <a:gd name="connsiteY126" fmla="*/ 2792505 h 3259230"/>
                <a:gd name="connsiteX127" fmla="*/ 1244164 w 2101414"/>
                <a:gd name="connsiteY127" fmla="*/ 2730592 h 3259230"/>
                <a:gd name="connsiteX128" fmla="*/ 1244164 w 2101414"/>
                <a:gd name="connsiteY128" fmla="*/ 2659155 h 3259230"/>
                <a:gd name="connsiteX129" fmla="*/ 1234639 w 2101414"/>
                <a:gd name="connsiteY129" fmla="*/ 2592480 h 3259230"/>
                <a:gd name="connsiteX130" fmla="*/ 1229876 w 2101414"/>
                <a:gd name="connsiteY130" fmla="*/ 2578192 h 3259230"/>
                <a:gd name="connsiteX131" fmla="*/ 1234639 w 2101414"/>
                <a:gd name="connsiteY131" fmla="*/ 2521042 h 3259230"/>
                <a:gd name="connsiteX132" fmla="*/ 1239401 w 2101414"/>
                <a:gd name="connsiteY132" fmla="*/ 2506755 h 3259230"/>
                <a:gd name="connsiteX133" fmla="*/ 1253689 w 2101414"/>
                <a:gd name="connsiteY133" fmla="*/ 2459130 h 3259230"/>
                <a:gd name="connsiteX134" fmla="*/ 1258451 w 2101414"/>
                <a:gd name="connsiteY134" fmla="*/ 2444842 h 3259230"/>
                <a:gd name="connsiteX135" fmla="*/ 1277501 w 2101414"/>
                <a:gd name="connsiteY135" fmla="*/ 2416267 h 3259230"/>
                <a:gd name="connsiteX136" fmla="*/ 1291789 w 2101414"/>
                <a:gd name="connsiteY136" fmla="*/ 2368642 h 3259230"/>
                <a:gd name="connsiteX137" fmla="*/ 1296551 w 2101414"/>
                <a:gd name="connsiteY137" fmla="*/ 2354355 h 3259230"/>
                <a:gd name="connsiteX138" fmla="*/ 1282264 w 2101414"/>
                <a:gd name="connsiteY138" fmla="*/ 2297205 h 3259230"/>
                <a:gd name="connsiteX139" fmla="*/ 1272739 w 2101414"/>
                <a:gd name="connsiteY139" fmla="*/ 2282917 h 3259230"/>
                <a:gd name="connsiteX140" fmla="*/ 1263214 w 2101414"/>
                <a:gd name="connsiteY140" fmla="*/ 2240055 h 3259230"/>
                <a:gd name="connsiteX141" fmla="*/ 1258451 w 2101414"/>
                <a:gd name="connsiteY141" fmla="*/ 2197192 h 3259230"/>
                <a:gd name="connsiteX142" fmla="*/ 1248926 w 2101414"/>
                <a:gd name="connsiteY142" fmla="*/ 2163855 h 3259230"/>
                <a:gd name="connsiteX143" fmla="*/ 1253689 w 2101414"/>
                <a:gd name="connsiteY143" fmla="*/ 2059080 h 3259230"/>
                <a:gd name="connsiteX144" fmla="*/ 1263214 w 2101414"/>
                <a:gd name="connsiteY144" fmla="*/ 2011455 h 3259230"/>
                <a:gd name="connsiteX145" fmla="*/ 1258451 w 2101414"/>
                <a:gd name="connsiteY145" fmla="*/ 1959067 h 3259230"/>
                <a:gd name="connsiteX146" fmla="*/ 1215589 w 2101414"/>
                <a:gd name="connsiteY146" fmla="*/ 1935255 h 3259230"/>
                <a:gd name="connsiteX147" fmla="*/ 1201301 w 2101414"/>
                <a:gd name="connsiteY147" fmla="*/ 1940017 h 3259230"/>
                <a:gd name="connsiteX148" fmla="*/ 1163201 w 2101414"/>
                <a:gd name="connsiteY148" fmla="*/ 1930492 h 3259230"/>
                <a:gd name="connsiteX149" fmla="*/ 1148914 w 2101414"/>
                <a:gd name="connsiteY149" fmla="*/ 1920967 h 3259230"/>
                <a:gd name="connsiteX150" fmla="*/ 1120339 w 2101414"/>
                <a:gd name="connsiteY150" fmla="*/ 1911442 h 3259230"/>
                <a:gd name="connsiteX151" fmla="*/ 1106051 w 2101414"/>
                <a:gd name="connsiteY151" fmla="*/ 1906680 h 3259230"/>
                <a:gd name="connsiteX152" fmla="*/ 1039376 w 2101414"/>
                <a:gd name="connsiteY152" fmla="*/ 1916205 h 3259230"/>
                <a:gd name="connsiteX153" fmla="*/ 1006039 w 2101414"/>
                <a:gd name="connsiteY153" fmla="*/ 1911442 h 3259230"/>
                <a:gd name="connsiteX154" fmla="*/ 944126 w 2101414"/>
                <a:gd name="connsiteY154" fmla="*/ 1920967 h 3259230"/>
                <a:gd name="connsiteX155" fmla="*/ 882214 w 2101414"/>
                <a:gd name="connsiteY155" fmla="*/ 1916205 h 3259230"/>
                <a:gd name="connsiteX156" fmla="*/ 867926 w 2101414"/>
                <a:gd name="connsiteY156" fmla="*/ 1911442 h 3259230"/>
                <a:gd name="connsiteX157" fmla="*/ 853639 w 2101414"/>
                <a:gd name="connsiteY157" fmla="*/ 1901917 h 3259230"/>
                <a:gd name="connsiteX158" fmla="*/ 834589 w 2101414"/>
                <a:gd name="connsiteY158" fmla="*/ 1897155 h 3259230"/>
                <a:gd name="connsiteX159" fmla="*/ 806014 w 2101414"/>
                <a:gd name="connsiteY159" fmla="*/ 1901917 h 3259230"/>
                <a:gd name="connsiteX160" fmla="*/ 777439 w 2101414"/>
                <a:gd name="connsiteY160" fmla="*/ 1887630 h 3259230"/>
                <a:gd name="connsiteX161" fmla="*/ 706001 w 2101414"/>
                <a:gd name="connsiteY161" fmla="*/ 1892392 h 3259230"/>
                <a:gd name="connsiteX162" fmla="*/ 663139 w 2101414"/>
                <a:gd name="connsiteY162" fmla="*/ 1868580 h 3259230"/>
                <a:gd name="connsiteX163" fmla="*/ 596464 w 2101414"/>
                <a:gd name="connsiteY163" fmla="*/ 1849530 h 3259230"/>
                <a:gd name="connsiteX164" fmla="*/ 558364 w 2101414"/>
                <a:gd name="connsiteY164" fmla="*/ 1844767 h 3259230"/>
                <a:gd name="connsiteX165" fmla="*/ 515501 w 2101414"/>
                <a:gd name="connsiteY165" fmla="*/ 1849530 h 3259230"/>
                <a:gd name="connsiteX166" fmla="*/ 415489 w 2101414"/>
                <a:gd name="connsiteY166" fmla="*/ 1840005 h 3259230"/>
                <a:gd name="connsiteX167" fmla="*/ 344051 w 2101414"/>
                <a:gd name="connsiteY167" fmla="*/ 1830480 h 3259230"/>
                <a:gd name="connsiteX168" fmla="*/ 244039 w 2101414"/>
                <a:gd name="connsiteY168" fmla="*/ 1840005 h 3259230"/>
                <a:gd name="connsiteX169" fmla="*/ 196414 w 2101414"/>
                <a:gd name="connsiteY169" fmla="*/ 1849530 h 3259230"/>
                <a:gd name="connsiteX170" fmla="*/ 158314 w 2101414"/>
                <a:gd name="connsiteY170" fmla="*/ 1859055 h 3259230"/>
                <a:gd name="connsiteX171" fmla="*/ 129739 w 2101414"/>
                <a:gd name="connsiteY171" fmla="*/ 1868580 h 3259230"/>
                <a:gd name="connsiteX172" fmla="*/ 101164 w 2101414"/>
                <a:gd name="connsiteY172" fmla="*/ 1873342 h 3259230"/>
                <a:gd name="connsiteX173" fmla="*/ 72589 w 2101414"/>
                <a:gd name="connsiteY173" fmla="*/ 1863817 h 3259230"/>
                <a:gd name="connsiteX174" fmla="*/ 58301 w 2101414"/>
                <a:gd name="connsiteY174" fmla="*/ 1859055 h 3259230"/>
                <a:gd name="connsiteX175" fmla="*/ 29726 w 2101414"/>
                <a:gd name="connsiteY175" fmla="*/ 1840005 h 3259230"/>
                <a:gd name="connsiteX176" fmla="*/ 10676 w 2101414"/>
                <a:gd name="connsiteY176" fmla="*/ 1811430 h 3259230"/>
                <a:gd name="connsiteX177" fmla="*/ 1151 w 2101414"/>
                <a:gd name="connsiteY177" fmla="*/ 1773330 h 3259230"/>
                <a:gd name="connsiteX178" fmla="*/ 38931 w 2101414"/>
                <a:gd name="connsiteY178" fmla="*/ 1744755 h 3259230"/>
                <a:gd name="connsiteX179" fmla="*/ 31900 w 2101414"/>
                <a:gd name="connsiteY179" fmla="*/ 1716180 h 3259230"/>
                <a:gd name="connsiteX180" fmla="*/ 34297 w 2101414"/>
                <a:gd name="connsiteY180" fmla="*/ 1701892 h 3259230"/>
                <a:gd name="connsiteX181" fmla="*/ 15439 w 2101414"/>
                <a:gd name="connsiteY181" fmla="*/ 1687605 h 3259230"/>
                <a:gd name="connsiteX182" fmla="*/ 39251 w 2101414"/>
                <a:gd name="connsiteY182" fmla="*/ 1649505 h 3259230"/>
                <a:gd name="connsiteX183" fmla="*/ 67826 w 2101414"/>
                <a:gd name="connsiteY183" fmla="*/ 1630455 h 3259230"/>
                <a:gd name="connsiteX184" fmla="*/ 86876 w 2101414"/>
                <a:gd name="connsiteY184" fmla="*/ 1616167 h 3259230"/>
                <a:gd name="connsiteX185" fmla="*/ 120214 w 2101414"/>
                <a:gd name="connsiteY185" fmla="*/ 1606642 h 3259230"/>
                <a:gd name="connsiteX186" fmla="*/ 163076 w 2101414"/>
                <a:gd name="connsiteY186" fmla="*/ 1597117 h 3259230"/>
                <a:gd name="connsiteX187" fmla="*/ 234514 w 2101414"/>
                <a:gd name="connsiteY187" fmla="*/ 1611405 h 3259230"/>
                <a:gd name="connsiteX188" fmla="*/ 248801 w 2101414"/>
                <a:gd name="connsiteY188" fmla="*/ 1620930 h 3259230"/>
                <a:gd name="connsiteX189" fmla="*/ 277376 w 2101414"/>
                <a:gd name="connsiteY189" fmla="*/ 1630455 h 3259230"/>
                <a:gd name="connsiteX190" fmla="*/ 453589 w 2101414"/>
                <a:gd name="connsiteY190" fmla="*/ 1620930 h 3259230"/>
                <a:gd name="connsiteX191" fmla="*/ 486926 w 2101414"/>
                <a:gd name="connsiteY191" fmla="*/ 1611405 h 3259230"/>
                <a:gd name="connsiteX192" fmla="*/ 505976 w 2101414"/>
                <a:gd name="connsiteY192" fmla="*/ 1606642 h 3259230"/>
                <a:gd name="connsiteX193" fmla="*/ 586939 w 2101414"/>
                <a:gd name="connsiteY193" fmla="*/ 1592355 h 3259230"/>
                <a:gd name="connsiteX194" fmla="*/ 648851 w 2101414"/>
                <a:gd name="connsiteY194" fmla="*/ 1582830 h 3259230"/>
                <a:gd name="connsiteX195" fmla="*/ 867926 w 2101414"/>
                <a:gd name="connsiteY195" fmla="*/ 1573305 h 3259230"/>
                <a:gd name="connsiteX196" fmla="*/ 896501 w 2101414"/>
                <a:gd name="connsiteY196" fmla="*/ 1559017 h 3259230"/>
                <a:gd name="connsiteX197" fmla="*/ 934601 w 2101414"/>
                <a:gd name="connsiteY197" fmla="*/ 1549492 h 3259230"/>
                <a:gd name="connsiteX198" fmla="*/ 1001276 w 2101414"/>
                <a:gd name="connsiteY198" fmla="*/ 1554255 h 3259230"/>
                <a:gd name="connsiteX199" fmla="*/ 1025089 w 2101414"/>
                <a:gd name="connsiteY199" fmla="*/ 1559017 h 3259230"/>
                <a:gd name="connsiteX200" fmla="*/ 1077476 w 2101414"/>
                <a:gd name="connsiteY200" fmla="*/ 1563780 h 3259230"/>
                <a:gd name="connsiteX201" fmla="*/ 1115576 w 2101414"/>
                <a:gd name="connsiteY201" fmla="*/ 1554255 h 3259230"/>
                <a:gd name="connsiteX202" fmla="*/ 1167964 w 2101414"/>
                <a:gd name="connsiteY202" fmla="*/ 1539967 h 3259230"/>
                <a:gd name="connsiteX203" fmla="*/ 1234639 w 2101414"/>
                <a:gd name="connsiteY203" fmla="*/ 1535205 h 3259230"/>
                <a:gd name="connsiteX204" fmla="*/ 1282264 w 2101414"/>
                <a:gd name="connsiteY204" fmla="*/ 1530442 h 3259230"/>
                <a:gd name="connsiteX205" fmla="*/ 1296551 w 2101414"/>
                <a:gd name="connsiteY205" fmla="*/ 1525680 h 3259230"/>
                <a:gd name="connsiteX206" fmla="*/ 1301314 w 2101414"/>
                <a:gd name="connsiteY206" fmla="*/ 1511392 h 3259230"/>
                <a:gd name="connsiteX207" fmla="*/ 1310839 w 2101414"/>
                <a:gd name="connsiteY207" fmla="*/ 1497105 h 3259230"/>
                <a:gd name="connsiteX208" fmla="*/ 1339414 w 2101414"/>
                <a:gd name="connsiteY208" fmla="*/ 1473292 h 3259230"/>
                <a:gd name="connsiteX209" fmla="*/ 1348939 w 2101414"/>
                <a:gd name="connsiteY209" fmla="*/ 1459005 h 3259230"/>
                <a:gd name="connsiteX210" fmla="*/ 1377514 w 2101414"/>
                <a:gd name="connsiteY210" fmla="*/ 1439955 h 3259230"/>
                <a:gd name="connsiteX211" fmla="*/ 1406089 w 2101414"/>
                <a:gd name="connsiteY211" fmla="*/ 1430430 h 3259230"/>
                <a:gd name="connsiteX212" fmla="*/ 1434664 w 2101414"/>
                <a:gd name="connsiteY212" fmla="*/ 1406617 h 3259230"/>
                <a:gd name="connsiteX213" fmla="*/ 1444189 w 2101414"/>
                <a:gd name="connsiteY213" fmla="*/ 1378042 h 3259230"/>
                <a:gd name="connsiteX214" fmla="*/ 1425139 w 2101414"/>
                <a:gd name="connsiteY214" fmla="*/ 1325655 h 3259230"/>
                <a:gd name="connsiteX215" fmla="*/ 1396564 w 2101414"/>
                <a:gd name="connsiteY215" fmla="*/ 1301842 h 3259230"/>
                <a:gd name="connsiteX216" fmla="*/ 1387039 w 2101414"/>
                <a:gd name="connsiteY216" fmla="*/ 1287555 h 3259230"/>
                <a:gd name="connsiteX217" fmla="*/ 1372751 w 2101414"/>
                <a:gd name="connsiteY217" fmla="*/ 1268505 h 3259230"/>
                <a:gd name="connsiteX218" fmla="*/ 1353701 w 2101414"/>
                <a:gd name="connsiteY218" fmla="*/ 1239930 h 3259230"/>
                <a:gd name="connsiteX219" fmla="*/ 1339414 w 2101414"/>
                <a:gd name="connsiteY219" fmla="*/ 1230405 h 3259230"/>
                <a:gd name="connsiteX220" fmla="*/ 1325126 w 2101414"/>
                <a:gd name="connsiteY220" fmla="*/ 1201830 h 3259230"/>
                <a:gd name="connsiteX221" fmla="*/ 1315601 w 2101414"/>
                <a:gd name="connsiteY221" fmla="*/ 1173255 h 3259230"/>
                <a:gd name="connsiteX222" fmla="*/ 1310839 w 2101414"/>
                <a:gd name="connsiteY222" fmla="*/ 1158967 h 3259230"/>
                <a:gd name="connsiteX223" fmla="*/ 1306076 w 2101414"/>
                <a:gd name="connsiteY223" fmla="*/ 1144680 h 3259230"/>
                <a:gd name="connsiteX224" fmla="*/ 1296551 w 2101414"/>
                <a:gd name="connsiteY224" fmla="*/ 1111342 h 3259230"/>
                <a:gd name="connsiteX225" fmla="*/ 1282264 w 2101414"/>
                <a:gd name="connsiteY225" fmla="*/ 1101817 h 3259230"/>
                <a:gd name="connsiteX226" fmla="*/ 1258451 w 2101414"/>
                <a:gd name="connsiteY226" fmla="*/ 1106580 h 3259230"/>
                <a:gd name="connsiteX227" fmla="*/ 1182251 w 2101414"/>
                <a:gd name="connsiteY227" fmla="*/ 1097055 h 3259230"/>
                <a:gd name="connsiteX228" fmla="*/ 1172726 w 2101414"/>
                <a:gd name="connsiteY228" fmla="*/ 1068480 h 3259230"/>
                <a:gd name="connsiteX229" fmla="*/ 1177489 w 2101414"/>
                <a:gd name="connsiteY229" fmla="*/ 1006567 h 3259230"/>
                <a:gd name="connsiteX230" fmla="*/ 1187014 w 2101414"/>
                <a:gd name="connsiteY230" fmla="*/ 992280 h 3259230"/>
                <a:gd name="connsiteX231" fmla="*/ 1215589 w 2101414"/>
                <a:gd name="connsiteY231" fmla="*/ 968467 h 3259230"/>
                <a:gd name="connsiteX232" fmla="*/ 1229876 w 2101414"/>
                <a:gd name="connsiteY232" fmla="*/ 963705 h 3259230"/>
                <a:gd name="connsiteX233" fmla="*/ 1239401 w 2101414"/>
                <a:gd name="connsiteY233" fmla="*/ 949417 h 3259230"/>
                <a:gd name="connsiteX234" fmla="*/ 1267976 w 2101414"/>
                <a:gd name="connsiteY234" fmla="*/ 930367 h 3259230"/>
                <a:gd name="connsiteX235" fmla="*/ 1277501 w 2101414"/>
                <a:gd name="connsiteY235" fmla="*/ 901792 h 3259230"/>
                <a:gd name="connsiteX236" fmla="*/ 1282264 w 2101414"/>
                <a:gd name="connsiteY236" fmla="*/ 887505 h 3259230"/>
                <a:gd name="connsiteX237" fmla="*/ 1291789 w 2101414"/>
                <a:gd name="connsiteY237" fmla="*/ 873217 h 3259230"/>
                <a:gd name="connsiteX238" fmla="*/ 1287026 w 2101414"/>
                <a:gd name="connsiteY238" fmla="*/ 811305 h 3259230"/>
                <a:gd name="connsiteX239" fmla="*/ 1282264 w 2101414"/>
                <a:gd name="connsiteY239" fmla="*/ 797017 h 3259230"/>
                <a:gd name="connsiteX240" fmla="*/ 1267976 w 2101414"/>
                <a:gd name="connsiteY240" fmla="*/ 787492 h 3259230"/>
                <a:gd name="connsiteX241" fmla="*/ 1258451 w 2101414"/>
                <a:gd name="connsiteY241" fmla="*/ 758917 h 3259230"/>
                <a:gd name="connsiteX242" fmla="*/ 1253689 w 2101414"/>
                <a:gd name="connsiteY242" fmla="*/ 744630 h 3259230"/>
                <a:gd name="connsiteX243" fmla="*/ 1248926 w 2101414"/>
                <a:gd name="connsiteY243" fmla="*/ 725580 h 3259230"/>
                <a:gd name="connsiteX244" fmla="*/ 1244164 w 2101414"/>
                <a:gd name="connsiteY244" fmla="*/ 687480 h 3259230"/>
                <a:gd name="connsiteX245" fmla="*/ 1239401 w 2101414"/>
                <a:gd name="connsiteY245" fmla="*/ 673192 h 3259230"/>
                <a:gd name="connsiteX246" fmla="*/ 1229876 w 2101414"/>
                <a:gd name="connsiteY246" fmla="*/ 630330 h 3259230"/>
                <a:gd name="connsiteX247" fmla="*/ 1234639 w 2101414"/>
                <a:gd name="connsiteY247" fmla="*/ 596992 h 3259230"/>
                <a:gd name="connsiteX248" fmla="*/ 1239401 w 2101414"/>
                <a:gd name="connsiteY248" fmla="*/ 582705 h 3259230"/>
                <a:gd name="connsiteX249" fmla="*/ 1258451 w 2101414"/>
                <a:gd name="connsiteY249" fmla="*/ 577942 h 3259230"/>
                <a:gd name="connsiteX250" fmla="*/ 1282264 w 2101414"/>
                <a:gd name="connsiteY250" fmla="*/ 554130 h 3259230"/>
                <a:gd name="connsiteX251" fmla="*/ 1310839 w 2101414"/>
                <a:gd name="connsiteY251" fmla="*/ 525555 h 3259230"/>
                <a:gd name="connsiteX252" fmla="*/ 1315601 w 2101414"/>
                <a:gd name="connsiteY252" fmla="*/ 511267 h 3259230"/>
                <a:gd name="connsiteX253" fmla="*/ 1325126 w 2101414"/>
                <a:gd name="connsiteY253" fmla="*/ 496980 h 3259230"/>
                <a:gd name="connsiteX254" fmla="*/ 1329889 w 2101414"/>
                <a:gd name="connsiteY254" fmla="*/ 477930 h 3259230"/>
                <a:gd name="connsiteX255" fmla="*/ 1353701 w 2101414"/>
                <a:gd name="connsiteY255" fmla="*/ 411255 h 3259230"/>
                <a:gd name="connsiteX256" fmla="*/ 1363226 w 2101414"/>
                <a:gd name="connsiteY256" fmla="*/ 311242 h 3259230"/>
                <a:gd name="connsiteX257" fmla="*/ 1372751 w 2101414"/>
                <a:gd name="connsiteY257" fmla="*/ 268380 h 3259230"/>
                <a:gd name="connsiteX258" fmla="*/ 1377514 w 2101414"/>
                <a:gd name="connsiteY258" fmla="*/ 235042 h 3259230"/>
                <a:gd name="connsiteX259" fmla="*/ 1387039 w 2101414"/>
                <a:gd name="connsiteY259" fmla="*/ 206467 h 3259230"/>
                <a:gd name="connsiteX260" fmla="*/ 1391801 w 2101414"/>
                <a:gd name="connsiteY260" fmla="*/ 187417 h 3259230"/>
                <a:gd name="connsiteX261" fmla="*/ 1401326 w 2101414"/>
                <a:gd name="connsiteY261" fmla="*/ 92167 h 3259230"/>
                <a:gd name="connsiteX262" fmla="*/ 1425139 w 2101414"/>
                <a:gd name="connsiteY262" fmla="*/ 44542 h 3259230"/>
                <a:gd name="connsiteX263" fmla="*/ 1453714 w 2101414"/>
                <a:gd name="connsiteY263" fmla="*/ 20730 h 3259230"/>
                <a:gd name="connsiteX264" fmla="*/ 1482289 w 2101414"/>
                <a:gd name="connsiteY264" fmla="*/ 11205 h 3259230"/>
                <a:gd name="connsiteX265" fmla="*/ 1496576 w 2101414"/>
                <a:gd name="connsiteY265" fmla="*/ 6442 h 3259230"/>
                <a:gd name="connsiteX266" fmla="*/ 1510865 w 2101414"/>
                <a:gd name="connsiteY266" fmla="*/ 1680 h 3259230"/>
                <a:gd name="connsiteX267" fmla="*/ 1574821 w 2101414"/>
                <a:gd name="connsiteY267" fmla="*/ 1679 h 3259230"/>
                <a:gd name="connsiteX0" fmla="*/ 1574821 w 2101414"/>
                <a:gd name="connsiteY0" fmla="*/ 1679 h 3259230"/>
                <a:gd name="connsiteX1" fmla="*/ 1634689 w 2101414"/>
                <a:gd name="connsiteY1" fmla="*/ 42161 h 3259230"/>
                <a:gd name="connsiteX2" fmla="*/ 1648976 w 2101414"/>
                <a:gd name="connsiteY2" fmla="*/ 111217 h 3259230"/>
                <a:gd name="connsiteX3" fmla="*/ 1658501 w 2101414"/>
                <a:gd name="connsiteY3" fmla="*/ 154080 h 3259230"/>
                <a:gd name="connsiteX4" fmla="*/ 1668026 w 2101414"/>
                <a:gd name="connsiteY4" fmla="*/ 215992 h 3259230"/>
                <a:gd name="connsiteX5" fmla="*/ 1677551 w 2101414"/>
                <a:gd name="connsiteY5" fmla="*/ 249330 h 3259230"/>
                <a:gd name="connsiteX6" fmla="*/ 1691839 w 2101414"/>
                <a:gd name="connsiteY6" fmla="*/ 325530 h 3259230"/>
                <a:gd name="connsiteX7" fmla="*/ 1701364 w 2101414"/>
                <a:gd name="connsiteY7" fmla="*/ 354105 h 3259230"/>
                <a:gd name="connsiteX8" fmla="*/ 1706126 w 2101414"/>
                <a:gd name="connsiteY8" fmla="*/ 368392 h 3259230"/>
                <a:gd name="connsiteX9" fmla="*/ 1715651 w 2101414"/>
                <a:gd name="connsiteY9" fmla="*/ 382680 h 3259230"/>
                <a:gd name="connsiteX10" fmla="*/ 1725176 w 2101414"/>
                <a:gd name="connsiteY10" fmla="*/ 411255 h 3259230"/>
                <a:gd name="connsiteX11" fmla="*/ 1744226 w 2101414"/>
                <a:gd name="connsiteY11" fmla="*/ 439830 h 3259230"/>
                <a:gd name="connsiteX12" fmla="*/ 1748989 w 2101414"/>
                <a:gd name="connsiteY12" fmla="*/ 454117 h 3259230"/>
                <a:gd name="connsiteX13" fmla="*/ 1772801 w 2101414"/>
                <a:gd name="connsiteY13" fmla="*/ 482692 h 3259230"/>
                <a:gd name="connsiteX14" fmla="*/ 1787089 w 2101414"/>
                <a:gd name="connsiteY14" fmla="*/ 487455 h 3259230"/>
                <a:gd name="connsiteX15" fmla="*/ 1796614 w 2101414"/>
                <a:gd name="connsiteY15" fmla="*/ 501742 h 3259230"/>
                <a:gd name="connsiteX16" fmla="*/ 1825189 w 2101414"/>
                <a:gd name="connsiteY16" fmla="*/ 520792 h 3259230"/>
                <a:gd name="connsiteX17" fmla="*/ 1853764 w 2101414"/>
                <a:gd name="connsiteY17" fmla="*/ 563655 h 3259230"/>
                <a:gd name="connsiteX18" fmla="*/ 1863289 w 2101414"/>
                <a:gd name="connsiteY18" fmla="*/ 577942 h 3259230"/>
                <a:gd name="connsiteX19" fmla="*/ 1858526 w 2101414"/>
                <a:gd name="connsiteY19" fmla="*/ 611280 h 3259230"/>
                <a:gd name="connsiteX20" fmla="*/ 1849001 w 2101414"/>
                <a:gd name="connsiteY20" fmla="*/ 673192 h 3259230"/>
                <a:gd name="connsiteX21" fmla="*/ 1839476 w 2101414"/>
                <a:gd name="connsiteY21" fmla="*/ 701767 h 3259230"/>
                <a:gd name="connsiteX22" fmla="*/ 1829951 w 2101414"/>
                <a:gd name="connsiteY22" fmla="*/ 716055 h 3259230"/>
                <a:gd name="connsiteX23" fmla="*/ 1825189 w 2101414"/>
                <a:gd name="connsiteY23" fmla="*/ 735105 h 3259230"/>
                <a:gd name="connsiteX24" fmla="*/ 1820426 w 2101414"/>
                <a:gd name="connsiteY24" fmla="*/ 749392 h 3259230"/>
                <a:gd name="connsiteX25" fmla="*/ 1825189 w 2101414"/>
                <a:gd name="connsiteY25" fmla="*/ 777967 h 3259230"/>
                <a:gd name="connsiteX26" fmla="*/ 1834714 w 2101414"/>
                <a:gd name="connsiteY26" fmla="*/ 806542 h 3259230"/>
                <a:gd name="connsiteX27" fmla="*/ 1839476 w 2101414"/>
                <a:gd name="connsiteY27" fmla="*/ 820830 h 3259230"/>
                <a:gd name="connsiteX28" fmla="*/ 1849001 w 2101414"/>
                <a:gd name="connsiteY28" fmla="*/ 835117 h 3259230"/>
                <a:gd name="connsiteX29" fmla="*/ 1853764 w 2101414"/>
                <a:gd name="connsiteY29" fmla="*/ 854167 h 3259230"/>
                <a:gd name="connsiteX30" fmla="*/ 1863289 w 2101414"/>
                <a:gd name="connsiteY30" fmla="*/ 954180 h 3259230"/>
                <a:gd name="connsiteX31" fmla="*/ 1868051 w 2101414"/>
                <a:gd name="connsiteY31" fmla="*/ 992280 h 3259230"/>
                <a:gd name="connsiteX32" fmla="*/ 1863289 w 2101414"/>
                <a:gd name="connsiteY32" fmla="*/ 1016092 h 3259230"/>
                <a:gd name="connsiteX33" fmla="*/ 1849001 w 2101414"/>
                <a:gd name="connsiteY33" fmla="*/ 1087530 h 3259230"/>
                <a:gd name="connsiteX34" fmla="*/ 1839476 w 2101414"/>
                <a:gd name="connsiteY34" fmla="*/ 1116105 h 3259230"/>
                <a:gd name="connsiteX35" fmla="*/ 1829951 w 2101414"/>
                <a:gd name="connsiteY35" fmla="*/ 1144680 h 3259230"/>
                <a:gd name="connsiteX36" fmla="*/ 1815664 w 2101414"/>
                <a:gd name="connsiteY36" fmla="*/ 1187542 h 3259230"/>
                <a:gd name="connsiteX37" fmla="*/ 1810901 w 2101414"/>
                <a:gd name="connsiteY37" fmla="*/ 1201830 h 3259230"/>
                <a:gd name="connsiteX38" fmla="*/ 1777564 w 2101414"/>
                <a:gd name="connsiteY38" fmla="*/ 1244692 h 3259230"/>
                <a:gd name="connsiteX39" fmla="*/ 1768039 w 2101414"/>
                <a:gd name="connsiteY39" fmla="*/ 1258980 h 3259230"/>
                <a:gd name="connsiteX40" fmla="*/ 1739464 w 2101414"/>
                <a:gd name="connsiteY40" fmla="*/ 1278030 h 3259230"/>
                <a:gd name="connsiteX41" fmla="*/ 1729939 w 2101414"/>
                <a:gd name="connsiteY41" fmla="*/ 1292317 h 3259230"/>
                <a:gd name="connsiteX42" fmla="*/ 1701364 w 2101414"/>
                <a:gd name="connsiteY42" fmla="*/ 1311367 h 3259230"/>
                <a:gd name="connsiteX43" fmla="*/ 1691839 w 2101414"/>
                <a:gd name="connsiteY43" fmla="*/ 1325655 h 3259230"/>
                <a:gd name="connsiteX44" fmla="*/ 1677551 w 2101414"/>
                <a:gd name="connsiteY44" fmla="*/ 1335180 h 3259230"/>
                <a:gd name="connsiteX45" fmla="*/ 1668026 w 2101414"/>
                <a:gd name="connsiteY45" fmla="*/ 1378042 h 3259230"/>
                <a:gd name="connsiteX46" fmla="*/ 1682314 w 2101414"/>
                <a:gd name="connsiteY46" fmla="*/ 1406617 h 3259230"/>
                <a:gd name="connsiteX47" fmla="*/ 1696601 w 2101414"/>
                <a:gd name="connsiteY47" fmla="*/ 1416142 h 3259230"/>
                <a:gd name="connsiteX48" fmla="*/ 1734701 w 2101414"/>
                <a:gd name="connsiteY48" fmla="*/ 1439955 h 3259230"/>
                <a:gd name="connsiteX49" fmla="*/ 1748989 w 2101414"/>
                <a:gd name="connsiteY49" fmla="*/ 1444717 h 3259230"/>
                <a:gd name="connsiteX50" fmla="*/ 1758514 w 2101414"/>
                <a:gd name="connsiteY50" fmla="*/ 1459005 h 3259230"/>
                <a:gd name="connsiteX51" fmla="*/ 1791851 w 2101414"/>
                <a:gd name="connsiteY51" fmla="*/ 1497105 h 3259230"/>
                <a:gd name="connsiteX52" fmla="*/ 1810901 w 2101414"/>
                <a:gd name="connsiteY52" fmla="*/ 1539967 h 3259230"/>
                <a:gd name="connsiteX53" fmla="*/ 1825189 w 2101414"/>
                <a:gd name="connsiteY53" fmla="*/ 1544730 h 3259230"/>
                <a:gd name="connsiteX54" fmla="*/ 1829951 w 2101414"/>
                <a:gd name="connsiteY54" fmla="*/ 1559017 h 3259230"/>
                <a:gd name="connsiteX55" fmla="*/ 1858526 w 2101414"/>
                <a:gd name="connsiteY55" fmla="*/ 1578067 h 3259230"/>
                <a:gd name="connsiteX56" fmla="*/ 1877576 w 2101414"/>
                <a:gd name="connsiteY56" fmla="*/ 1620930 h 3259230"/>
                <a:gd name="connsiteX57" fmla="*/ 1891864 w 2101414"/>
                <a:gd name="connsiteY57" fmla="*/ 1630455 h 3259230"/>
                <a:gd name="connsiteX58" fmla="*/ 1939489 w 2101414"/>
                <a:gd name="connsiteY58" fmla="*/ 1644742 h 3259230"/>
                <a:gd name="connsiteX59" fmla="*/ 1953776 w 2101414"/>
                <a:gd name="connsiteY59" fmla="*/ 1649505 h 3259230"/>
                <a:gd name="connsiteX60" fmla="*/ 1982351 w 2101414"/>
                <a:gd name="connsiteY60" fmla="*/ 1663792 h 3259230"/>
                <a:gd name="connsiteX61" fmla="*/ 2025214 w 2101414"/>
                <a:gd name="connsiteY61" fmla="*/ 1692367 h 3259230"/>
                <a:gd name="connsiteX62" fmla="*/ 2039501 w 2101414"/>
                <a:gd name="connsiteY62" fmla="*/ 1701892 h 3259230"/>
                <a:gd name="connsiteX63" fmla="*/ 2049026 w 2101414"/>
                <a:gd name="connsiteY63" fmla="*/ 1716180 h 3259230"/>
                <a:gd name="connsiteX64" fmla="*/ 2063314 w 2101414"/>
                <a:gd name="connsiteY64" fmla="*/ 1725705 h 3259230"/>
                <a:gd name="connsiteX65" fmla="*/ 2072839 w 2101414"/>
                <a:gd name="connsiteY65" fmla="*/ 1754280 h 3259230"/>
                <a:gd name="connsiteX66" fmla="*/ 2077601 w 2101414"/>
                <a:gd name="connsiteY66" fmla="*/ 1768567 h 3259230"/>
                <a:gd name="connsiteX67" fmla="*/ 2082364 w 2101414"/>
                <a:gd name="connsiteY67" fmla="*/ 1782855 h 3259230"/>
                <a:gd name="connsiteX68" fmla="*/ 2087126 w 2101414"/>
                <a:gd name="connsiteY68" fmla="*/ 1806667 h 3259230"/>
                <a:gd name="connsiteX69" fmla="*/ 2091889 w 2101414"/>
                <a:gd name="connsiteY69" fmla="*/ 1820955 h 3259230"/>
                <a:gd name="connsiteX70" fmla="*/ 2101414 w 2101414"/>
                <a:gd name="connsiteY70" fmla="*/ 1859055 h 3259230"/>
                <a:gd name="connsiteX71" fmla="*/ 2091889 w 2101414"/>
                <a:gd name="connsiteY71" fmla="*/ 1935255 h 3259230"/>
                <a:gd name="connsiteX72" fmla="*/ 2082364 w 2101414"/>
                <a:gd name="connsiteY72" fmla="*/ 1963830 h 3259230"/>
                <a:gd name="connsiteX73" fmla="*/ 2077601 w 2101414"/>
                <a:gd name="connsiteY73" fmla="*/ 1978117 h 3259230"/>
                <a:gd name="connsiteX74" fmla="*/ 2058551 w 2101414"/>
                <a:gd name="connsiteY74" fmla="*/ 2006692 h 3259230"/>
                <a:gd name="connsiteX75" fmla="*/ 2044264 w 2101414"/>
                <a:gd name="connsiteY75" fmla="*/ 2035267 h 3259230"/>
                <a:gd name="connsiteX76" fmla="*/ 2029976 w 2101414"/>
                <a:gd name="connsiteY76" fmla="*/ 2044792 h 3259230"/>
                <a:gd name="connsiteX77" fmla="*/ 2020451 w 2101414"/>
                <a:gd name="connsiteY77" fmla="*/ 2059080 h 3259230"/>
                <a:gd name="connsiteX78" fmla="*/ 2006164 w 2101414"/>
                <a:gd name="connsiteY78" fmla="*/ 2063842 h 3259230"/>
                <a:gd name="connsiteX79" fmla="*/ 1944251 w 2101414"/>
                <a:gd name="connsiteY79" fmla="*/ 2078130 h 3259230"/>
                <a:gd name="connsiteX80" fmla="*/ 1929964 w 2101414"/>
                <a:gd name="connsiteY80" fmla="*/ 2092417 h 3259230"/>
                <a:gd name="connsiteX81" fmla="*/ 1915676 w 2101414"/>
                <a:gd name="connsiteY81" fmla="*/ 2101942 h 3259230"/>
                <a:gd name="connsiteX82" fmla="*/ 1896626 w 2101414"/>
                <a:gd name="connsiteY82" fmla="*/ 2130517 h 3259230"/>
                <a:gd name="connsiteX83" fmla="*/ 1868051 w 2101414"/>
                <a:gd name="connsiteY83" fmla="*/ 2173380 h 3259230"/>
                <a:gd name="connsiteX84" fmla="*/ 1849001 w 2101414"/>
                <a:gd name="connsiteY84" fmla="*/ 2201955 h 3259230"/>
                <a:gd name="connsiteX85" fmla="*/ 1839476 w 2101414"/>
                <a:gd name="connsiteY85" fmla="*/ 2216242 h 3259230"/>
                <a:gd name="connsiteX86" fmla="*/ 1810901 w 2101414"/>
                <a:gd name="connsiteY86" fmla="*/ 2273392 h 3259230"/>
                <a:gd name="connsiteX87" fmla="*/ 1801376 w 2101414"/>
                <a:gd name="connsiteY87" fmla="*/ 2287680 h 3259230"/>
                <a:gd name="connsiteX88" fmla="*/ 1791851 w 2101414"/>
                <a:gd name="connsiteY88" fmla="*/ 2316255 h 3259230"/>
                <a:gd name="connsiteX89" fmla="*/ 1787089 w 2101414"/>
                <a:gd name="connsiteY89" fmla="*/ 2330542 h 3259230"/>
                <a:gd name="connsiteX90" fmla="*/ 1796614 w 2101414"/>
                <a:gd name="connsiteY90" fmla="*/ 2363880 h 3259230"/>
                <a:gd name="connsiteX91" fmla="*/ 1806139 w 2101414"/>
                <a:gd name="connsiteY91" fmla="*/ 2392455 h 3259230"/>
                <a:gd name="connsiteX92" fmla="*/ 1810901 w 2101414"/>
                <a:gd name="connsiteY92" fmla="*/ 2406742 h 3259230"/>
                <a:gd name="connsiteX93" fmla="*/ 1820426 w 2101414"/>
                <a:gd name="connsiteY93" fmla="*/ 2449605 h 3259230"/>
                <a:gd name="connsiteX94" fmla="*/ 1829951 w 2101414"/>
                <a:gd name="connsiteY94" fmla="*/ 2463892 h 3259230"/>
                <a:gd name="connsiteX95" fmla="*/ 1839476 w 2101414"/>
                <a:gd name="connsiteY95" fmla="*/ 2492467 h 3259230"/>
                <a:gd name="connsiteX96" fmla="*/ 1863289 w 2101414"/>
                <a:gd name="connsiteY96" fmla="*/ 2535330 h 3259230"/>
                <a:gd name="connsiteX97" fmla="*/ 1858526 w 2101414"/>
                <a:gd name="connsiteY97" fmla="*/ 2678205 h 3259230"/>
                <a:gd name="connsiteX98" fmla="*/ 1858526 w 2101414"/>
                <a:gd name="connsiteY98" fmla="*/ 2721067 h 3259230"/>
                <a:gd name="connsiteX99" fmla="*/ 1858526 w 2101414"/>
                <a:gd name="connsiteY99" fmla="*/ 3025867 h 3259230"/>
                <a:gd name="connsiteX100" fmla="*/ 1853764 w 2101414"/>
                <a:gd name="connsiteY100" fmla="*/ 3059205 h 3259230"/>
                <a:gd name="connsiteX101" fmla="*/ 1844239 w 2101414"/>
                <a:gd name="connsiteY101" fmla="*/ 3125880 h 3259230"/>
                <a:gd name="connsiteX102" fmla="*/ 1839476 w 2101414"/>
                <a:gd name="connsiteY102" fmla="*/ 3140167 h 3259230"/>
                <a:gd name="connsiteX103" fmla="*/ 1820426 w 2101414"/>
                <a:gd name="connsiteY103" fmla="*/ 3168742 h 3259230"/>
                <a:gd name="connsiteX104" fmla="*/ 1815664 w 2101414"/>
                <a:gd name="connsiteY104" fmla="*/ 3183030 h 3259230"/>
                <a:gd name="connsiteX105" fmla="*/ 1772801 w 2101414"/>
                <a:gd name="connsiteY105" fmla="*/ 3202080 h 3259230"/>
                <a:gd name="connsiteX106" fmla="*/ 1729939 w 2101414"/>
                <a:gd name="connsiteY106" fmla="*/ 3225892 h 3259230"/>
                <a:gd name="connsiteX107" fmla="*/ 1715651 w 2101414"/>
                <a:gd name="connsiteY107" fmla="*/ 3235417 h 3259230"/>
                <a:gd name="connsiteX108" fmla="*/ 1677551 w 2101414"/>
                <a:gd name="connsiteY108" fmla="*/ 3244942 h 3259230"/>
                <a:gd name="connsiteX109" fmla="*/ 1582301 w 2101414"/>
                <a:gd name="connsiteY109" fmla="*/ 3254467 h 3259230"/>
                <a:gd name="connsiteX110" fmla="*/ 1563251 w 2101414"/>
                <a:gd name="connsiteY110" fmla="*/ 3259230 h 3259230"/>
                <a:gd name="connsiteX111" fmla="*/ 1501339 w 2101414"/>
                <a:gd name="connsiteY111" fmla="*/ 3254467 h 3259230"/>
                <a:gd name="connsiteX112" fmla="*/ 1468001 w 2101414"/>
                <a:gd name="connsiteY112" fmla="*/ 3244942 h 3259230"/>
                <a:gd name="connsiteX113" fmla="*/ 1434664 w 2101414"/>
                <a:gd name="connsiteY113" fmla="*/ 3240180 h 3259230"/>
                <a:gd name="connsiteX114" fmla="*/ 1420376 w 2101414"/>
                <a:gd name="connsiteY114" fmla="*/ 3235417 h 3259230"/>
                <a:gd name="connsiteX115" fmla="*/ 1367989 w 2101414"/>
                <a:gd name="connsiteY115" fmla="*/ 3225892 h 3259230"/>
                <a:gd name="connsiteX116" fmla="*/ 1348939 w 2101414"/>
                <a:gd name="connsiteY116" fmla="*/ 3221130 h 3259230"/>
                <a:gd name="connsiteX117" fmla="*/ 1320364 w 2101414"/>
                <a:gd name="connsiteY117" fmla="*/ 3211605 h 3259230"/>
                <a:gd name="connsiteX118" fmla="*/ 1291789 w 2101414"/>
                <a:gd name="connsiteY118" fmla="*/ 3197317 h 3259230"/>
                <a:gd name="connsiteX119" fmla="*/ 1263214 w 2101414"/>
                <a:gd name="connsiteY119" fmla="*/ 3183030 h 3259230"/>
                <a:gd name="connsiteX120" fmla="*/ 1248926 w 2101414"/>
                <a:gd name="connsiteY120" fmla="*/ 3173505 h 3259230"/>
                <a:gd name="connsiteX121" fmla="*/ 1239401 w 2101414"/>
                <a:gd name="connsiteY121" fmla="*/ 3144930 h 3259230"/>
                <a:gd name="connsiteX122" fmla="*/ 1239401 w 2101414"/>
                <a:gd name="connsiteY122" fmla="*/ 3002055 h 3259230"/>
                <a:gd name="connsiteX123" fmla="*/ 1229876 w 2101414"/>
                <a:gd name="connsiteY123" fmla="*/ 2968717 h 3259230"/>
                <a:gd name="connsiteX124" fmla="*/ 1234639 w 2101414"/>
                <a:gd name="connsiteY124" fmla="*/ 2911567 h 3259230"/>
                <a:gd name="connsiteX125" fmla="*/ 1244164 w 2101414"/>
                <a:gd name="connsiteY125" fmla="*/ 2868705 h 3259230"/>
                <a:gd name="connsiteX126" fmla="*/ 1239401 w 2101414"/>
                <a:gd name="connsiteY126" fmla="*/ 2792505 h 3259230"/>
                <a:gd name="connsiteX127" fmla="*/ 1244164 w 2101414"/>
                <a:gd name="connsiteY127" fmla="*/ 2730592 h 3259230"/>
                <a:gd name="connsiteX128" fmla="*/ 1244164 w 2101414"/>
                <a:gd name="connsiteY128" fmla="*/ 2659155 h 3259230"/>
                <a:gd name="connsiteX129" fmla="*/ 1234639 w 2101414"/>
                <a:gd name="connsiteY129" fmla="*/ 2592480 h 3259230"/>
                <a:gd name="connsiteX130" fmla="*/ 1229876 w 2101414"/>
                <a:gd name="connsiteY130" fmla="*/ 2578192 h 3259230"/>
                <a:gd name="connsiteX131" fmla="*/ 1234639 w 2101414"/>
                <a:gd name="connsiteY131" fmla="*/ 2521042 h 3259230"/>
                <a:gd name="connsiteX132" fmla="*/ 1239401 w 2101414"/>
                <a:gd name="connsiteY132" fmla="*/ 2506755 h 3259230"/>
                <a:gd name="connsiteX133" fmla="*/ 1253689 w 2101414"/>
                <a:gd name="connsiteY133" fmla="*/ 2459130 h 3259230"/>
                <a:gd name="connsiteX134" fmla="*/ 1258451 w 2101414"/>
                <a:gd name="connsiteY134" fmla="*/ 2444842 h 3259230"/>
                <a:gd name="connsiteX135" fmla="*/ 1277501 w 2101414"/>
                <a:gd name="connsiteY135" fmla="*/ 2416267 h 3259230"/>
                <a:gd name="connsiteX136" fmla="*/ 1291789 w 2101414"/>
                <a:gd name="connsiteY136" fmla="*/ 2368642 h 3259230"/>
                <a:gd name="connsiteX137" fmla="*/ 1296551 w 2101414"/>
                <a:gd name="connsiteY137" fmla="*/ 2354355 h 3259230"/>
                <a:gd name="connsiteX138" fmla="*/ 1282264 w 2101414"/>
                <a:gd name="connsiteY138" fmla="*/ 2297205 h 3259230"/>
                <a:gd name="connsiteX139" fmla="*/ 1272739 w 2101414"/>
                <a:gd name="connsiteY139" fmla="*/ 2282917 h 3259230"/>
                <a:gd name="connsiteX140" fmla="*/ 1263214 w 2101414"/>
                <a:gd name="connsiteY140" fmla="*/ 2240055 h 3259230"/>
                <a:gd name="connsiteX141" fmla="*/ 1258451 w 2101414"/>
                <a:gd name="connsiteY141" fmla="*/ 2197192 h 3259230"/>
                <a:gd name="connsiteX142" fmla="*/ 1248926 w 2101414"/>
                <a:gd name="connsiteY142" fmla="*/ 2163855 h 3259230"/>
                <a:gd name="connsiteX143" fmla="*/ 1253689 w 2101414"/>
                <a:gd name="connsiteY143" fmla="*/ 2059080 h 3259230"/>
                <a:gd name="connsiteX144" fmla="*/ 1263214 w 2101414"/>
                <a:gd name="connsiteY144" fmla="*/ 2011455 h 3259230"/>
                <a:gd name="connsiteX145" fmla="*/ 1258451 w 2101414"/>
                <a:gd name="connsiteY145" fmla="*/ 1959067 h 3259230"/>
                <a:gd name="connsiteX146" fmla="*/ 1215589 w 2101414"/>
                <a:gd name="connsiteY146" fmla="*/ 1935255 h 3259230"/>
                <a:gd name="connsiteX147" fmla="*/ 1201301 w 2101414"/>
                <a:gd name="connsiteY147" fmla="*/ 1940017 h 3259230"/>
                <a:gd name="connsiteX148" fmla="*/ 1163201 w 2101414"/>
                <a:gd name="connsiteY148" fmla="*/ 1930492 h 3259230"/>
                <a:gd name="connsiteX149" fmla="*/ 1148914 w 2101414"/>
                <a:gd name="connsiteY149" fmla="*/ 1920967 h 3259230"/>
                <a:gd name="connsiteX150" fmla="*/ 1120339 w 2101414"/>
                <a:gd name="connsiteY150" fmla="*/ 1911442 h 3259230"/>
                <a:gd name="connsiteX151" fmla="*/ 1106051 w 2101414"/>
                <a:gd name="connsiteY151" fmla="*/ 1906680 h 3259230"/>
                <a:gd name="connsiteX152" fmla="*/ 1039376 w 2101414"/>
                <a:gd name="connsiteY152" fmla="*/ 1916205 h 3259230"/>
                <a:gd name="connsiteX153" fmla="*/ 1006039 w 2101414"/>
                <a:gd name="connsiteY153" fmla="*/ 1911442 h 3259230"/>
                <a:gd name="connsiteX154" fmla="*/ 944126 w 2101414"/>
                <a:gd name="connsiteY154" fmla="*/ 1920967 h 3259230"/>
                <a:gd name="connsiteX155" fmla="*/ 882214 w 2101414"/>
                <a:gd name="connsiteY155" fmla="*/ 1916205 h 3259230"/>
                <a:gd name="connsiteX156" fmla="*/ 867926 w 2101414"/>
                <a:gd name="connsiteY156" fmla="*/ 1911442 h 3259230"/>
                <a:gd name="connsiteX157" fmla="*/ 853639 w 2101414"/>
                <a:gd name="connsiteY157" fmla="*/ 1901917 h 3259230"/>
                <a:gd name="connsiteX158" fmla="*/ 834589 w 2101414"/>
                <a:gd name="connsiteY158" fmla="*/ 1897155 h 3259230"/>
                <a:gd name="connsiteX159" fmla="*/ 806014 w 2101414"/>
                <a:gd name="connsiteY159" fmla="*/ 1901917 h 3259230"/>
                <a:gd name="connsiteX160" fmla="*/ 777439 w 2101414"/>
                <a:gd name="connsiteY160" fmla="*/ 1887630 h 3259230"/>
                <a:gd name="connsiteX161" fmla="*/ 706001 w 2101414"/>
                <a:gd name="connsiteY161" fmla="*/ 1892392 h 3259230"/>
                <a:gd name="connsiteX162" fmla="*/ 663139 w 2101414"/>
                <a:gd name="connsiteY162" fmla="*/ 1868580 h 3259230"/>
                <a:gd name="connsiteX163" fmla="*/ 596464 w 2101414"/>
                <a:gd name="connsiteY163" fmla="*/ 1849530 h 3259230"/>
                <a:gd name="connsiteX164" fmla="*/ 558364 w 2101414"/>
                <a:gd name="connsiteY164" fmla="*/ 1844767 h 3259230"/>
                <a:gd name="connsiteX165" fmla="*/ 515501 w 2101414"/>
                <a:gd name="connsiteY165" fmla="*/ 1849530 h 3259230"/>
                <a:gd name="connsiteX166" fmla="*/ 415489 w 2101414"/>
                <a:gd name="connsiteY166" fmla="*/ 1840005 h 3259230"/>
                <a:gd name="connsiteX167" fmla="*/ 344051 w 2101414"/>
                <a:gd name="connsiteY167" fmla="*/ 1830480 h 3259230"/>
                <a:gd name="connsiteX168" fmla="*/ 244039 w 2101414"/>
                <a:gd name="connsiteY168" fmla="*/ 1840005 h 3259230"/>
                <a:gd name="connsiteX169" fmla="*/ 196414 w 2101414"/>
                <a:gd name="connsiteY169" fmla="*/ 1849530 h 3259230"/>
                <a:gd name="connsiteX170" fmla="*/ 158314 w 2101414"/>
                <a:gd name="connsiteY170" fmla="*/ 1859055 h 3259230"/>
                <a:gd name="connsiteX171" fmla="*/ 129739 w 2101414"/>
                <a:gd name="connsiteY171" fmla="*/ 1868580 h 3259230"/>
                <a:gd name="connsiteX172" fmla="*/ 101164 w 2101414"/>
                <a:gd name="connsiteY172" fmla="*/ 1873342 h 3259230"/>
                <a:gd name="connsiteX173" fmla="*/ 72589 w 2101414"/>
                <a:gd name="connsiteY173" fmla="*/ 1863817 h 3259230"/>
                <a:gd name="connsiteX174" fmla="*/ 58301 w 2101414"/>
                <a:gd name="connsiteY174" fmla="*/ 1859055 h 3259230"/>
                <a:gd name="connsiteX175" fmla="*/ 29726 w 2101414"/>
                <a:gd name="connsiteY175" fmla="*/ 1840005 h 3259230"/>
                <a:gd name="connsiteX176" fmla="*/ 10676 w 2101414"/>
                <a:gd name="connsiteY176" fmla="*/ 1811430 h 3259230"/>
                <a:gd name="connsiteX177" fmla="*/ 1151 w 2101414"/>
                <a:gd name="connsiteY177" fmla="*/ 1773330 h 3259230"/>
                <a:gd name="connsiteX178" fmla="*/ 38931 w 2101414"/>
                <a:gd name="connsiteY178" fmla="*/ 1744755 h 3259230"/>
                <a:gd name="connsiteX179" fmla="*/ 31900 w 2101414"/>
                <a:gd name="connsiteY179" fmla="*/ 1716180 h 3259230"/>
                <a:gd name="connsiteX180" fmla="*/ 34297 w 2101414"/>
                <a:gd name="connsiteY180" fmla="*/ 1701892 h 3259230"/>
                <a:gd name="connsiteX181" fmla="*/ 39251 w 2101414"/>
                <a:gd name="connsiteY181" fmla="*/ 1649505 h 3259230"/>
                <a:gd name="connsiteX182" fmla="*/ 67826 w 2101414"/>
                <a:gd name="connsiteY182" fmla="*/ 1630455 h 3259230"/>
                <a:gd name="connsiteX183" fmla="*/ 86876 w 2101414"/>
                <a:gd name="connsiteY183" fmla="*/ 1616167 h 3259230"/>
                <a:gd name="connsiteX184" fmla="*/ 120214 w 2101414"/>
                <a:gd name="connsiteY184" fmla="*/ 1606642 h 3259230"/>
                <a:gd name="connsiteX185" fmla="*/ 163076 w 2101414"/>
                <a:gd name="connsiteY185" fmla="*/ 1597117 h 3259230"/>
                <a:gd name="connsiteX186" fmla="*/ 234514 w 2101414"/>
                <a:gd name="connsiteY186" fmla="*/ 1611405 h 3259230"/>
                <a:gd name="connsiteX187" fmla="*/ 248801 w 2101414"/>
                <a:gd name="connsiteY187" fmla="*/ 1620930 h 3259230"/>
                <a:gd name="connsiteX188" fmla="*/ 277376 w 2101414"/>
                <a:gd name="connsiteY188" fmla="*/ 1630455 h 3259230"/>
                <a:gd name="connsiteX189" fmla="*/ 453589 w 2101414"/>
                <a:gd name="connsiteY189" fmla="*/ 1620930 h 3259230"/>
                <a:gd name="connsiteX190" fmla="*/ 486926 w 2101414"/>
                <a:gd name="connsiteY190" fmla="*/ 1611405 h 3259230"/>
                <a:gd name="connsiteX191" fmla="*/ 505976 w 2101414"/>
                <a:gd name="connsiteY191" fmla="*/ 1606642 h 3259230"/>
                <a:gd name="connsiteX192" fmla="*/ 586939 w 2101414"/>
                <a:gd name="connsiteY192" fmla="*/ 1592355 h 3259230"/>
                <a:gd name="connsiteX193" fmla="*/ 648851 w 2101414"/>
                <a:gd name="connsiteY193" fmla="*/ 1582830 h 3259230"/>
                <a:gd name="connsiteX194" fmla="*/ 867926 w 2101414"/>
                <a:gd name="connsiteY194" fmla="*/ 1573305 h 3259230"/>
                <a:gd name="connsiteX195" fmla="*/ 896501 w 2101414"/>
                <a:gd name="connsiteY195" fmla="*/ 1559017 h 3259230"/>
                <a:gd name="connsiteX196" fmla="*/ 934601 w 2101414"/>
                <a:gd name="connsiteY196" fmla="*/ 1549492 h 3259230"/>
                <a:gd name="connsiteX197" fmla="*/ 1001276 w 2101414"/>
                <a:gd name="connsiteY197" fmla="*/ 1554255 h 3259230"/>
                <a:gd name="connsiteX198" fmla="*/ 1025089 w 2101414"/>
                <a:gd name="connsiteY198" fmla="*/ 1559017 h 3259230"/>
                <a:gd name="connsiteX199" fmla="*/ 1077476 w 2101414"/>
                <a:gd name="connsiteY199" fmla="*/ 1563780 h 3259230"/>
                <a:gd name="connsiteX200" fmla="*/ 1115576 w 2101414"/>
                <a:gd name="connsiteY200" fmla="*/ 1554255 h 3259230"/>
                <a:gd name="connsiteX201" fmla="*/ 1167964 w 2101414"/>
                <a:gd name="connsiteY201" fmla="*/ 1539967 h 3259230"/>
                <a:gd name="connsiteX202" fmla="*/ 1234639 w 2101414"/>
                <a:gd name="connsiteY202" fmla="*/ 1535205 h 3259230"/>
                <a:gd name="connsiteX203" fmla="*/ 1282264 w 2101414"/>
                <a:gd name="connsiteY203" fmla="*/ 1530442 h 3259230"/>
                <a:gd name="connsiteX204" fmla="*/ 1296551 w 2101414"/>
                <a:gd name="connsiteY204" fmla="*/ 1525680 h 3259230"/>
                <a:gd name="connsiteX205" fmla="*/ 1301314 w 2101414"/>
                <a:gd name="connsiteY205" fmla="*/ 1511392 h 3259230"/>
                <a:gd name="connsiteX206" fmla="*/ 1310839 w 2101414"/>
                <a:gd name="connsiteY206" fmla="*/ 1497105 h 3259230"/>
                <a:gd name="connsiteX207" fmla="*/ 1339414 w 2101414"/>
                <a:gd name="connsiteY207" fmla="*/ 1473292 h 3259230"/>
                <a:gd name="connsiteX208" fmla="*/ 1348939 w 2101414"/>
                <a:gd name="connsiteY208" fmla="*/ 1459005 h 3259230"/>
                <a:gd name="connsiteX209" fmla="*/ 1377514 w 2101414"/>
                <a:gd name="connsiteY209" fmla="*/ 1439955 h 3259230"/>
                <a:gd name="connsiteX210" fmla="*/ 1406089 w 2101414"/>
                <a:gd name="connsiteY210" fmla="*/ 1430430 h 3259230"/>
                <a:gd name="connsiteX211" fmla="*/ 1434664 w 2101414"/>
                <a:gd name="connsiteY211" fmla="*/ 1406617 h 3259230"/>
                <a:gd name="connsiteX212" fmla="*/ 1444189 w 2101414"/>
                <a:gd name="connsiteY212" fmla="*/ 1378042 h 3259230"/>
                <a:gd name="connsiteX213" fmla="*/ 1425139 w 2101414"/>
                <a:gd name="connsiteY213" fmla="*/ 1325655 h 3259230"/>
                <a:gd name="connsiteX214" fmla="*/ 1396564 w 2101414"/>
                <a:gd name="connsiteY214" fmla="*/ 1301842 h 3259230"/>
                <a:gd name="connsiteX215" fmla="*/ 1387039 w 2101414"/>
                <a:gd name="connsiteY215" fmla="*/ 1287555 h 3259230"/>
                <a:gd name="connsiteX216" fmla="*/ 1372751 w 2101414"/>
                <a:gd name="connsiteY216" fmla="*/ 1268505 h 3259230"/>
                <a:gd name="connsiteX217" fmla="*/ 1353701 w 2101414"/>
                <a:gd name="connsiteY217" fmla="*/ 1239930 h 3259230"/>
                <a:gd name="connsiteX218" fmla="*/ 1339414 w 2101414"/>
                <a:gd name="connsiteY218" fmla="*/ 1230405 h 3259230"/>
                <a:gd name="connsiteX219" fmla="*/ 1325126 w 2101414"/>
                <a:gd name="connsiteY219" fmla="*/ 1201830 h 3259230"/>
                <a:gd name="connsiteX220" fmla="*/ 1315601 w 2101414"/>
                <a:gd name="connsiteY220" fmla="*/ 1173255 h 3259230"/>
                <a:gd name="connsiteX221" fmla="*/ 1310839 w 2101414"/>
                <a:gd name="connsiteY221" fmla="*/ 1158967 h 3259230"/>
                <a:gd name="connsiteX222" fmla="*/ 1306076 w 2101414"/>
                <a:gd name="connsiteY222" fmla="*/ 1144680 h 3259230"/>
                <a:gd name="connsiteX223" fmla="*/ 1296551 w 2101414"/>
                <a:gd name="connsiteY223" fmla="*/ 1111342 h 3259230"/>
                <a:gd name="connsiteX224" fmla="*/ 1282264 w 2101414"/>
                <a:gd name="connsiteY224" fmla="*/ 1101817 h 3259230"/>
                <a:gd name="connsiteX225" fmla="*/ 1258451 w 2101414"/>
                <a:gd name="connsiteY225" fmla="*/ 1106580 h 3259230"/>
                <a:gd name="connsiteX226" fmla="*/ 1182251 w 2101414"/>
                <a:gd name="connsiteY226" fmla="*/ 1097055 h 3259230"/>
                <a:gd name="connsiteX227" fmla="*/ 1172726 w 2101414"/>
                <a:gd name="connsiteY227" fmla="*/ 1068480 h 3259230"/>
                <a:gd name="connsiteX228" fmla="*/ 1177489 w 2101414"/>
                <a:gd name="connsiteY228" fmla="*/ 1006567 h 3259230"/>
                <a:gd name="connsiteX229" fmla="*/ 1187014 w 2101414"/>
                <a:gd name="connsiteY229" fmla="*/ 992280 h 3259230"/>
                <a:gd name="connsiteX230" fmla="*/ 1215589 w 2101414"/>
                <a:gd name="connsiteY230" fmla="*/ 968467 h 3259230"/>
                <a:gd name="connsiteX231" fmla="*/ 1229876 w 2101414"/>
                <a:gd name="connsiteY231" fmla="*/ 963705 h 3259230"/>
                <a:gd name="connsiteX232" fmla="*/ 1239401 w 2101414"/>
                <a:gd name="connsiteY232" fmla="*/ 949417 h 3259230"/>
                <a:gd name="connsiteX233" fmla="*/ 1267976 w 2101414"/>
                <a:gd name="connsiteY233" fmla="*/ 930367 h 3259230"/>
                <a:gd name="connsiteX234" fmla="*/ 1277501 w 2101414"/>
                <a:gd name="connsiteY234" fmla="*/ 901792 h 3259230"/>
                <a:gd name="connsiteX235" fmla="*/ 1282264 w 2101414"/>
                <a:gd name="connsiteY235" fmla="*/ 887505 h 3259230"/>
                <a:gd name="connsiteX236" fmla="*/ 1291789 w 2101414"/>
                <a:gd name="connsiteY236" fmla="*/ 873217 h 3259230"/>
                <a:gd name="connsiteX237" fmla="*/ 1287026 w 2101414"/>
                <a:gd name="connsiteY237" fmla="*/ 811305 h 3259230"/>
                <a:gd name="connsiteX238" fmla="*/ 1282264 w 2101414"/>
                <a:gd name="connsiteY238" fmla="*/ 797017 h 3259230"/>
                <a:gd name="connsiteX239" fmla="*/ 1267976 w 2101414"/>
                <a:gd name="connsiteY239" fmla="*/ 787492 h 3259230"/>
                <a:gd name="connsiteX240" fmla="*/ 1258451 w 2101414"/>
                <a:gd name="connsiteY240" fmla="*/ 758917 h 3259230"/>
                <a:gd name="connsiteX241" fmla="*/ 1253689 w 2101414"/>
                <a:gd name="connsiteY241" fmla="*/ 744630 h 3259230"/>
                <a:gd name="connsiteX242" fmla="*/ 1248926 w 2101414"/>
                <a:gd name="connsiteY242" fmla="*/ 725580 h 3259230"/>
                <a:gd name="connsiteX243" fmla="*/ 1244164 w 2101414"/>
                <a:gd name="connsiteY243" fmla="*/ 687480 h 3259230"/>
                <a:gd name="connsiteX244" fmla="*/ 1239401 w 2101414"/>
                <a:gd name="connsiteY244" fmla="*/ 673192 h 3259230"/>
                <a:gd name="connsiteX245" fmla="*/ 1229876 w 2101414"/>
                <a:gd name="connsiteY245" fmla="*/ 630330 h 3259230"/>
                <a:gd name="connsiteX246" fmla="*/ 1234639 w 2101414"/>
                <a:gd name="connsiteY246" fmla="*/ 596992 h 3259230"/>
                <a:gd name="connsiteX247" fmla="*/ 1239401 w 2101414"/>
                <a:gd name="connsiteY247" fmla="*/ 582705 h 3259230"/>
                <a:gd name="connsiteX248" fmla="*/ 1258451 w 2101414"/>
                <a:gd name="connsiteY248" fmla="*/ 577942 h 3259230"/>
                <a:gd name="connsiteX249" fmla="*/ 1282264 w 2101414"/>
                <a:gd name="connsiteY249" fmla="*/ 554130 h 3259230"/>
                <a:gd name="connsiteX250" fmla="*/ 1310839 w 2101414"/>
                <a:gd name="connsiteY250" fmla="*/ 525555 h 3259230"/>
                <a:gd name="connsiteX251" fmla="*/ 1315601 w 2101414"/>
                <a:gd name="connsiteY251" fmla="*/ 511267 h 3259230"/>
                <a:gd name="connsiteX252" fmla="*/ 1325126 w 2101414"/>
                <a:gd name="connsiteY252" fmla="*/ 496980 h 3259230"/>
                <a:gd name="connsiteX253" fmla="*/ 1329889 w 2101414"/>
                <a:gd name="connsiteY253" fmla="*/ 477930 h 3259230"/>
                <a:gd name="connsiteX254" fmla="*/ 1353701 w 2101414"/>
                <a:gd name="connsiteY254" fmla="*/ 411255 h 3259230"/>
                <a:gd name="connsiteX255" fmla="*/ 1363226 w 2101414"/>
                <a:gd name="connsiteY255" fmla="*/ 311242 h 3259230"/>
                <a:gd name="connsiteX256" fmla="*/ 1372751 w 2101414"/>
                <a:gd name="connsiteY256" fmla="*/ 268380 h 3259230"/>
                <a:gd name="connsiteX257" fmla="*/ 1377514 w 2101414"/>
                <a:gd name="connsiteY257" fmla="*/ 235042 h 3259230"/>
                <a:gd name="connsiteX258" fmla="*/ 1387039 w 2101414"/>
                <a:gd name="connsiteY258" fmla="*/ 206467 h 3259230"/>
                <a:gd name="connsiteX259" fmla="*/ 1391801 w 2101414"/>
                <a:gd name="connsiteY259" fmla="*/ 187417 h 3259230"/>
                <a:gd name="connsiteX260" fmla="*/ 1401326 w 2101414"/>
                <a:gd name="connsiteY260" fmla="*/ 92167 h 3259230"/>
                <a:gd name="connsiteX261" fmla="*/ 1425139 w 2101414"/>
                <a:gd name="connsiteY261" fmla="*/ 44542 h 3259230"/>
                <a:gd name="connsiteX262" fmla="*/ 1453714 w 2101414"/>
                <a:gd name="connsiteY262" fmla="*/ 20730 h 3259230"/>
                <a:gd name="connsiteX263" fmla="*/ 1482289 w 2101414"/>
                <a:gd name="connsiteY263" fmla="*/ 11205 h 3259230"/>
                <a:gd name="connsiteX264" fmla="*/ 1496576 w 2101414"/>
                <a:gd name="connsiteY264" fmla="*/ 6442 h 3259230"/>
                <a:gd name="connsiteX265" fmla="*/ 1510865 w 2101414"/>
                <a:gd name="connsiteY265" fmla="*/ 1680 h 3259230"/>
                <a:gd name="connsiteX266" fmla="*/ 1574821 w 2101414"/>
                <a:gd name="connsiteY266" fmla="*/ 1679 h 3259230"/>
                <a:gd name="connsiteX0" fmla="*/ 1564387 w 2090980"/>
                <a:gd name="connsiteY0" fmla="*/ 1679 h 3259230"/>
                <a:gd name="connsiteX1" fmla="*/ 1624255 w 2090980"/>
                <a:gd name="connsiteY1" fmla="*/ 42161 h 3259230"/>
                <a:gd name="connsiteX2" fmla="*/ 1638542 w 2090980"/>
                <a:gd name="connsiteY2" fmla="*/ 111217 h 3259230"/>
                <a:gd name="connsiteX3" fmla="*/ 1648067 w 2090980"/>
                <a:gd name="connsiteY3" fmla="*/ 154080 h 3259230"/>
                <a:gd name="connsiteX4" fmla="*/ 1657592 w 2090980"/>
                <a:gd name="connsiteY4" fmla="*/ 215992 h 3259230"/>
                <a:gd name="connsiteX5" fmla="*/ 1667117 w 2090980"/>
                <a:gd name="connsiteY5" fmla="*/ 249330 h 3259230"/>
                <a:gd name="connsiteX6" fmla="*/ 1681405 w 2090980"/>
                <a:gd name="connsiteY6" fmla="*/ 325530 h 3259230"/>
                <a:gd name="connsiteX7" fmla="*/ 1690930 w 2090980"/>
                <a:gd name="connsiteY7" fmla="*/ 354105 h 3259230"/>
                <a:gd name="connsiteX8" fmla="*/ 1695692 w 2090980"/>
                <a:gd name="connsiteY8" fmla="*/ 368392 h 3259230"/>
                <a:gd name="connsiteX9" fmla="*/ 1705217 w 2090980"/>
                <a:gd name="connsiteY9" fmla="*/ 382680 h 3259230"/>
                <a:gd name="connsiteX10" fmla="*/ 1714742 w 2090980"/>
                <a:gd name="connsiteY10" fmla="*/ 411255 h 3259230"/>
                <a:gd name="connsiteX11" fmla="*/ 1733792 w 2090980"/>
                <a:gd name="connsiteY11" fmla="*/ 439830 h 3259230"/>
                <a:gd name="connsiteX12" fmla="*/ 1738555 w 2090980"/>
                <a:gd name="connsiteY12" fmla="*/ 454117 h 3259230"/>
                <a:gd name="connsiteX13" fmla="*/ 1762367 w 2090980"/>
                <a:gd name="connsiteY13" fmla="*/ 482692 h 3259230"/>
                <a:gd name="connsiteX14" fmla="*/ 1776655 w 2090980"/>
                <a:gd name="connsiteY14" fmla="*/ 487455 h 3259230"/>
                <a:gd name="connsiteX15" fmla="*/ 1786180 w 2090980"/>
                <a:gd name="connsiteY15" fmla="*/ 501742 h 3259230"/>
                <a:gd name="connsiteX16" fmla="*/ 1814755 w 2090980"/>
                <a:gd name="connsiteY16" fmla="*/ 520792 h 3259230"/>
                <a:gd name="connsiteX17" fmla="*/ 1843330 w 2090980"/>
                <a:gd name="connsiteY17" fmla="*/ 563655 h 3259230"/>
                <a:gd name="connsiteX18" fmla="*/ 1852855 w 2090980"/>
                <a:gd name="connsiteY18" fmla="*/ 577942 h 3259230"/>
                <a:gd name="connsiteX19" fmla="*/ 1848092 w 2090980"/>
                <a:gd name="connsiteY19" fmla="*/ 611280 h 3259230"/>
                <a:gd name="connsiteX20" fmla="*/ 1838567 w 2090980"/>
                <a:gd name="connsiteY20" fmla="*/ 673192 h 3259230"/>
                <a:gd name="connsiteX21" fmla="*/ 1829042 w 2090980"/>
                <a:gd name="connsiteY21" fmla="*/ 701767 h 3259230"/>
                <a:gd name="connsiteX22" fmla="*/ 1819517 w 2090980"/>
                <a:gd name="connsiteY22" fmla="*/ 716055 h 3259230"/>
                <a:gd name="connsiteX23" fmla="*/ 1814755 w 2090980"/>
                <a:gd name="connsiteY23" fmla="*/ 735105 h 3259230"/>
                <a:gd name="connsiteX24" fmla="*/ 1809992 w 2090980"/>
                <a:gd name="connsiteY24" fmla="*/ 749392 h 3259230"/>
                <a:gd name="connsiteX25" fmla="*/ 1814755 w 2090980"/>
                <a:gd name="connsiteY25" fmla="*/ 777967 h 3259230"/>
                <a:gd name="connsiteX26" fmla="*/ 1824280 w 2090980"/>
                <a:gd name="connsiteY26" fmla="*/ 806542 h 3259230"/>
                <a:gd name="connsiteX27" fmla="*/ 1829042 w 2090980"/>
                <a:gd name="connsiteY27" fmla="*/ 820830 h 3259230"/>
                <a:gd name="connsiteX28" fmla="*/ 1838567 w 2090980"/>
                <a:gd name="connsiteY28" fmla="*/ 835117 h 3259230"/>
                <a:gd name="connsiteX29" fmla="*/ 1843330 w 2090980"/>
                <a:gd name="connsiteY29" fmla="*/ 854167 h 3259230"/>
                <a:gd name="connsiteX30" fmla="*/ 1852855 w 2090980"/>
                <a:gd name="connsiteY30" fmla="*/ 954180 h 3259230"/>
                <a:gd name="connsiteX31" fmla="*/ 1857617 w 2090980"/>
                <a:gd name="connsiteY31" fmla="*/ 992280 h 3259230"/>
                <a:gd name="connsiteX32" fmla="*/ 1852855 w 2090980"/>
                <a:gd name="connsiteY32" fmla="*/ 1016092 h 3259230"/>
                <a:gd name="connsiteX33" fmla="*/ 1838567 w 2090980"/>
                <a:gd name="connsiteY33" fmla="*/ 1087530 h 3259230"/>
                <a:gd name="connsiteX34" fmla="*/ 1829042 w 2090980"/>
                <a:gd name="connsiteY34" fmla="*/ 1116105 h 3259230"/>
                <a:gd name="connsiteX35" fmla="*/ 1819517 w 2090980"/>
                <a:gd name="connsiteY35" fmla="*/ 1144680 h 3259230"/>
                <a:gd name="connsiteX36" fmla="*/ 1805230 w 2090980"/>
                <a:gd name="connsiteY36" fmla="*/ 1187542 h 3259230"/>
                <a:gd name="connsiteX37" fmla="*/ 1800467 w 2090980"/>
                <a:gd name="connsiteY37" fmla="*/ 1201830 h 3259230"/>
                <a:gd name="connsiteX38" fmla="*/ 1767130 w 2090980"/>
                <a:gd name="connsiteY38" fmla="*/ 1244692 h 3259230"/>
                <a:gd name="connsiteX39" fmla="*/ 1757605 w 2090980"/>
                <a:gd name="connsiteY39" fmla="*/ 1258980 h 3259230"/>
                <a:gd name="connsiteX40" fmla="*/ 1729030 w 2090980"/>
                <a:gd name="connsiteY40" fmla="*/ 1278030 h 3259230"/>
                <a:gd name="connsiteX41" fmla="*/ 1719505 w 2090980"/>
                <a:gd name="connsiteY41" fmla="*/ 1292317 h 3259230"/>
                <a:gd name="connsiteX42" fmla="*/ 1690930 w 2090980"/>
                <a:gd name="connsiteY42" fmla="*/ 1311367 h 3259230"/>
                <a:gd name="connsiteX43" fmla="*/ 1681405 w 2090980"/>
                <a:gd name="connsiteY43" fmla="*/ 1325655 h 3259230"/>
                <a:gd name="connsiteX44" fmla="*/ 1667117 w 2090980"/>
                <a:gd name="connsiteY44" fmla="*/ 1335180 h 3259230"/>
                <a:gd name="connsiteX45" fmla="*/ 1657592 w 2090980"/>
                <a:gd name="connsiteY45" fmla="*/ 1378042 h 3259230"/>
                <a:gd name="connsiteX46" fmla="*/ 1671880 w 2090980"/>
                <a:gd name="connsiteY46" fmla="*/ 1406617 h 3259230"/>
                <a:gd name="connsiteX47" fmla="*/ 1686167 w 2090980"/>
                <a:gd name="connsiteY47" fmla="*/ 1416142 h 3259230"/>
                <a:gd name="connsiteX48" fmla="*/ 1724267 w 2090980"/>
                <a:gd name="connsiteY48" fmla="*/ 1439955 h 3259230"/>
                <a:gd name="connsiteX49" fmla="*/ 1738555 w 2090980"/>
                <a:gd name="connsiteY49" fmla="*/ 1444717 h 3259230"/>
                <a:gd name="connsiteX50" fmla="*/ 1748080 w 2090980"/>
                <a:gd name="connsiteY50" fmla="*/ 1459005 h 3259230"/>
                <a:gd name="connsiteX51" fmla="*/ 1781417 w 2090980"/>
                <a:gd name="connsiteY51" fmla="*/ 1497105 h 3259230"/>
                <a:gd name="connsiteX52" fmla="*/ 1800467 w 2090980"/>
                <a:gd name="connsiteY52" fmla="*/ 1539967 h 3259230"/>
                <a:gd name="connsiteX53" fmla="*/ 1814755 w 2090980"/>
                <a:gd name="connsiteY53" fmla="*/ 1544730 h 3259230"/>
                <a:gd name="connsiteX54" fmla="*/ 1819517 w 2090980"/>
                <a:gd name="connsiteY54" fmla="*/ 1559017 h 3259230"/>
                <a:gd name="connsiteX55" fmla="*/ 1848092 w 2090980"/>
                <a:gd name="connsiteY55" fmla="*/ 1578067 h 3259230"/>
                <a:gd name="connsiteX56" fmla="*/ 1867142 w 2090980"/>
                <a:gd name="connsiteY56" fmla="*/ 1620930 h 3259230"/>
                <a:gd name="connsiteX57" fmla="*/ 1881430 w 2090980"/>
                <a:gd name="connsiteY57" fmla="*/ 1630455 h 3259230"/>
                <a:gd name="connsiteX58" fmla="*/ 1929055 w 2090980"/>
                <a:gd name="connsiteY58" fmla="*/ 1644742 h 3259230"/>
                <a:gd name="connsiteX59" fmla="*/ 1943342 w 2090980"/>
                <a:gd name="connsiteY59" fmla="*/ 1649505 h 3259230"/>
                <a:gd name="connsiteX60" fmla="*/ 1971917 w 2090980"/>
                <a:gd name="connsiteY60" fmla="*/ 1663792 h 3259230"/>
                <a:gd name="connsiteX61" fmla="*/ 2014780 w 2090980"/>
                <a:gd name="connsiteY61" fmla="*/ 1692367 h 3259230"/>
                <a:gd name="connsiteX62" fmla="*/ 2029067 w 2090980"/>
                <a:gd name="connsiteY62" fmla="*/ 1701892 h 3259230"/>
                <a:gd name="connsiteX63" fmla="*/ 2038592 w 2090980"/>
                <a:gd name="connsiteY63" fmla="*/ 1716180 h 3259230"/>
                <a:gd name="connsiteX64" fmla="*/ 2052880 w 2090980"/>
                <a:gd name="connsiteY64" fmla="*/ 1725705 h 3259230"/>
                <a:gd name="connsiteX65" fmla="*/ 2062405 w 2090980"/>
                <a:gd name="connsiteY65" fmla="*/ 1754280 h 3259230"/>
                <a:gd name="connsiteX66" fmla="*/ 2067167 w 2090980"/>
                <a:gd name="connsiteY66" fmla="*/ 1768567 h 3259230"/>
                <a:gd name="connsiteX67" fmla="*/ 2071930 w 2090980"/>
                <a:gd name="connsiteY67" fmla="*/ 1782855 h 3259230"/>
                <a:gd name="connsiteX68" fmla="*/ 2076692 w 2090980"/>
                <a:gd name="connsiteY68" fmla="*/ 1806667 h 3259230"/>
                <a:gd name="connsiteX69" fmla="*/ 2081455 w 2090980"/>
                <a:gd name="connsiteY69" fmla="*/ 1820955 h 3259230"/>
                <a:gd name="connsiteX70" fmla="*/ 2090980 w 2090980"/>
                <a:gd name="connsiteY70" fmla="*/ 1859055 h 3259230"/>
                <a:gd name="connsiteX71" fmla="*/ 2081455 w 2090980"/>
                <a:gd name="connsiteY71" fmla="*/ 1935255 h 3259230"/>
                <a:gd name="connsiteX72" fmla="*/ 2071930 w 2090980"/>
                <a:gd name="connsiteY72" fmla="*/ 1963830 h 3259230"/>
                <a:gd name="connsiteX73" fmla="*/ 2067167 w 2090980"/>
                <a:gd name="connsiteY73" fmla="*/ 1978117 h 3259230"/>
                <a:gd name="connsiteX74" fmla="*/ 2048117 w 2090980"/>
                <a:gd name="connsiteY74" fmla="*/ 2006692 h 3259230"/>
                <a:gd name="connsiteX75" fmla="*/ 2033830 w 2090980"/>
                <a:gd name="connsiteY75" fmla="*/ 2035267 h 3259230"/>
                <a:gd name="connsiteX76" fmla="*/ 2019542 w 2090980"/>
                <a:gd name="connsiteY76" fmla="*/ 2044792 h 3259230"/>
                <a:gd name="connsiteX77" fmla="*/ 2010017 w 2090980"/>
                <a:gd name="connsiteY77" fmla="*/ 2059080 h 3259230"/>
                <a:gd name="connsiteX78" fmla="*/ 1995730 w 2090980"/>
                <a:gd name="connsiteY78" fmla="*/ 2063842 h 3259230"/>
                <a:gd name="connsiteX79" fmla="*/ 1933817 w 2090980"/>
                <a:gd name="connsiteY79" fmla="*/ 2078130 h 3259230"/>
                <a:gd name="connsiteX80" fmla="*/ 1919530 w 2090980"/>
                <a:gd name="connsiteY80" fmla="*/ 2092417 h 3259230"/>
                <a:gd name="connsiteX81" fmla="*/ 1905242 w 2090980"/>
                <a:gd name="connsiteY81" fmla="*/ 2101942 h 3259230"/>
                <a:gd name="connsiteX82" fmla="*/ 1886192 w 2090980"/>
                <a:gd name="connsiteY82" fmla="*/ 2130517 h 3259230"/>
                <a:gd name="connsiteX83" fmla="*/ 1857617 w 2090980"/>
                <a:gd name="connsiteY83" fmla="*/ 2173380 h 3259230"/>
                <a:gd name="connsiteX84" fmla="*/ 1838567 w 2090980"/>
                <a:gd name="connsiteY84" fmla="*/ 2201955 h 3259230"/>
                <a:gd name="connsiteX85" fmla="*/ 1829042 w 2090980"/>
                <a:gd name="connsiteY85" fmla="*/ 2216242 h 3259230"/>
                <a:gd name="connsiteX86" fmla="*/ 1800467 w 2090980"/>
                <a:gd name="connsiteY86" fmla="*/ 2273392 h 3259230"/>
                <a:gd name="connsiteX87" fmla="*/ 1790942 w 2090980"/>
                <a:gd name="connsiteY87" fmla="*/ 2287680 h 3259230"/>
                <a:gd name="connsiteX88" fmla="*/ 1781417 w 2090980"/>
                <a:gd name="connsiteY88" fmla="*/ 2316255 h 3259230"/>
                <a:gd name="connsiteX89" fmla="*/ 1776655 w 2090980"/>
                <a:gd name="connsiteY89" fmla="*/ 2330542 h 3259230"/>
                <a:gd name="connsiteX90" fmla="*/ 1786180 w 2090980"/>
                <a:gd name="connsiteY90" fmla="*/ 2363880 h 3259230"/>
                <a:gd name="connsiteX91" fmla="*/ 1795705 w 2090980"/>
                <a:gd name="connsiteY91" fmla="*/ 2392455 h 3259230"/>
                <a:gd name="connsiteX92" fmla="*/ 1800467 w 2090980"/>
                <a:gd name="connsiteY92" fmla="*/ 2406742 h 3259230"/>
                <a:gd name="connsiteX93" fmla="*/ 1809992 w 2090980"/>
                <a:gd name="connsiteY93" fmla="*/ 2449605 h 3259230"/>
                <a:gd name="connsiteX94" fmla="*/ 1819517 w 2090980"/>
                <a:gd name="connsiteY94" fmla="*/ 2463892 h 3259230"/>
                <a:gd name="connsiteX95" fmla="*/ 1829042 w 2090980"/>
                <a:gd name="connsiteY95" fmla="*/ 2492467 h 3259230"/>
                <a:gd name="connsiteX96" fmla="*/ 1852855 w 2090980"/>
                <a:gd name="connsiteY96" fmla="*/ 2535330 h 3259230"/>
                <a:gd name="connsiteX97" fmla="*/ 1848092 w 2090980"/>
                <a:gd name="connsiteY97" fmla="*/ 2678205 h 3259230"/>
                <a:gd name="connsiteX98" fmla="*/ 1848092 w 2090980"/>
                <a:gd name="connsiteY98" fmla="*/ 2721067 h 3259230"/>
                <a:gd name="connsiteX99" fmla="*/ 1848092 w 2090980"/>
                <a:gd name="connsiteY99" fmla="*/ 3025867 h 3259230"/>
                <a:gd name="connsiteX100" fmla="*/ 1843330 w 2090980"/>
                <a:gd name="connsiteY100" fmla="*/ 3059205 h 3259230"/>
                <a:gd name="connsiteX101" fmla="*/ 1833805 w 2090980"/>
                <a:gd name="connsiteY101" fmla="*/ 3125880 h 3259230"/>
                <a:gd name="connsiteX102" fmla="*/ 1829042 w 2090980"/>
                <a:gd name="connsiteY102" fmla="*/ 3140167 h 3259230"/>
                <a:gd name="connsiteX103" fmla="*/ 1809992 w 2090980"/>
                <a:gd name="connsiteY103" fmla="*/ 3168742 h 3259230"/>
                <a:gd name="connsiteX104" fmla="*/ 1805230 w 2090980"/>
                <a:gd name="connsiteY104" fmla="*/ 3183030 h 3259230"/>
                <a:gd name="connsiteX105" fmla="*/ 1762367 w 2090980"/>
                <a:gd name="connsiteY105" fmla="*/ 3202080 h 3259230"/>
                <a:gd name="connsiteX106" fmla="*/ 1719505 w 2090980"/>
                <a:gd name="connsiteY106" fmla="*/ 3225892 h 3259230"/>
                <a:gd name="connsiteX107" fmla="*/ 1705217 w 2090980"/>
                <a:gd name="connsiteY107" fmla="*/ 3235417 h 3259230"/>
                <a:gd name="connsiteX108" fmla="*/ 1667117 w 2090980"/>
                <a:gd name="connsiteY108" fmla="*/ 3244942 h 3259230"/>
                <a:gd name="connsiteX109" fmla="*/ 1571867 w 2090980"/>
                <a:gd name="connsiteY109" fmla="*/ 3254467 h 3259230"/>
                <a:gd name="connsiteX110" fmla="*/ 1552817 w 2090980"/>
                <a:gd name="connsiteY110" fmla="*/ 3259230 h 3259230"/>
                <a:gd name="connsiteX111" fmla="*/ 1490905 w 2090980"/>
                <a:gd name="connsiteY111" fmla="*/ 3254467 h 3259230"/>
                <a:gd name="connsiteX112" fmla="*/ 1457567 w 2090980"/>
                <a:gd name="connsiteY112" fmla="*/ 3244942 h 3259230"/>
                <a:gd name="connsiteX113" fmla="*/ 1424230 w 2090980"/>
                <a:gd name="connsiteY113" fmla="*/ 3240180 h 3259230"/>
                <a:gd name="connsiteX114" fmla="*/ 1409942 w 2090980"/>
                <a:gd name="connsiteY114" fmla="*/ 3235417 h 3259230"/>
                <a:gd name="connsiteX115" fmla="*/ 1357555 w 2090980"/>
                <a:gd name="connsiteY115" fmla="*/ 3225892 h 3259230"/>
                <a:gd name="connsiteX116" fmla="*/ 1338505 w 2090980"/>
                <a:gd name="connsiteY116" fmla="*/ 3221130 h 3259230"/>
                <a:gd name="connsiteX117" fmla="*/ 1309930 w 2090980"/>
                <a:gd name="connsiteY117" fmla="*/ 3211605 h 3259230"/>
                <a:gd name="connsiteX118" fmla="*/ 1281355 w 2090980"/>
                <a:gd name="connsiteY118" fmla="*/ 3197317 h 3259230"/>
                <a:gd name="connsiteX119" fmla="*/ 1252780 w 2090980"/>
                <a:gd name="connsiteY119" fmla="*/ 3183030 h 3259230"/>
                <a:gd name="connsiteX120" fmla="*/ 1238492 w 2090980"/>
                <a:gd name="connsiteY120" fmla="*/ 3173505 h 3259230"/>
                <a:gd name="connsiteX121" fmla="*/ 1228967 w 2090980"/>
                <a:gd name="connsiteY121" fmla="*/ 3144930 h 3259230"/>
                <a:gd name="connsiteX122" fmla="*/ 1228967 w 2090980"/>
                <a:gd name="connsiteY122" fmla="*/ 3002055 h 3259230"/>
                <a:gd name="connsiteX123" fmla="*/ 1219442 w 2090980"/>
                <a:gd name="connsiteY123" fmla="*/ 2968717 h 3259230"/>
                <a:gd name="connsiteX124" fmla="*/ 1224205 w 2090980"/>
                <a:gd name="connsiteY124" fmla="*/ 2911567 h 3259230"/>
                <a:gd name="connsiteX125" fmla="*/ 1233730 w 2090980"/>
                <a:gd name="connsiteY125" fmla="*/ 2868705 h 3259230"/>
                <a:gd name="connsiteX126" fmla="*/ 1228967 w 2090980"/>
                <a:gd name="connsiteY126" fmla="*/ 2792505 h 3259230"/>
                <a:gd name="connsiteX127" fmla="*/ 1233730 w 2090980"/>
                <a:gd name="connsiteY127" fmla="*/ 2730592 h 3259230"/>
                <a:gd name="connsiteX128" fmla="*/ 1233730 w 2090980"/>
                <a:gd name="connsiteY128" fmla="*/ 2659155 h 3259230"/>
                <a:gd name="connsiteX129" fmla="*/ 1224205 w 2090980"/>
                <a:gd name="connsiteY129" fmla="*/ 2592480 h 3259230"/>
                <a:gd name="connsiteX130" fmla="*/ 1219442 w 2090980"/>
                <a:gd name="connsiteY130" fmla="*/ 2578192 h 3259230"/>
                <a:gd name="connsiteX131" fmla="*/ 1224205 w 2090980"/>
                <a:gd name="connsiteY131" fmla="*/ 2521042 h 3259230"/>
                <a:gd name="connsiteX132" fmla="*/ 1228967 w 2090980"/>
                <a:gd name="connsiteY132" fmla="*/ 2506755 h 3259230"/>
                <a:gd name="connsiteX133" fmla="*/ 1243255 w 2090980"/>
                <a:gd name="connsiteY133" fmla="*/ 2459130 h 3259230"/>
                <a:gd name="connsiteX134" fmla="*/ 1248017 w 2090980"/>
                <a:gd name="connsiteY134" fmla="*/ 2444842 h 3259230"/>
                <a:gd name="connsiteX135" fmla="*/ 1267067 w 2090980"/>
                <a:gd name="connsiteY135" fmla="*/ 2416267 h 3259230"/>
                <a:gd name="connsiteX136" fmla="*/ 1281355 w 2090980"/>
                <a:gd name="connsiteY136" fmla="*/ 2368642 h 3259230"/>
                <a:gd name="connsiteX137" fmla="*/ 1286117 w 2090980"/>
                <a:gd name="connsiteY137" fmla="*/ 2354355 h 3259230"/>
                <a:gd name="connsiteX138" fmla="*/ 1271830 w 2090980"/>
                <a:gd name="connsiteY138" fmla="*/ 2297205 h 3259230"/>
                <a:gd name="connsiteX139" fmla="*/ 1262305 w 2090980"/>
                <a:gd name="connsiteY139" fmla="*/ 2282917 h 3259230"/>
                <a:gd name="connsiteX140" fmla="*/ 1252780 w 2090980"/>
                <a:gd name="connsiteY140" fmla="*/ 2240055 h 3259230"/>
                <a:gd name="connsiteX141" fmla="*/ 1248017 w 2090980"/>
                <a:gd name="connsiteY141" fmla="*/ 2197192 h 3259230"/>
                <a:gd name="connsiteX142" fmla="*/ 1238492 w 2090980"/>
                <a:gd name="connsiteY142" fmla="*/ 2163855 h 3259230"/>
                <a:gd name="connsiteX143" fmla="*/ 1243255 w 2090980"/>
                <a:gd name="connsiteY143" fmla="*/ 2059080 h 3259230"/>
                <a:gd name="connsiteX144" fmla="*/ 1252780 w 2090980"/>
                <a:gd name="connsiteY144" fmla="*/ 2011455 h 3259230"/>
                <a:gd name="connsiteX145" fmla="*/ 1248017 w 2090980"/>
                <a:gd name="connsiteY145" fmla="*/ 1959067 h 3259230"/>
                <a:gd name="connsiteX146" fmla="*/ 1205155 w 2090980"/>
                <a:gd name="connsiteY146" fmla="*/ 1935255 h 3259230"/>
                <a:gd name="connsiteX147" fmla="*/ 1190867 w 2090980"/>
                <a:gd name="connsiteY147" fmla="*/ 1940017 h 3259230"/>
                <a:gd name="connsiteX148" fmla="*/ 1152767 w 2090980"/>
                <a:gd name="connsiteY148" fmla="*/ 1930492 h 3259230"/>
                <a:gd name="connsiteX149" fmla="*/ 1138480 w 2090980"/>
                <a:gd name="connsiteY149" fmla="*/ 1920967 h 3259230"/>
                <a:gd name="connsiteX150" fmla="*/ 1109905 w 2090980"/>
                <a:gd name="connsiteY150" fmla="*/ 1911442 h 3259230"/>
                <a:gd name="connsiteX151" fmla="*/ 1095617 w 2090980"/>
                <a:gd name="connsiteY151" fmla="*/ 1906680 h 3259230"/>
                <a:gd name="connsiteX152" fmla="*/ 1028942 w 2090980"/>
                <a:gd name="connsiteY152" fmla="*/ 1916205 h 3259230"/>
                <a:gd name="connsiteX153" fmla="*/ 995605 w 2090980"/>
                <a:gd name="connsiteY153" fmla="*/ 1911442 h 3259230"/>
                <a:gd name="connsiteX154" fmla="*/ 933692 w 2090980"/>
                <a:gd name="connsiteY154" fmla="*/ 1920967 h 3259230"/>
                <a:gd name="connsiteX155" fmla="*/ 871780 w 2090980"/>
                <a:gd name="connsiteY155" fmla="*/ 1916205 h 3259230"/>
                <a:gd name="connsiteX156" fmla="*/ 857492 w 2090980"/>
                <a:gd name="connsiteY156" fmla="*/ 1911442 h 3259230"/>
                <a:gd name="connsiteX157" fmla="*/ 843205 w 2090980"/>
                <a:gd name="connsiteY157" fmla="*/ 1901917 h 3259230"/>
                <a:gd name="connsiteX158" fmla="*/ 824155 w 2090980"/>
                <a:gd name="connsiteY158" fmla="*/ 1897155 h 3259230"/>
                <a:gd name="connsiteX159" fmla="*/ 795580 w 2090980"/>
                <a:gd name="connsiteY159" fmla="*/ 1901917 h 3259230"/>
                <a:gd name="connsiteX160" fmla="*/ 767005 w 2090980"/>
                <a:gd name="connsiteY160" fmla="*/ 1887630 h 3259230"/>
                <a:gd name="connsiteX161" fmla="*/ 695567 w 2090980"/>
                <a:gd name="connsiteY161" fmla="*/ 1892392 h 3259230"/>
                <a:gd name="connsiteX162" fmla="*/ 652705 w 2090980"/>
                <a:gd name="connsiteY162" fmla="*/ 1868580 h 3259230"/>
                <a:gd name="connsiteX163" fmla="*/ 586030 w 2090980"/>
                <a:gd name="connsiteY163" fmla="*/ 1849530 h 3259230"/>
                <a:gd name="connsiteX164" fmla="*/ 547930 w 2090980"/>
                <a:gd name="connsiteY164" fmla="*/ 1844767 h 3259230"/>
                <a:gd name="connsiteX165" fmla="*/ 505067 w 2090980"/>
                <a:gd name="connsiteY165" fmla="*/ 1849530 h 3259230"/>
                <a:gd name="connsiteX166" fmla="*/ 405055 w 2090980"/>
                <a:gd name="connsiteY166" fmla="*/ 1840005 h 3259230"/>
                <a:gd name="connsiteX167" fmla="*/ 333617 w 2090980"/>
                <a:gd name="connsiteY167" fmla="*/ 1830480 h 3259230"/>
                <a:gd name="connsiteX168" fmla="*/ 233605 w 2090980"/>
                <a:gd name="connsiteY168" fmla="*/ 1840005 h 3259230"/>
                <a:gd name="connsiteX169" fmla="*/ 185980 w 2090980"/>
                <a:gd name="connsiteY169" fmla="*/ 1849530 h 3259230"/>
                <a:gd name="connsiteX170" fmla="*/ 147880 w 2090980"/>
                <a:gd name="connsiteY170" fmla="*/ 1859055 h 3259230"/>
                <a:gd name="connsiteX171" fmla="*/ 119305 w 2090980"/>
                <a:gd name="connsiteY171" fmla="*/ 1868580 h 3259230"/>
                <a:gd name="connsiteX172" fmla="*/ 90730 w 2090980"/>
                <a:gd name="connsiteY172" fmla="*/ 1873342 h 3259230"/>
                <a:gd name="connsiteX173" fmla="*/ 62155 w 2090980"/>
                <a:gd name="connsiteY173" fmla="*/ 1863817 h 3259230"/>
                <a:gd name="connsiteX174" fmla="*/ 47867 w 2090980"/>
                <a:gd name="connsiteY174" fmla="*/ 1859055 h 3259230"/>
                <a:gd name="connsiteX175" fmla="*/ 19292 w 2090980"/>
                <a:gd name="connsiteY175" fmla="*/ 1840005 h 3259230"/>
                <a:gd name="connsiteX176" fmla="*/ 242 w 2090980"/>
                <a:gd name="connsiteY176" fmla="*/ 1811430 h 3259230"/>
                <a:gd name="connsiteX177" fmla="*/ 30927 w 2090980"/>
                <a:gd name="connsiteY177" fmla="*/ 1773330 h 3259230"/>
                <a:gd name="connsiteX178" fmla="*/ 28497 w 2090980"/>
                <a:gd name="connsiteY178" fmla="*/ 1744755 h 3259230"/>
                <a:gd name="connsiteX179" fmla="*/ 21466 w 2090980"/>
                <a:gd name="connsiteY179" fmla="*/ 1716180 h 3259230"/>
                <a:gd name="connsiteX180" fmla="*/ 23863 w 2090980"/>
                <a:gd name="connsiteY180" fmla="*/ 1701892 h 3259230"/>
                <a:gd name="connsiteX181" fmla="*/ 28817 w 2090980"/>
                <a:gd name="connsiteY181" fmla="*/ 1649505 h 3259230"/>
                <a:gd name="connsiteX182" fmla="*/ 57392 w 2090980"/>
                <a:gd name="connsiteY182" fmla="*/ 1630455 h 3259230"/>
                <a:gd name="connsiteX183" fmla="*/ 76442 w 2090980"/>
                <a:gd name="connsiteY183" fmla="*/ 1616167 h 3259230"/>
                <a:gd name="connsiteX184" fmla="*/ 109780 w 2090980"/>
                <a:gd name="connsiteY184" fmla="*/ 1606642 h 3259230"/>
                <a:gd name="connsiteX185" fmla="*/ 152642 w 2090980"/>
                <a:gd name="connsiteY185" fmla="*/ 1597117 h 3259230"/>
                <a:gd name="connsiteX186" fmla="*/ 224080 w 2090980"/>
                <a:gd name="connsiteY186" fmla="*/ 1611405 h 3259230"/>
                <a:gd name="connsiteX187" fmla="*/ 238367 w 2090980"/>
                <a:gd name="connsiteY187" fmla="*/ 1620930 h 3259230"/>
                <a:gd name="connsiteX188" fmla="*/ 266942 w 2090980"/>
                <a:gd name="connsiteY188" fmla="*/ 1630455 h 3259230"/>
                <a:gd name="connsiteX189" fmla="*/ 443155 w 2090980"/>
                <a:gd name="connsiteY189" fmla="*/ 1620930 h 3259230"/>
                <a:gd name="connsiteX190" fmla="*/ 476492 w 2090980"/>
                <a:gd name="connsiteY190" fmla="*/ 1611405 h 3259230"/>
                <a:gd name="connsiteX191" fmla="*/ 495542 w 2090980"/>
                <a:gd name="connsiteY191" fmla="*/ 1606642 h 3259230"/>
                <a:gd name="connsiteX192" fmla="*/ 576505 w 2090980"/>
                <a:gd name="connsiteY192" fmla="*/ 1592355 h 3259230"/>
                <a:gd name="connsiteX193" fmla="*/ 638417 w 2090980"/>
                <a:gd name="connsiteY193" fmla="*/ 1582830 h 3259230"/>
                <a:gd name="connsiteX194" fmla="*/ 857492 w 2090980"/>
                <a:gd name="connsiteY194" fmla="*/ 1573305 h 3259230"/>
                <a:gd name="connsiteX195" fmla="*/ 886067 w 2090980"/>
                <a:gd name="connsiteY195" fmla="*/ 1559017 h 3259230"/>
                <a:gd name="connsiteX196" fmla="*/ 924167 w 2090980"/>
                <a:gd name="connsiteY196" fmla="*/ 1549492 h 3259230"/>
                <a:gd name="connsiteX197" fmla="*/ 990842 w 2090980"/>
                <a:gd name="connsiteY197" fmla="*/ 1554255 h 3259230"/>
                <a:gd name="connsiteX198" fmla="*/ 1014655 w 2090980"/>
                <a:gd name="connsiteY198" fmla="*/ 1559017 h 3259230"/>
                <a:gd name="connsiteX199" fmla="*/ 1067042 w 2090980"/>
                <a:gd name="connsiteY199" fmla="*/ 1563780 h 3259230"/>
                <a:gd name="connsiteX200" fmla="*/ 1105142 w 2090980"/>
                <a:gd name="connsiteY200" fmla="*/ 1554255 h 3259230"/>
                <a:gd name="connsiteX201" fmla="*/ 1157530 w 2090980"/>
                <a:gd name="connsiteY201" fmla="*/ 1539967 h 3259230"/>
                <a:gd name="connsiteX202" fmla="*/ 1224205 w 2090980"/>
                <a:gd name="connsiteY202" fmla="*/ 1535205 h 3259230"/>
                <a:gd name="connsiteX203" fmla="*/ 1271830 w 2090980"/>
                <a:gd name="connsiteY203" fmla="*/ 1530442 h 3259230"/>
                <a:gd name="connsiteX204" fmla="*/ 1286117 w 2090980"/>
                <a:gd name="connsiteY204" fmla="*/ 1525680 h 3259230"/>
                <a:gd name="connsiteX205" fmla="*/ 1290880 w 2090980"/>
                <a:gd name="connsiteY205" fmla="*/ 1511392 h 3259230"/>
                <a:gd name="connsiteX206" fmla="*/ 1300405 w 2090980"/>
                <a:gd name="connsiteY206" fmla="*/ 1497105 h 3259230"/>
                <a:gd name="connsiteX207" fmla="*/ 1328980 w 2090980"/>
                <a:gd name="connsiteY207" fmla="*/ 1473292 h 3259230"/>
                <a:gd name="connsiteX208" fmla="*/ 1338505 w 2090980"/>
                <a:gd name="connsiteY208" fmla="*/ 1459005 h 3259230"/>
                <a:gd name="connsiteX209" fmla="*/ 1367080 w 2090980"/>
                <a:gd name="connsiteY209" fmla="*/ 1439955 h 3259230"/>
                <a:gd name="connsiteX210" fmla="*/ 1395655 w 2090980"/>
                <a:gd name="connsiteY210" fmla="*/ 1430430 h 3259230"/>
                <a:gd name="connsiteX211" fmla="*/ 1424230 w 2090980"/>
                <a:gd name="connsiteY211" fmla="*/ 1406617 h 3259230"/>
                <a:gd name="connsiteX212" fmla="*/ 1433755 w 2090980"/>
                <a:gd name="connsiteY212" fmla="*/ 1378042 h 3259230"/>
                <a:gd name="connsiteX213" fmla="*/ 1414705 w 2090980"/>
                <a:gd name="connsiteY213" fmla="*/ 1325655 h 3259230"/>
                <a:gd name="connsiteX214" fmla="*/ 1386130 w 2090980"/>
                <a:gd name="connsiteY214" fmla="*/ 1301842 h 3259230"/>
                <a:gd name="connsiteX215" fmla="*/ 1376605 w 2090980"/>
                <a:gd name="connsiteY215" fmla="*/ 1287555 h 3259230"/>
                <a:gd name="connsiteX216" fmla="*/ 1362317 w 2090980"/>
                <a:gd name="connsiteY216" fmla="*/ 1268505 h 3259230"/>
                <a:gd name="connsiteX217" fmla="*/ 1343267 w 2090980"/>
                <a:gd name="connsiteY217" fmla="*/ 1239930 h 3259230"/>
                <a:gd name="connsiteX218" fmla="*/ 1328980 w 2090980"/>
                <a:gd name="connsiteY218" fmla="*/ 1230405 h 3259230"/>
                <a:gd name="connsiteX219" fmla="*/ 1314692 w 2090980"/>
                <a:gd name="connsiteY219" fmla="*/ 1201830 h 3259230"/>
                <a:gd name="connsiteX220" fmla="*/ 1305167 w 2090980"/>
                <a:gd name="connsiteY220" fmla="*/ 1173255 h 3259230"/>
                <a:gd name="connsiteX221" fmla="*/ 1300405 w 2090980"/>
                <a:gd name="connsiteY221" fmla="*/ 1158967 h 3259230"/>
                <a:gd name="connsiteX222" fmla="*/ 1295642 w 2090980"/>
                <a:gd name="connsiteY222" fmla="*/ 1144680 h 3259230"/>
                <a:gd name="connsiteX223" fmla="*/ 1286117 w 2090980"/>
                <a:gd name="connsiteY223" fmla="*/ 1111342 h 3259230"/>
                <a:gd name="connsiteX224" fmla="*/ 1271830 w 2090980"/>
                <a:gd name="connsiteY224" fmla="*/ 1101817 h 3259230"/>
                <a:gd name="connsiteX225" fmla="*/ 1248017 w 2090980"/>
                <a:gd name="connsiteY225" fmla="*/ 1106580 h 3259230"/>
                <a:gd name="connsiteX226" fmla="*/ 1171817 w 2090980"/>
                <a:gd name="connsiteY226" fmla="*/ 1097055 h 3259230"/>
                <a:gd name="connsiteX227" fmla="*/ 1162292 w 2090980"/>
                <a:gd name="connsiteY227" fmla="*/ 1068480 h 3259230"/>
                <a:gd name="connsiteX228" fmla="*/ 1167055 w 2090980"/>
                <a:gd name="connsiteY228" fmla="*/ 1006567 h 3259230"/>
                <a:gd name="connsiteX229" fmla="*/ 1176580 w 2090980"/>
                <a:gd name="connsiteY229" fmla="*/ 992280 h 3259230"/>
                <a:gd name="connsiteX230" fmla="*/ 1205155 w 2090980"/>
                <a:gd name="connsiteY230" fmla="*/ 968467 h 3259230"/>
                <a:gd name="connsiteX231" fmla="*/ 1219442 w 2090980"/>
                <a:gd name="connsiteY231" fmla="*/ 963705 h 3259230"/>
                <a:gd name="connsiteX232" fmla="*/ 1228967 w 2090980"/>
                <a:gd name="connsiteY232" fmla="*/ 949417 h 3259230"/>
                <a:gd name="connsiteX233" fmla="*/ 1257542 w 2090980"/>
                <a:gd name="connsiteY233" fmla="*/ 930367 h 3259230"/>
                <a:gd name="connsiteX234" fmla="*/ 1267067 w 2090980"/>
                <a:gd name="connsiteY234" fmla="*/ 901792 h 3259230"/>
                <a:gd name="connsiteX235" fmla="*/ 1271830 w 2090980"/>
                <a:gd name="connsiteY235" fmla="*/ 887505 h 3259230"/>
                <a:gd name="connsiteX236" fmla="*/ 1281355 w 2090980"/>
                <a:gd name="connsiteY236" fmla="*/ 873217 h 3259230"/>
                <a:gd name="connsiteX237" fmla="*/ 1276592 w 2090980"/>
                <a:gd name="connsiteY237" fmla="*/ 811305 h 3259230"/>
                <a:gd name="connsiteX238" fmla="*/ 1271830 w 2090980"/>
                <a:gd name="connsiteY238" fmla="*/ 797017 h 3259230"/>
                <a:gd name="connsiteX239" fmla="*/ 1257542 w 2090980"/>
                <a:gd name="connsiteY239" fmla="*/ 787492 h 3259230"/>
                <a:gd name="connsiteX240" fmla="*/ 1248017 w 2090980"/>
                <a:gd name="connsiteY240" fmla="*/ 758917 h 3259230"/>
                <a:gd name="connsiteX241" fmla="*/ 1243255 w 2090980"/>
                <a:gd name="connsiteY241" fmla="*/ 744630 h 3259230"/>
                <a:gd name="connsiteX242" fmla="*/ 1238492 w 2090980"/>
                <a:gd name="connsiteY242" fmla="*/ 725580 h 3259230"/>
                <a:gd name="connsiteX243" fmla="*/ 1233730 w 2090980"/>
                <a:gd name="connsiteY243" fmla="*/ 687480 h 3259230"/>
                <a:gd name="connsiteX244" fmla="*/ 1228967 w 2090980"/>
                <a:gd name="connsiteY244" fmla="*/ 673192 h 3259230"/>
                <a:gd name="connsiteX245" fmla="*/ 1219442 w 2090980"/>
                <a:gd name="connsiteY245" fmla="*/ 630330 h 3259230"/>
                <a:gd name="connsiteX246" fmla="*/ 1224205 w 2090980"/>
                <a:gd name="connsiteY246" fmla="*/ 596992 h 3259230"/>
                <a:gd name="connsiteX247" fmla="*/ 1228967 w 2090980"/>
                <a:gd name="connsiteY247" fmla="*/ 582705 h 3259230"/>
                <a:gd name="connsiteX248" fmla="*/ 1248017 w 2090980"/>
                <a:gd name="connsiteY248" fmla="*/ 577942 h 3259230"/>
                <a:gd name="connsiteX249" fmla="*/ 1271830 w 2090980"/>
                <a:gd name="connsiteY249" fmla="*/ 554130 h 3259230"/>
                <a:gd name="connsiteX250" fmla="*/ 1300405 w 2090980"/>
                <a:gd name="connsiteY250" fmla="*/ 525555 h 3259230"/>
                <a:gd name="connsiteX251" fmla="*/ 1305167 w 2090980"/>
                <a:gd name="connsiteY251" fmla="*/ 511267 h 3259230"/>
                <a:gd name="connsiteX252" fmla="*/ 1314692 w 2090980"/>
                <a:gd name="connsiteY252" fmla="*/ 496980 h 3259230"/>
                <a:gd name="connsiteX253" fmla="*/ 1319455 w 2090980"/>
                <a:gd name="connsiteY253" fmla="*/ 477930 h 3259230"/>
                <a:gd name="connsiteX254" fmla="*/ 1343267 w 2090980"/>
                <a:gd name="connsiteY254" fmla="*/ 411255 h 3259230"/>
                <a:gd name="connsiteX255" fmla="*/ 1352792 w 2090980"/>
                <a:gd name="connsiteY255" fmla="*/ 311242 h 3259230"/>
                <a:gd name="connsiteX256" fmla="*/ 1362317 w 2090980"/>
                <a:gd name="connsiteY256" fmla="*/ 268380 h 3259230"/>
                <a:gd name="connsiteX257" fmla="*/ 1367080 w 2090980"/>
                <a:gd name="connsiteY257" fmla="*/ 235042 h 3259230"/>
                <a:gd name="connsiteX258" fmla="*/ 1376605 w 2090980"/>
                <a:gd name="connsiteY258" fmla="*/ 206467 h 3259230"/>
                <a:gd name="connsiteX259" fmla="*/ 1381367 w 2090980"/>
                <a:gd name="connsiteY259" fmla="*/ 187417 h 3259230"/>
                <a:gd name="connsiteX260" fmla="*/ 1390892 w 2090980"/>
                <a:gd name="connsiteY260" fmla="*/ 92167 h 3259230"/>
                <a:gd name="connsiteX261" fmla="*/ 1414705 w 2090980"/>
                <a:gd name="connsiteY261" fmla="*/ 44542 h 3259230"/>
                <a:gd name="connsiteX262" fmla="*/ 1443280 w 2090980"/>
                <a:gd name="connsiteY262" fmla="*/ 20730 h 3259230"/>
                <a:gd name="connsiteX263" fmla="*/ 1471855 w 2090980"/>
                <a:gd name="connsiteY263" fmla="*/ 11205 h 3259230"/>
                <a:gd name="connsiteX264" fmla="*/ 1486142 w 2090980"/>
                <a:gd name="connsiteY264" fmla="*/ 6442 h 3259230"/>
                <a:gd name="connsiteX265" fmla="*/ 1500431 w 2090980"/>
                <a:gd name="connsiteY265" fmla="*/ 1680 h 3259230"/>
                <a:gd name="connsiteX266" fmla="*/ 1564387 w 2090980"/>
                <a:gd name="connsiteY266" fmla="*/ 1679 h 3259230"/>
                <a:gd name="connsiteX0" fmla="*/ 1564387 w 2090980"/>
                <a:gd name="connsiteY0" fmla="*/ 1679 h 3259230"/>
                <a:gd name="connsiteX1" fmla="*/ 1624255 w 2090980"/>
                <a:gd name="connsiteY1" fmla="*/ 42161 h 3259230"/>
                <a:gd name="connsiteX2" fmla="*/ 1638542 w 2090980"/>
                <a:gd name="connsiteY2" fmla="*/ 111217 h 3259230"/>
                <a:gd name="connsiteX3" fmla="*/ 1648067 w 2090980"/>
                <a:gd name="connsiteY3" fmla="*/ 154080 h 3259230"/>
                <a:gd name="connsiteX4" fmla="*/ 1657592 w 2090980"/>
                <a:gd name="connsiteY4" fmla="*/ 215992 h 3259230"/>
                <a:gd name="connsiteX5" fmla="*/ 1667117 w 2090980"/>
                <a:gd name="connsiteY5" fmla="*/ 249330 h 3259230"/>
                <a:gd name="connsiteX6" fmla="*/ 1681405 w 2090980"/>
                <a:gd name="connsiteY6" fmla="*/ 325530 h 3259230"/>
                <a:gd name="connsiteX7" fmla="*/ 1690930 w 2090980"/>
                <a:gd name="connsiteY7" fmla="*/ 354105 h 3259230"/>
                <a:gd name="connsiteX8" fmla="*/ 1695692 w 2090980"/>
                <a:gd name="connsiteY8" fmla="*/ 368392 h 3259230"/>
                <a:gd name="connsiteX9" fmla="*/ 1705217 w 2090980"/>
                <a:gd name="connsiteY9" fmla="*/ 382680 h 3259230"/>
                <a:gd name="connsiteX10" fmla="*/ 1714742 w 2090980"/>
                <a:gd name="connsiteY10" fmla="*/ 411255 h 3259230"/>
                <a:gd name="connsiteX11" fmla="*/ 1733792 w 2090980"/>
                <a:gd name="connsiteY11" fmla="*/ 439830 h 3259230"/>
                <a:gd name="connsiteX12" fmla="*/ 1738555 w 2090980"/>
                <a:gd name="connsiteY12" fmla="*/ 454117 h 3259230"/>
                <a:gd name="connsiteX13" fmla="*/ 1762367 w 2090980"/>
                <a:gd name="connsiteY13" fmla="*/ 482692 h 3259230"/>
                <a:gd name="connsiteX14" fmla="*/ 1776655 w 2090980"/>
                <a:gd name="connsiteY14" fmla="*/ 487455 h 3259230"/>
                <a:gd name="connsiteX15" fmla="*/ 1786180 w 2090980"/>
                <a:gd name="connsiteY15" fmla="*/ 501742 h 3259230"/>
                <a:gd name="connsiteX16" fmla="*/ 1814755 w 2090980"/>
                <a:gd name="connsiteY16" fmla="*/ 520792 h 3259230"/>
                <a:gd name="connsiteX17" fmla="*/ 1843330 w 2090980"/>
                <a:gd name="connsiteY17" fmla="*/ 563655 h 3259230"/>
                <a:gd name="connsiteX18" fmla="*/ 1852855 w 2090980"/>
                <a:gd name="connsiteY18" fmla="*/ 577942 h 3259230"/>
                <a:gd name="connsiteX19" fmla="*/ 1848092 w 2090980"/>
                <a:gd name="connsiteY19" fmla="*/ 611280 h 3259230"/>
                <a:gd name="connsiteX20" fmla="*/ 1838567 w 2090980"/>
                <a:gd name="connsiteY20" fmla="*/ 673192 h 3259230"/>
                <a:gd name="connsiteX21" fmla="*/ 1829042 w 2090980"/>
                <a:gd name="connsiteY21" fmla="*/ 701767 h 3259230"/>
                <a:gd name="connsiteX22" fmla="*/ 1819517 w 2090980"/>
                <a:gd name="connsiteY22" fmla="*/ 716055 h 3259230"/>
                <a:gd name="connsiteX23" fmla="*/ 1814755 w 2090980"/>
                <a:gd name="connsiteY23" fmla="*/ 735105 h 3259230"/>
                <a:gd name="connsiteX24" fmla="*/ 1809992 w 2090980"/>
                <a:gd name="connsiteY24" fmla="*/ 749392 h 3259230"/>
                <a:gd name="connsiteX25" fmla="*/ 1814755 w 2090980"/>
                <a:gd name="connsiteY25" fmla="*/ 777967 h 3259230"/>
                <a:gd name="connsiteX26" fmla="*/ 1824280 w 2090980"/>
                <a:gd name="connsiteY26" fmla="*/ 806542 h 3259230"/>
                <a:gd name="connsiteX27" fmla="*/ 1829042 w 2090980"/>
                <a:gd name="connsiteY27" fmla="*/ 820830 h 3259230"/>
                <a:gd name="connsiteX28" fmla="*/ 1838567 w 2090980"/>
                <a:gd name="connsiteY28" fmla="*/ 835117 h 3259230"/>
                <a:gd name="connsiteX29" fmla="*/ 1843330 w 2090980"/>
                <a:gd name="connsiteY29" fmla="*/ 854167 h 3259230"/>
                <a:gd name="connsiteX30" fmla="*/ 1852855 w 2090980"/>
                <a:gd name="connsiteY30" fmla="*/ 954180 h 3259230"/>
                <a:gd name="connsiteX31" fmla="*/ 1857617 w 2090980"/>
                <a:gd name="connsiteY31" fmla="*/ 992280 h 3259230"/>
                <a:gd name="connsiteX32" fmla="*/ 1852855 w 2090980"/>
                <a:gd name="connsiteY32" fmla="*/ 1016092 h 3259230"/>
                <a:gd name="connsiteX33" fmla="*/ 1838567 w 2090980"/>
                <a:gd name="connsiteY33" fmla="*/ 1087530 h 3259230"/>
                <a:gd name="connsiteX34" fmla="*/ 1829042 w 2090980"/>
                <a:gd name="connsiteY34" fmla="*/ 1116105 h 3259230"/>
                <a:gd name="connsiteX35" fmla="*/ 1819517 w 2090980"/>
                <a:gd name="connsiteY35" fmla="*/ 1144680 h 3259230"/>
                <a:gd name="connsiteX36" fmla="*/ 1805230 w 2090980"/>
                <a:gd name="connsiteY36" fmla="*/ 1187542 h 3259230"/>
                <a:gd name="connsiteX37" fmla="*/ 1800467 w 2090980"/>
                <a:gd name="connsiteY37" fmla="*/ 1201830 h 3259230"/>
                <a:gd name="connsiteX38" fmla="*/ 1767130 w 2090980"/>
                <a:gd name="connsiteY38" fmla="*/ 1244692 h 3259230"/>
                <a:gd name="connsiteX39" fmla="*/ 1757605 w 2090980"/>
                <a:gd name="connsiteY39" fmla="*/ 1258980 h 3259230"/>
                <a:gd name="connsiteX40" fmla="*/ 1729030 w 2090980"/>
                <a:gd name="connsiteY40" fmla="*/ 1278030 h 3259230"/>
                <a:gd name="connsiteX41" fmla="*/ 1719505 w 2090980"/>
                <a:gd name="connsiteY41" fmla="*/ 1292317 h 3259230"/>
                <a:gd name="connsiteX42" fmla="*/ 1690930 w 2090980"/>
                <a:gd name="connsiteY42" fmla="*/ 1311367 h 3259230"/>
                <a:gd name="connsiteX43" fmla="*/ 1681405 w 2090980"/>
                <a:gd name="connsiteY43" fmla="*/ 1325655 h 3259230"/>
                <a:gd name="connsiteX44" fmla="*/ 1667117 w 2090980"/>
                <a:gd name="connsiteY44" fmla="*/ 1335180 h 3259230"/>
                <a:gd name="connsiteX45" fmla="*/ 1657592 w 2090980"/>
                <a:gd name="connsiteY45" fmla="*/ 1378042 h 3259230"/>
                <a:gd name="connsiteX46" fmla="*/ 1671880 w 2090980"/>
                <a:gd name="connsiteY46" fmla="*/ 1406617 h 3259230"/>
                <a:gd name="connsiteX47" fmla="*/ 1686167 w 2090980"/>
                <a:gd name="connsiteY47" fmla="*/ 1416142 h 3259230"/>
                <a:gd name="connsiteX48" fmla="*/ 1724267 w 2090980"/>
                <a:gd name="connsiteY48" fmla="*/ 1439955 h 3259230"/>
                <a:gd name="connsiteX49" fmla="*/ 1738555 w 2090980"/>
                <a:gd name="connsiteY49" fmla="*/ 1444717 h 3259230"/>
                <a:gd name="connsiteX50" fmla="*/ 1748080 w 2090980"/>
                <a:gd name="connsiteY50" fmla="*/ 1459005 h 3259230"/>
                <a:gd name="connsiteX51" fmla="*/ 1781417 w 2090980"/>
                <a:gd name="connsiteY51" fmla="*/ 1497105 h 3259230"/>
                <a:gd name="connsiteX52" fmla="*/ 1800467 w 2090980"/>
                <a:gd name="connsiteY52" fmla="*/ 1539967 h 3259230"/>
                <a:gd name="connsiteX53" fmla="*/ 1814755 w 2090980"/>
                <a:gd name="connsiteY53" fmla="*/ 1544730 h 3259230"/>
                <a:gd name="connsiteX54" fmla="*/ 1819517 w 2090980"/>
                <a:gd name="connsiteY54" fmla="*/ 1559017 h 3259230"/>
                <a:gd name="connsiteX55" fmla="*/ 1848092 w 2090980"/>
                <a:gd name="connsiteY55" fmla="*/ 1578067 h 3259230"/>
                <a:gd name="connsiteX56" fmla="*/ 1867142 w 2090980"/>
                <a:gd name="connsiteY56" fmla="*/ 1620930 h 3259230"/>
                <a:gd name="connsiteX57" fmla="*/ 1881430 w 2090980"/>
                <a:gd name="connsiteY57" fmla="*/ 1630455 h 3259230"/>
                <a:gd name="connsiteX58" fmla="*/ 1929055 w 2090980"/>
                <a:gd name="connsiteY58" fmla="*/ 1644742 h 3259230"/>
                <a:gd name="connsiteX59" fmla="*/ 1943342 w 2090980"/>
                <a:gd name="connsiteY59" fmla="*/ 1649505 h 3259230"/>
                <a:gd name="connsiteX60" fmla="*/ 1971917 w 2090980"/>
                <a:gd name="connsiteY60" fmla="*/ 1663792 h 3259230"/>
                <a:gd name="connsiteX61" fmla="*/ 2014780 w 2090980"/>
                <a:gd name="connsiteY61" fmla="*/ 1692367 h 3259230"/>
                <a:gd name="connsiteX62" fmla="*/ 2029067 w 2090980"/>
                <a:gd name="connsiteY62" fmla="*/ 1701892 h 3259230"/>
                <a:gd name="connsiteX63" fmla="*/ 2038592 w 2090980"/>
                <a:gd name="connsiteY63" fmla="*/ 1716180 h 3259230"/>
                <a:gd name="connsiteX64" fmla="*/ 2052880 w 2090980"/>
                <a:gd name="connsiteY64" fmla="*/ 1725705 h 3259230"/>
                <a:gd name="connsiteX65" fmla="*/ 2062405 w 2090980"/>
                <a:gd name="connsiteY65" fmla="*/ 1754280 h 3259230"/>
                <a:gd name="connsiteX66" fmla="*/ 2067167 w 2090980"/>
                <a:gd name="connsiteY66" fmla="*/ 1768567 h 3259230"/>
                <a:gd name="connsiteX67" fmla="*/ 2071930 w 2090980"/>
                <a:gd name="connsiteY67" fmla="*/ 1782855 h 3259230"/>
                <a:gd name="connsiteX68" fmla="*/ 2076692 w 2090980"/>
                <a:gd name="connsiteY68" fmla="*/ 1806667 h 3259230"/>
                <a:gd name="connsiteX69" fmla="*/ 2081455 w 2090980"/>
                <a:gd name="connsiteY69" fmla="*/ 1820955 h 3259230"/>
                <a:gd name="connsiteX70" fmla="*/ 2090980 w 2090980"/>
                <a:gd name="connsiteY70" fmla="*/ 1859055 h 3259230"/>
                <a:gd name="connsiteX71" fmla="*/ 2081455 w 2090980"/>
                <a:gd name="connsiteY71" fmla="*/ 1935255 h 3259230"/>
                <a:gd name="connsiteX72" fmla="*/ 2071930 w 2090980"/>
                <a:gd name="connsiteY72" fmla="*/ 1963830 h 3259230"/>
                <a:gd name="connsiteX73" fmla="*/ 2067167 w 2090980"/>
                <a:gd name="connsiteY73" fmla="*/ 1978117 h 3259230"/>
                <a:gd name="connsiteX74" fmla="*/ 2048117 w 2090980"/>
                <a:gd name="connsiteY74" fmla="*/ 2006692 h 3259230"/>
                <a:gd name="connsiteX75" fmla="*/ 2033830 w 2090980"/>
                <a:gd name="connsiteY75" fmla="*/ 2035267 h 3259230"/>
                <a:gd name="connsiteX76" fmla="*/ 2019542 w 2090980"/>
                <a:gd name="connsiteY76" fmla="*/ 2044792 h 3259230"/>
                <a:gd name="connsiteX77" fmla="*/ 2010017 w 2090980"/>
                <a:gd name="connsiteY77" fmla="*/ 2059080 h 3259230"/>
                <a:gd name="connsiteX78" fmla="*/ 1995730 w 2090980"/>
                <a:gd name="connsiteY78" fmla="*/ 2063842 h 3259230"/>
                <a:gd name="connsiteX79" fmla="*/ 1933817 w 2090980"/>
                <a:gd name="connsiteY79" fmla="*/ 2078130 h 3259230"/>
                <a:gd name="connsiteX80" fmla="*/ 1919530 w 2090980"/>
                <a:gd name="connsiteY80" fmla="*/ 2092417 h 3259230"/>
                <a:gd name="connsiteX81" fmla="*/ 1905242 w 2090980"/>
                <a:gd name="connsiteY81" fmla="*/ 2101942 h 3259230"/>
                <a:gd name="connsiteX82" fmla="*/ 1886192 w 2090980"/>
                <a:gd name="connsiteY82" fmla="*/ 2130517 h 3259230"/>
                <a:gd name="connsiteX83" fmla="*/ 1857617 w 2090980"/>
                <a:gd name="connsiteY83" fmla="*/ 2173380 h 3259230"/>
                <a:gd name="connsiteX84" fmla="*/ 1838567 w 2090980"/>
                <a:gd name="connsiteY84" fmla="*/ 2201955 h 3259230"/>
                <a:gd name="connsiteX85" fmla="*/ 1829042 w 2090980"/>
                <a:gd name="connsiteY85" fmla="*/ 2216242 h 3259230"/>
                <a:gd name="connsiteX86" fmla="*/ 1800467 w 2090980"/>
                <a:gd name="connsiteY86" fmla="*/ 2273392 h 3259230"/>
                <a:gd name="connsiteX87" fmla="*/ 1790942 w 2090980"/>
                <a:gd name="connsiteY87" fmla="*/ 2287680 h 3259230"/>
                <a:gd name="connsiteX88" fmla="*/ 1781417 w 2090980"/>
                <a:gd name="connsiteY88" fmla="*/ 2316255 h 3259230"/>
                <a:gd name="connsiteX89" fmla="*/ 1776655 w 2090980"/>
                <a:gd name="connsiteY89" fmla="*/ 2330542 h 3259230"/>
                <a:gd name="connsiteX90" fmla="*/ 1786180 w 2090980"/>
                <a:gd name="connsiteY90" fmla="*/ 2363880 h 3259230"/>
                <a:gd name="connsiteX91" fmla="*/ 1795705 w 2090980"/>
                <a:gd name="connsiteY91" fmla="*/ 2392455 h 3259230"/>
                <a:gd name="connsiteX92" fmla="*/ 1800467 w 2090980"/>
                <a:gd name="connsiteY92" fmla="*/ 2406742 h 3259230"/>
                <a:gd name="connsiteX93" fmla="*/ 1809992 w 2090980"/>
                <a:gd name="connsiteY93" fmla="*/ 2449605 h 3259230"/>
                <a:gd name="connsiteX94" fmla="*/ 1819517 w 2090980"/>
                <a:gd name="connsiteY94" fmla="*/ 2463892 h 3259230"/>
                <a:gd name="connsiteX95" fmla="*/ 1829042 w 2090980"/>
                <a:gd name="connsiteY95" fmla="*/ 2492467 h 3259230"/>
                <a:gd name="connsiteX96" fmla="*/ 1852855 w 2090980"/>
                <a:gd name="connsiteY96" fmla="*/ 2535330 h 3259230"/>
                <a:gd name="connsiteX97" fmla="*/ 1848092 w 2090980"/>
                <a:gd name="connsiteY97" fmla="*/ 2678205 h 3259230"/>
                <a:gd name="connsiteX98" fmla="*/ 1848092 w 2090980"/>
                <a:gd name="connsiteY98" fmla="*/ 2721067 h 3259230"/>
                <a:gd name="connsiteX99" fmla="*/ 1848092 w 2090980"/>
                <a:gd name="connsiteY99" fmla="*/ 3025867 h 3259230"/>
                <a:gd name="connsiteX100" fmla="*/ 1843330 w 2090980"/>
                <a:gd name="connsiteY100" fmla="*/ 3059205 h 3259230"/>
                <a:gd name="connsiteX101" fmla="*/ 1833805 w 2090980"/>
                <a:gd name="connsiteY101" fmla="*/ 3125880 h 3259230"/>
                <a:gd name="connsiteX102" fmla="*/ 1829042 w 2090980"/>
                <a:gd name="connsiteY102" fmla="*/ 3140167 h 3259230"/>
                <a:gd name="connsiteX103" fmla="*/ 1809992 w 2090980"/>
                <a:gd name="connsiteY103" fmla="*/ 3168742 h 3259230"/>
                <a:gd name="connsiteX104" fmla="*/ 1805230 w 2090980"/>
                <a:gd name="connsiteY104" fmla="*/ 3183030 h 3259230"/>
                <a:gd name="connsiteX105" fmla="*/ 1762367 w 2090980"/>
                <a:gd name="connsiteY105" fmla="*/ 3202080 h 3259230"/>
                <a:gd name="connsiteX106" fmla="*/ 1719505 w 2090980"/>
                <a:gd name="connsiteY106" fmla="*/ 3225892 h 3259230"/>
                <a:gd name="connsiteX107" fmla="*/ 1705217 w 2090980"/>
                <a:gd name="connsiteY107" fmla="*/ 3235417 h 3259230"/>
                <a:gd name="connsiteX108" fmla="*/ 1667117 w 2090980"/>
                <a:gd name="connsiteY108" fmla="*/ 3244942 h 3259230"/>
                <a:gd name="connsiteX109" fmla="*/ 1571867 w 2090980"/>
                <a:gd name="connsiteY109" fmla="*/ 3254467 h 3259230"/>
                <a:gd name="connsiteX110" fmla="*/ 1552817 w 2090980"/>
                <a:gd name="connsiteY110" fmla="*/ 3259230 h 3259230"/>
                <a:gd name="connsiteX111" fmla="*/ 1490905 w 2090980"/>
                <a:gd name="connsiteY111" fmla="*/ 3254467 h 3259230"/>
                <a:gd name="connsiteX112" fmla="*/ 1457567 w 2090980"/>
                <a:gd name="connsiteY112" fmla="*/ 3244942 h 3259230"/>
                <a:gd name="connsiteX113" fmla="*/ 1424230 w 2090980"/>
                <a:gd name="connsiteY113" fmla="*/ 3240180 h 3259230"/>
                <a:gd name="connsiteX114" fmla="*/ 1409942 w 2090980"/>
                <a:gd name="connsiteY114" fmla="*/ 3235417 h 3259230"/>
                <a:gd name="connsiteX115" fmla="*/ 1357555 w 2090980"/>
                <a:gd name="connsiteY115" fmla="*/ 3225892 h 3259230"/>
                <a:gd name="connsiteX116" fmla="*/ 1338505 w 2090980"/>
                <a:gd name="connsiteY116" fmla="*/ 3221130 h 3259230"/>
                <a:gd name="connsiteX117" fmla="*/ 1309930 w 2090980"/>
                <a:gd name="connsiteY117" fmla="*/ 3211605 h 3259230"/>
                <a:gd name="connsiteX118" fmla="*/ 1281355 w 2090980"/>
                <a:gd name="connsiteY118" fmla="*/ 3197317 h 3259230"/>
                <a:gd name="connsiteX119" fmla="*/ 1252780 w 2090980"/>
                <a:gd name="connsiteY119" fmla="*/ 3183030 h 3259230"/>
                <a:gd name="connsiteX120" fmla="*/ 1238492 w 2090980"/>
                <a:gd name="connsiteY120" fmla="*/ 3173505 h 3259230"/>
                <a:gd name="connsiteX121" fmla="*/ 1228967 w 2090980"/>
                <a:gd name="connsiteY121" fmla="*/ 3144930 h 3259230"/>
                <a:gd name="connsiteX122" fmla="*/ 1228967 w 2090980"/>
                <a:gd name="connsiteY122" fmla="*/ 3002055 h 3259230"/>
                <a:gd name="connsiteX123" fmla="*/ 1219442 w 2090980"/>
                <a:gd name="connsiteY123" fmla="*/ 2968717 h 3259230"/>
                <a:gd name="connsiteX124" fmla="*/ 1224205 w 2090980"/>
                <a:gd name="connsiteY124" fmla="*/ 2911567 h 3259230"/>
                <a:gd name="connsiteX125" fmla="*/ 1233730 w 2090980"/>
                <a:gd name="connsiteY125" fmla="*/ 2868705 h 3259230"/>
                <a:gd name="connsiteX126" fmla="*/ 1228967 w 2090980"/>
                <a:gd name="connsiteY126" fmla="*/ 2792505 h 3259230"/>
                <a:gd name="connsiteX127" fmla="*/ 1233730 w 2090980"/>
                <a:gd name="connsiteY127" fmla="*/ 2730592 h 3259230"/>
                <a:gd name="connsiteX128" fmla="*/ 1233730 w 2090980"/>
                <a:gd name="connsiteY128" fmla="*/ 2659155 h 3259230"/>
                <a:gd name="connsiteX129" fmla="*/ 1224205 w 2090980"/>
                <a:gd name="connsiteY129" fmla="*/ 2592480 h 3259230"/>
                <a:gd name="connsiteX130" fmla="*/ 1219442 w 2090980"/>
                <a:gd name="connsiteY130" fmla="*/ 2578192 h 3259230"/>
                <a:gd name="connsiteX131" fmla="*/ 1224205 w 2090980"/>
                <a:gd name="connsiteY131" fmla="*/ 2521042 h 3259230"/>
                <a:gd name="connsiteX132" fmla="*/ 1228967 w 2090980"/>
                <a:gd name="connsiteY132" fmla="*/ 2506755 h 3259230"/>
                <a:gd name="connsiteX133" fmla="*/ 1243255 w 2090980"/>
                <a:gd name="connsiteY133" fmla="*/ 2459130 h 3259230"/>
                <a:gd name="connsiteX134" fmla="*/ 1248017 w 2090980"/>
                <a:gd name="connsiteY134" fmla="*/ 2444842 h 3259230"/>
                <a:gd name="connsiteX135" fmla="*/ 1267067 w 2090980"/>
                <a:gd name="connsiteY135" fmla="*/ 2416267 h 3259230"/>
                <a:gd name="connsiteX136" fmla="*/ 1281355 w 2090980"/>
                <a:gd name="connsiteY136" fmla="*/ 2368642 h 3259230"/>
                <a:gd name="connsiteX137" fmla="*/ 1286117 w 2090980"/>
                <a:gd name="connsiteY137" fmla="*/ 2354355 h 3259230"/>
                <a:gd name="connsiteX138" fmla="*/ 1271830 w 2090980"/>
                <a:gd name="connsiteY138" fmla="*/ 2297205 h 3259230"/>
                <a:gd name="connsiteX139" fmla="*/ 1262305 w 2090980"/>
                <a:gd name="connsiteY139" fmla="*/ 2282917 h 3259230"/>
                <a:gd name="connsiteX140" fmla="*/ 1252780 w 2090980"/>
                <a:gd name="connsiteY140" fmla="*/ 2240055 h 3259230"/>
                <a:gd name="connsiteX141" fmla="*/ 1248017 w 2090980"/>
                <a:gd name="connsiteY141" fmla="*/ 2197192 h 3259230"/>
                <a:gd name="connsiteX142" fmla="*/ 1238492 w 2090980"/>
                <a:gd name="connsiteY142" fmla="*/ 2163855 h 3259230"/>
                <a:gd name="connsiteX143" fmla="*/ 1243255 w 2090980"/>
                <a:gd name="connsiteY143" fmla="*/ 2059080 h 3259230"/>
                <a:gd name="connsiteX144" fmla="*/ 1252780 w 2090980"/>
                <a:gd name="connsiteY144" fmla="*/ 2011455 h 3259230"/>
                <a:gd name="connsiteX145" fmla="*/ 1248017 w 2090980"/>
                <a:gd name="connsiteY145" fmla="*/ 1959067 h 3259230"/>
                <a:gd name="connsiteX146" fmla="*/ 1205155 w 2090980"/>
                <a:gd name="connsiteY146" fmla="*/ 1935255 h 3259230"/>
                <a:gd name="connsiteX147" fmla="*/ 1190867 w 2090980"/>
                <a:gd name="connsiteY147" fmla="*/ 1940017 h 3259230"/>
                <a:gd name="connsiteX148" fmla="*/ 1152767 w 2090980"/>
                <a:gd name="connsiteY148" fmla="*/ 1930492 h 3259230"/>
                <a:gd name="connsiteX149" fmla="*/ 1138480 w 2090980"/>
                <a:gd name="connsiteY149" fmla="*/ 1920967 h 3259230"/>
                <a:gd name="connsiteX150" fmla="*/ 1109905 w 2090980"/>
                <a:gd name="connsiteY150" fmla="*/ 1911442 h 3259230"/>
                <a:gd name="connsiteX151" fmla="*/ 1095617 w 2090980"/>
                <a:gd name="connsiteY151" fmla="*/ 1906680 h 3259230"/>
                <a:gd name="connsiteX152" fmla="*/ 1028942 w 2090980"/>
                <a:gd name="connsiteY152" fmla="*/ 1916205 h 3259230"/>
                <a:gd name="connsiteX153" fmla="*/ 995605 w 2090980"/>
                <a:gd name="connsiteY153" fmla="*/ 1911442 h 3259230"/>
                <a:gd name="connsiteX154" fmla="*/ 933692 w 2090980"/>
                <a:gd name="connsiteY154" fmla="*/ 1920967 h 3259230"/>
                <a:gd name="connsiteX155" fmla="*/ 871780 w 2090980"/>
                <a:gd name="connsiteY155" fmla="*/ 1916205 h 3259230"/>
                <a:gd name="connsiteX156" fmla="*/ 857492 w 2090980"/>
                <a:gd name="connsiteY156" fmla="*/ 1911442 h 3259230"/>
                <a:gd name="connsiteX157" fmla="*/ 843205 w 2090980"/>
                <a:gd name="connsiteY157" fmla="*/ 1901917 h 3259230"/>
                <a:gd name="connsiteX158" fmla="*/ 824155 w 2090980"/>
                <a:gd name="connsiteY158" fmla="*/ 1897155 h 3259230"/>
                <a:gd name="connsiteX159" fmla="*/ 795580 w 2090980"/>
                <a:gd name="connsiteY159" fmla="*/ 1901917 h 3259230"/>
                <a:gd name="connsiteX160" fmla="*/ 767005 w 2090980"/>
                <a:gd name="connsiteY160" fmla="*/ 1887630 h 3259230"/>
                <a:gd name="connsiteX161" fmla="*/ 695567 w 2090980"/>
                <a:gd name="connsiteY161" fmla="*/ 1892392 h 3259230"/>
                <a:gd name="connsiteX162" fmla="*/ 652705 w 2090980"/>
                <a:gd name="connsiteY162" fmla="*/ 1868580 h 3259230"/>
                <a:gd name="connsiteX163" fmla="*/ 586030 w 2090980"/>
                <a:gd name="connsiteY163" fmla="*/ 1849530 h 3259230"/>
                <a:gd name="connsiteX164" fmla="*/ 547930 w 2090980"/>
                <a:gd name="connsiteY164" fmla="*/ 1844767 h 3259230"/>
                <a:gd name="connsiteX165" fmla="*/ 505067 w 2090980"/>
                <a:gd name="connsiteY165" fmla="*/ 1849530 h 3259230"/>
                <a:gd name="connsiteX166" fmla="*/ 405055 w 2090980"/>
                <a:gd name="connsiteY166" fmla="*/ 1840005 h 3259230"/>
                <a:gd name="connsiteX167" fmla="*/ 333617 w 2090980"/>
                <a:gd name="connsiteY167" fmla="*/ 1830480 h 3259230"/>
                <a:gd name="connsiteX168" fmla="*/ 233605 w 2090980"/>
                <a:gd name="connsiteY168" fmla="*/ 1840005 h 3259230"/>
                <a:gd name="connsiteX169" fmla="*/ 185980 w 2090980"/>
                <a:gd name="connsiteY169" fmla="*/ 1849530 h 3259230"/>
                <a:gd name="connsiteX170" fmla="*/ 147880 w 2090980"/>
                <a:gd name="connsiteY170" fmla="*/ 1859055 h 3259230"/>
                <a:gd name="connsiteX171" fmla="*/ 119305 w 2090980"/>
                <a:gd name="connsiteY171" fmla="*/ 1868580 h 3259230"/>
                <a:gd name="connsiteX172" fmla="*/ 90730 w 2090980"/>
                <a:gd name="connsiteY172" fmla="*/ 1873342 h 3259230"/>
                <a:gd name="connsiteX173" fmla="*/ 62155 w 2090980"/>
                <a:gd name="connsiteY173" fmla="*/ 1863817 h 3259230"/>
                <a:gd name="connsiteX174" fmla="*/ 47867 w 2090980"/>
                <a:gd name="connsiteY174" fmla="*/ 1859055 h 3259230"/>
                <a:gd name="connsiteX175" fmla="*/ 19292 w 2090980"/>
                <a:gd name="connsiteY175" fmla="*/ 1840005 h 3259230"/>
                <a:gd name="connsiteX176" fmla="*/ 242 w 2090980"/>
                <a:gd name="connsiteY176" fmla="*/ 1811430 h 3259230"/>
                <a:gd name="connsiteX177" fmla="*/ 30927 w 2090980"/>
                <a:gd name="connsiteY177" fmla="*/ 1773330 h 3259230"/>
                <a:gd name="connsiteX178" fmla="*/ 28497 w 2090980"/>
                <a:gd name="connsiteY178" fmla="*/ 1744755 h 3259230"/>
                <a:gd name="connsiteX179" fmla="*/ 21466 w 2090980"/>
                <a:gd name="connsiteY179" fmla="*/ 1716180 h 3259230"/>
                <a:gd name="connsiteX180" fmla="*/ 23863 w 2090980"/>
                <a:gd name="connsiteY180" fmla="*/ 1701892 h 3259230"/>
                <a:gd name="connsiteX181" fmla="*/ 28817 w 2090980"/>
                <a:gd name="connsiteY181" fmla="*/ 1649505 h 3259230"/>
                <a:gd name="connsiteX182" fmla="*/ 57392 w 2090980"/>
                <a:gd name="connsiteY182" fmla="*/ 1630455 h 3259230"/>
                <a:gd name="connsiteX183" fmla="*/ 76442 w 2090980"/>
                <a:gd name="connsiteY183" fmla="*/ 1616167 h 3259230"/>
                <a:gd name="connsiteX184" fmla="*/ 109780 w 2090980"/>
                <a:gd name="connsiteY184" fmla="*/ 1606642 h 3259230"/>
                <a:gd name="connsiteX185" fmla="*/ 152642 w 2090980"/>
                <a:gd name="connsiteY185" fmla="*/ 1597117 h 3259230"/>
                <a:gd name="connsiteX186" fmla="*/ 224080 w 2090980"/>
                <a:gd name="connsiteY186" fmla="*/ 1611405 h 3259230"/>
                <a:gd name="connsiteX187" fmla="*/ 238367 w 2090980"/>
                <a:gd name="connsiteY187" fmla="*/ 1620930 h 3259230"/>
                <a:gd name="connsiteX188" fmla="*/ 266942 w 2090980"/>
                <a:gd name="connsiteY188" fmla="*/ 1630455 h 3259230"/>
                <a:gd name="connsiteX189" fmla="*/ 443155 w 2090980"/>
                <a:gd name="connsiteY189" fmla="*/ 1620930 h 3259230"/>
                <a:gd name="connsiteX190" fmla="*/ 476492 w 2090980"/>
                <a:gd name="connsiteY190" fmla="*/ 1611405 h 3259230"/>
                <a:gd name="connsiteX191" fmla="*/ 495542 w 2090980"/>
                <a:gd name="connsiteY191" fmla="*/ 1606642 h 3259230"/>
                <a:gd name="connsiteX192" fmla="*/ 576505 w 2090980"/>
                <a:gd name="connsiteY192" fmla="*/ 1592355 h 3259230"/>
                <a:gd name="connsiteX193" fmla="*/ 638417 w 2090980"/>
                <a:gd name="connsiteY193" fmla="*/ 1582830 h 3259230"/>
                <a:gd name="connsiteX194" fmla="*/ 857492 w 2090980"/>
                <a:gd name="connsiteY194" fmla="*/ 1573305 h 3259230"/>
                <a:gd name="connsiteX195" fmla="*/ 886067 w 2090980"/>
                <a:gd name="connsiteY195" fmla="*/ 1559017 h 3259230"/>
                <a:gd name="connsiteX196" fmla="*/ 924167 w 2090980"/>
                <a:gd name="connsiteY196" fmla="*/ 1549492 h 3259230"/>
                <a:gd name="connsiteX197" fmla="*/ 990842 w 2090980"/>
                <a:gd name="connsiteY197" fmla="*/ 1554255 h 3259230"/>
                <a:gd name="connsiteX198" fmla="*/ 1014655 w 2090980"/>
                <a:gd name="connsiteY198" fmla="*/ 1559017 h 3259230"/>
                <a:gd name="connsiteX199" fmla="*/ 1067042 w 2090980"/>
                <a:gd name="connsiteY199" fmla="*/ 1563780 h 3259230"/>
                <a:gd name="connsiteX200" fmla="*/ 1105142 w 2090980"/>
                <a:gd name="connsiteY200" fmla="*/ 1554255 h 3259230"/>
                <a:gd name="connsiteX201" fmla="*/ 1157530 w 2090980"/>
                <a:gd name="connsiteY201" fmla="*/ 1539967 h 3259230"/>
                <a:gd name="connsiteX202" fmla="*/ 1224205 w 2090980"/>
                <a:gd name="connsiteY202" fmla="*/ 1535205 h 3259230"/>
                <a:gd name="connsiteX203" fmla="*/ 1271830 w 2090980"/>
                <a:gd name="connsiteY203" fmla="*/ 1530442 h 3259230"/>
                <a:gd name="connsiteX204" fmla="*/ 1286117 w 2090980"/>
                <a:gd name="connsiteY204" fmla="*/ 1525680 h 3259230"/>
                <a:gd name="connsiteX205" fmla="*/ 1290880 w 2090980"/>
                <a:gd name="connsiteY205" fmla="*/ 1511392 h 3259230"/>
                <a:gd name="connsiteX206" fmla="*/ 1300405 w 2090980"/>
                <a:gd name="connsiteY206" fmla="*/ 1497105 h 3259230"/>
                <a:gd name="connsiteX207" fmla="*/ 1328980 w 2090980"/>
                <a:gd name="connsiteY207" fmla="*/ 1473292 h 3259230"/>
                <a:gd name="connsiteX208" fmla="*/ 1338505 w 2090980"/>
                <a:gd name="connsiteY208" fmla="*/ 1459005 h 3259230"/>
                <a:gd name="connsiteX209" fmla="*/ 1367080 w 2090980"/>
                <a:gd name="connsiteY209" fmla="*/ 1439955 h 3259230"/>
                <a:gd name="connsiteX210" fmla="*/ 1395655 w 2090980"/>
                <a:gd name="connsiteY210" fmla="*/ 1430430 h 3259230"/>
                <a:gd name="connsiteX211" fmla="*/ 1424230 w 2090980"/>
                <a:gd name="connsiteY211" fmla="*/ 1406617 h 3259230"/>
                <a:gd name="connsiteX212" fmla="*/ 1433755 w 2090980"/>
                <a:gd name="connsiteY212" fmla="*/ 1378042 h 3259230"/>
                <a:gd name="connsiteX213" fmla="*/ 1414705 w 2090980"/>
                <a:gd name="connsiteY213" fmla="*/ 1325655 h 3259230"/>
                <a:gd name="connsiteX214" fmla="*/ 1386130 w 2090980"/>
                <a:gd name="connsiteY214" fmla="*/ 1301842 h 3259230"/>
                <a:gd name="connsiteX215" fmla="*/ 1376605 w 2090980"/>
                <a:gd name="connsiteY215" fmla="*/ 1287555 h 3259230"/>
                <a:gd name="connsiteX216" fmla="*/ 1362317 w 2090980"/>
                <a:gd name="connsiteY216" fmla="*/ 1268505 h 3259230"/>
                <a:gd name="connsiteX217" fmla="*/ 1343267 w 2090980"/>
                <a:gd name="connsiteY217" fmla="*/ 1239930 h 3259230"/>
                <a:gd name="connsiteX218" fmla="*/ 1328980 w 2090980"/>
                <a:gd name="connsiteY218" fmla="*/ 1230405 h 3259230"/>
                <a:gd name="connsiteX219" fmla="*/ 1314692 w 2090980"/>
                <a:gd name="connsiteY219" fmla="*/ 1201830 h 3259230"/>
                <a:gd name="connsiteX220" fmla="*/ 1305167 w 2090980"/>
                <a:gd name="connsiteY220" fmla="*/ 1173255 h 3259230"/>
                <a:gd name="connsiteX221" fmla="*/ 1300405 w 2090980"/>
                <a:gd name="connsiteY221" fmla="*/ 1158967 h 3259230"/>
                <a:gd name="connsiteX222" fmla="*/ 1295642 w 2090980"/>
                <a:gd name="connsiteY222" fmla="*/ 1144680 h 3259230"/>
                <a:gd name="connsiteX223" fmla="*/ 1286117 w 2090980"/>
                <a:gd name="connsiteY223" fmla="*/ 1111342 h 3259230"/>
                <a:gd name="connsiteX224" fmla="*/ 1271830 w 2090980"/>
                <a:gd name="connsiteY224" fmla="*/ 1101817 h 3259230"/>
                <a:gd name="connsiteX225" fmla="*/ 1248017 w 2090980"/>
                <a:gd name="connsiteY225" fmla="*/ 1106580 h 3259230"/>
                <a:gd name="connsiteX226" fmla="*/ 1171817 w 2090980"/>
                <a:gd name="connsiteY226" fmla="*/ 1097055 h 3259230"/>
                <a:gd name="connsiteX227" fmla="*/ 1162292 w 2090980"/>
                <a:gd name="connsiteY227" fmla="*/ 1068480 h 3259230"/>
                <a:gd name="connsiteX228" fmla="*/ 1167055 w 2090980"/>
                <a:gd name="connsiteY228" fmla="*/ 1006567 h 3259230"/>
                <a:gd name="connsiteX229" fmla="*/ 1176580 w 2090980"/>
                <a:gd name="connsiteY229" fmla="*/ 992280 h 3259230"/>
                <a:gd name="connsiteX230" fmla="*/ 1205155 w 2090980"/>
                <a:gd name="connsiteY230" fmla="*/ 968467 h 3259230"/>
                <a:gd name="connsiteX231" fmla="*/ 1219442 w 2090980"/>
                <a:gd name="connsiteY231" fmla="*/ 963705 h 3259230"/>
                <a:gd name="connsiteX232" fmla="*/ 1228967 w 2090980"/>
                <a:gd name="connsiteY232" fmla="*/ 949417 h 3259230"/>
                <a:gd name="connsiteX233" fmla="*/ 1257542 w 2090980"/>
                <a:gd name="connsiteY233" fmla="*/ 930367 h 3259230"/>
                <a:gd name="connsiteX234" fmla="*/ 1267067 w 2090980"/>
                <a:gd name="connsiteY234" fmla="*/ 901792 h 3259230"/>
                <a:gd name="connsiteX235" fmla="*/ 1271830 w 2090980"/>
                <a:gd name="connsiteY235" fmla="*/ 887505 h 3259230"/>
                <a:gd name="connsiteX236" fmla="*/ 1281355 w 2090980"/>
                <a:gd name="connsiteY236" fmla="*/ 873217 h 3259230"/>
                <a:gd name="connsiteX237" fmla="*/ 1276592 w 2090980"/>
                <a:gd name="connsiteY237" fmla="*/ 811305 h 3259230"/>
                <a:gd name="connsiteX238" fmla="*/ 1271830 w 2090980"/>
                <a:gd name="connsiteY238" fmla="*/ 797017 h 3259230"/>
                <a:gd name="connsiteX239" fmla="*/ 1257542 w 2090980"/>
                <a:gd name="connsiteY239" fmla="*/ 787492 h 3259230"/>
                <a:gd name="connsiteX240" fmla="*/ 1248017 w 2090980"/>
                <a:gd name="connsiteY240" fmla="*/ 758917 h 3259230"/>
                <a:gd name="connsiteX241" fmla="*/ 1243255 w 2090980"/>
                <a:gd name="connsiteY241" fmla="*/ 744630 h 3259230"/>
                <a:gd name="connsiteX242" fmla="*/ 1238492 w 2090980"/>
                <a:gd name="connsiteY242" fmla="*/ 725580 h 3259230"/>
                <a:gd name="connsiteX243" fmla="*/ 1233730 w 2090980"/>
                <a:gd name="connsiteY243" fmla="*/ 687480 h 3259230"/>
                <a:gd name="connsiteX244" fmla="*/ 1228967 w 2090980"/>
                <a:gd name="connsiteY244" fmla="*/ 673192 h 3259230"/>
                <a:gd name="connsiteX245" fmla="*/ 1219442 w 2090980"/>
                <a:gd name="connsiteY245" fmla="*/ 630330 h 3259230"/>
                <a:gd name="connsiteX246" fmla="*/ 1224205 w 2090980"/>
                <a:gd name="connsiteY246" fmla="*/ 596992 h 3259230"/>
                <a:gd name="connsiteX247" fmla="*/ 1228967 w 2090980"/>
                <a:gd name="connsiteY247" fmla="*/ 582705 h 3259230"/>
                <a:gd name="connsiteX248" fmla="*/ 1248017 w 2090980"/>
                <a:gd name="connsiteY248" fmla="*/ 577942 h 3259230"/>
                <a:gd name="connsiteX249" fmla="*/ 1271830 w 2090980"/>
                <a:gd name="connsiteY249" fmla="*/ 554130 h 3259230"/>
                <a:gd name="connsiteX250" fmla="*/ 1300405 w 2090980"/>
                <a:gd name="connsiteY250" fmla="*/ 525555 h 3259230"/>
                <a:gd name="connsiteX251" fmla="*/ 1305167 w 2090980"/>
                <a:gd name="connsiteY251" fmla="*/ 511267 h 3259230"/>
                <a:gd name="connsiteX252" fmla="*/ 1314692 w 2090980"/>
                <a:gd name="connsiteY252" fmla="*/ 496980 h 3259230"/>
                <a:gd name="connsiteX253" fmla="*/ 1319455 w 2090980"/>
                <a:gd name="connsiteY253" fmla="*/ 477930 h 3259230"/>
                <a:gd name="connsiteX254" fmla="*/ 1343267 w 2090980"/>
                <a:gd name="connsiteY254" fmla="*/ 411255 h 3259230"/>
                <a:gd name="connsiteX255" fmla="*/ 1352792 w 2090980"/>
                <a:gd name="connsiteY255" fmla="*/ 311242 h 3259230"/>
                <a:gd name="connsiteX256" fmla="*/ 1362317 w 2090980"/>
                <a:gd name="connsiteY256" fmla="*/ 268380 h 3259230"/>
                <a:gd name="connsiteX257" fmla="*/ 1367080 w 2090980"/>
                <a:gd name="connsiteY257" fmla="*/ 235042 h 3259230"/>
                <a:gd name="connsiteX258" fmla="*/ 1376605 w 2090980"/>
                <a:gd name="connsiteY258" fmla="*/ 206467 h 3259230"/>
                <a:gd name="connsiteX259" fmla="*/ 1381367 w 2090980"/>
                <a:gd name="connsiteY259" fmla="*/ 187417 h 3259230"/>
                <a:gd name="connsiteX260" fmla="*/ 1390892 w 2090980"/>
                <a:gd name="connsiteY260" fmla="*/ 92167 h 3259230"/>
                <a:gd name="connsiteX261" fmla="*/ 1414705 w 2090980"/>
                <a:gd name="connsiteY261" fmla="*/ 44542 h 3259230"/>
                <a:gd name="connsiteX262" fmla="*/ 1443280 w 2090980"/>
                <a:gd name="connsiteY262" fmla="*/ 20730 h 3259230"/>
                <a:gd name="connsiteX263" fmla="*/ 1471855 w 2090980"/>
                <a:gd name="connsiteY263" fmla="*/ 11205 h 3259230"/>
                <a:gd name="connsiteX264" fmla="*/ 1486142 w 2090980"/>
                <a:gd name="connsiteY264" fmla="*/ 6442 h 3259230"/>
                <a:gd name="connsiteX265" fmla="*/ 1500431 w 2090980"/>
                <a:gd name="connsiteY265" fmla="*/ 1680 h 3259230"/>
                <a:gd name="connsiteX266" fmla="*/ 1564387 w 2090980"/>
                <a:gd name="connsiteY266" fmla="*/ 1679 h 3259230"/>
                <a:gd name="connsiteX0" fmla="*/ 1675352 w 2201945"/>
                <a:gd name="connsiteY0" fmla="*/ 1679 h 3259230"/>
                <a:gd name="connsiteX1" fmla="*/ 1735220 w 2201945"/>
                <a:gd name="connsiteY1" fmla="*/ 42161 h 3259230"/>
                <a:gd name="connsiteX2" fmla="*/ 1749507 w 2201945"/>
                <a:gd name="connsiteY2" fmla="*/ 111217 h 3259230"/>
                <a:gd name="connsiteX3" fmla="*/ 1759032 w 2201945"/>
                <a:gd name="connsiteY3" fmla="*/ 154080 h 3259230"/>
                <a:gd name="connsiteX4" fmla="*/ 1768557 w 2201945"/>
                <a:gd name="connsiteY4" fmla="*/ 215992 h 3259230"/>
                <a:gd name="connsiteX5" fmla="*/ 1778082 w 2201945"/>
                <a:gd name="connsiteY5" fmla="*/ 249330 h 3259230"/>
                <a:gd name="connsiteX6" fmla="*/ 1792370 w 2201945"/>
                <a:gd name="connsiteY6" fmla="*/ 325530 h 3259230"/>
                <a:gd name="connsiteX7" fmla="*/ 1801895 w 2201945"/>
                <a:gd name="connsiteY7" fmla="*/ 354105 h 3259230"/>
                <a:gd name="connsiteX8" fmla="*/ 1806657 w 2201945"/>
                <a:gd name="connsiteY8" fmla="*/ 368392 h 3259230"/>
                <a:gd name="connsiteX9" fmla="*/ 1816182 w 2201945"/>
                <a:gd name="connsiteY9" fmla="*/ 382680 h 3259230"/>
                <a:gd name="connsiteX10" fmla="*/ 1825707 w 2201945"/>
                <a:gd name="connsiteY10" fmla="*/ 411255 h 3259230"/>
                <a:gd name="connsiteX11" fmla="*/ 1844757 w 2201945"/>
                <a:gd name="connsiteY11" fmla="*/ 439830 h 3259230"/>
                <a:gd name="connsiteX12" fmla="*/ 1849520 w 2201945"/>
                <a:gd name="connsiteY12" fmla="*/ 454117 h 3259230"/>
                <a:gd name="connsiteX13" fmla="*/ 1873332 w 2201945"/>
                <a:gd name="connsiteY13" fmla="*/ 482692 h 3259230"/>
                <a:gd name="connsiteX14" fmla="*/ 1887620 w 2201945"/>
                <a:gd name="connsiteY14" fmla="*/ 487455 h 3259230"/>
                <a:gd name="connsiteX15" fmla="*/ 1897145 w 2201945"/>
                <a:gd name="connsiteY15" fmla="*/ 501742 h 3259230"/>
                <a:gd name="connsiteX16" fmla="*/ 1925720 w 2201945"/>
                <a:gd name="connsiteY16" fmla="*/ 520792 h 3259230"/>
                <a:gd name="connsiteX17" fmla="*/ 1954295 w 2201945"/>
                <a:gd name="connsiteY17" fmla="*/ 563655 h 3259230"/>
                <a:gd name="connsiteX18" fmla="*/ 1963820 w 2201945"/>
                <a:gd name="connsiteY18" fmla="*/ 577942 h 3259230"/>
                <a:gd name="connsiteX19" fmla="*/ 1959057 w 2201945"/>
                <a:gd name="connsiteY19" fmla="*/ 611280 h 3259230"/>
                <a:gd name="connsiteX20" fmla="*/ 1949532 w 2201945"/>
                <a:gd name="connsiteY20" fmla="*/ 673192 h 3259230"/>
                <a:gd name="connsiteX21" fmla="*/ 1940007 w 2201945"/>
                <a:gd name="connsiteY21" fmla="*/ 701767 h 3259230"/>
                <a:gd name="connsiteX22" fmla="*/ 1930482 w 2201945"/>
                <a:gd name="connsiteY22" fmla="*/ 716055 h 3259230"/>
                <a:gd name="connsiteX23" fmla="*/ 1925720 w 2201945"/>
                <a:gd name="connsiteY23" fmla="*/ 735105 h 3259230"/>
                <a:gd name="connsiteX24" fmla="*/ 1920957 w 2201945"/>
                <a:gd name="connsiteY24" fmla="*/ 749392 h 3259230"/>
                <a:gd name="connsiteX25" fmla="*/ 1925720 w 2201945"/>
                <a:gd name="connsiteY25" fmla="*/ 777967 h 3259230"/>
                <a:gd name="connsiteX26" fmla="*/ 1935245 w 2201945"/>
                <a:gd name="connsiteY26" fmla="*/ 806542 h 3259230"/>
                <a:gd name="connsiteX27" fmla="*/ 1940007 w 2201945"/>
                <a:gd name="connsiteY27" fmla="*/ 820830 h 3259230"/>
                <a:gd name="connsiteX28" fmla="*/ 1949532 w 2201945"/>
                <a:gd name="connsiteY28" fmla="*/ 835117 h 3259230"/>
                <a:gd name="connsiteX29" fmla="*/ 1954295 w 2201945"/>
                <a:gd name="connsiteY29" fmla="*/ 854167 h 3259230"/>
                <a:gd name="connsiteX30" fmla="*/ 1963820 w 2201945"/>
                <a:gd name="connsiteY30" fmla="*/ 954180 h 3259230"/>
                <a:gd name="connsiteX31" fmla="*/ 1968582 w 2201945"/>
                <a:gd name="connsiteY31" fmla="*/ 992280 h 3259230"/>
                <a:gd name="connsiteX32" fmla="*/ 1963820 w 2201945"/>
                <a:gd name="connsiteY32" fmla="*/ 1016092 h 3259230"/>
                <a:gd name="connsiteX33" fmla="*/ 1949532 w 2201945"/>
                <a:gd name="connsiteY33" fmla="*/ 1087530 h 3259230"/>
                <a:gd name="connsiteX34" fmla="*/ 1940007 w 2201945"/>
                <a:gd name="connsiteY34" fmla="*/ 1116105 h 3259230"/>
                <a:gd name="connsiteX35" fmla="*/ 1930482 w 2201945"/>
                <a:gd name="connsiteY35" fmla="*/ 1144680 h 3259230"/>
                <a:gd name="connsiteX36" fmla="*/ 1916195 w 2201945"/>
                <a:gd name="connsiteY36" fmla="*/ 1187542 h 3259230"/>
                <a:gd name="connsiteX37" fmla="*/ 1911432 w 2201945"/>
                <a:gd name="connsiteY37" fmla="*/ 1201830 h 3259230"/>
                <a:gd name="connsiteX38" fmla="*/ 1878095 w 2201945"/>
                <a:gd name="connsiteY38" fmla="*/ 1244692 h 3259230"/>
                <a:gd name="connsiteX39" fmla="*/ 1868570 w 2201945"/>
                <a:gd name="connsiteY39" fmla="*/ 1258980 h 3259230"/>
                <a:gd name="connsiteX40" fmla="*/ 1839995 w 2201945"/>
                <a:gd name="connsiteY40" fmla="*/ 1278030 h 3259230"/>
                <a:gd name="connsiteX41" fmla="*/ 1830470 w 2201945"/>
                <a:gd name="connsiteY41" fmla="*/ 1292317 h 3259230"/>
                <a:gd name="connsiteX42" fmla="*/ 1801895 w 2201945"/>
                <a:gd name="connsiteY42" fmla="*/ 1311367 h 3259230"/>
                <a:gd name="connsiteX43" fmla="*/ 1792370 w 2201945"/>
                <a:gd name="connsiteY43" fmla="*/ 1325655 h 3259230"/>
                <a:gd name="connsiteX44" fmla="*/ 1778082 w 2201945"/>
                <a:gd name="connsiteY44" fmla="*/ 1335180 h 3259230"/>
                <a:gd name="connsiteX45" fmla="*/ 1768557 w 2201945"/>
                <a:gd name="connsiteY45" fmla="*/ 1378042 h 3259230"/>
                <a:gd name="connsiteX46" fmla="*/ 1782845 w 2201945"/>
                <a:gd name="connsiteY46" fmla="*/ 1406617 h 3259230"/>
                <a:gd name="connsiteX47" fmla="*/ 1797132 w 2201945"/>
                <a:gd name="connsiteY47" fmla="*/ 1416142 h 3259230"/>
                <a:gd name="connsiteX48" fmla="*/ 1835232 w 2201945"/>
                <a:gd name="connsiteY48" fmla="*/ 1439955 h 3259230"/>
                <a:gd name="connsiteX49" fmla="*/ 1849520 w 2201945"/>
                <a:gd name="connsiteY49" fmla="*/ 1444717 h 3259230"/>
                <a:gd name="connsiteX50" fmla="*/ 1859045 w 2201945"/>
                <a:gd name="connsiteY50" fmla="*/ 1459005 h 3259230"/>
                <a:gd name="connsiteX51" fmla="*/ 1892382 w 2201945"/>
                <a:gd name="connsiteY51" fmla="*/ 1497105 h 3259230"/>
                <a:gd name="connsiteX52" fmla="*/ 1911432 w 2201945"/>
                <a:gd name="connsiteY52" fmla="*/ 1539967 h 3259230"/>
                <a:gd name="connsiteX53" fmla="*/ 1925720 w 2201945"/>
                <a:gd name="connsiteY53" fmla="*/ 1544730 h 3259230"/>
                <a:gd name="connsiteX54" fmla="*/ 1930482 w 2201945"/>
                <a:gd name="connsiteY54" fmla="*/ 1559017 h 3259230"/>
                <a:gd name="connsiteX55" fmla="*/ 1959057 w 2201945"/>
                <a:gd name="connsiteY55" fmla="*/ 1578067 h 3259230"/>
                <a:gd name="connsiteX56" fmla="*/ 1978107 w 2201945"/>
                <a:gd name="connsiteY56" fmla="*/ 1620930 h 3259230"/>
                <a:gd name="connsiteX57" fmla="*/ 1992395 w 2201945"/>
                <a:gd name="connsiteY57" fmla="*/ 1630455 h 3259230"/>
                <a:gd name="connsiteX58" fmla="*/ 2040020 w 2201945"/>
                <a:gd name="connsiteY58" fmla="*/ 1644742 h 3259230"/>
                <a:gd name="connsiteX59" fmla="*/ 2054307 w 2201945"/>
                <a:gd name="connsiteY59" fmla="*/ 1649505 h 3259230"/>
                <a:gd name="connsiteX60" fmla="*/ 2082882 w 2201945"/>
                <a:gd name="connsiteY60" fmla="*/ 1663792 h 3259230"/>
                <a:gd name="connsiteX61" fmla="*/ 2125745 w 2201945"/>
                <a:gd name="connsiteY61" fmla="*/ 1692367 h 3259230"/>
                <a:gd name="connsiteX62" fmla="*/ 2140032 w 2201945"/>
                <a:gd name="connsiteY62" fmla="*/ 1701892 h 3259230"/>
                <a:gd name="connsiteX63" fmla="*/ 2149557 w 2201945"/>
                <a:gd name="connsiteY63" fmla="*/ 1716180 h 3259230"/>
                <a:gd name="connsiteX64" fmla="*/ 2163845 w 2201945"/>
                <a:gd name="connsiteY64" fmla="*/ 1725705 h 3259230"/>
                <a:gd name="connsiteX65" fmla="*/ 2173370 w 2201945"/>
                <a:gd name="connsiteY65" fmla="*/ 1754280 h 3259230"/>
                <a:gd name="connsiteX66" fmla="*/ 2178132 w 2201945"/>
                <a:gd name="connsiteY66" fmla="*/ 1768567 h 3259230"/>
                <a:gd name="connsiteX67" fmla="*/ 2182895 w 2201945"/>
                <a:gd name="connsiteY67" fmla="*/ 1782855 h 3259230"/>
                <a:gd name="connsiteX68" fmla="*/ 2187657 w 2201945"/>
                <a:gd name="connsiteY68" fmla="*/ 1806667 h 3259230"/>
                <a:gd name="connsiteX69" fmla="*/ 2192420 w 2201945"/>
                <a:gd name="connsiteY69" fmla="*/ 1820955 h 3259230"/>
                <a:gd name="connsiteX70" fmla="*/ 2201945 w 2201945"/>
                <a:gd name="connsiteY70" fmla="*/ 1859055 h 3259230"/>
                <a:gd name="connsiteX71" fmla="*/ 2192420 w 2201945"/>
                <a:gd name="connsiteY71" fmla="*/ 1935255 h 3259230"/>
                <a:gd name="connsiteX72" fmla="*/ 2182895 w 2201945"/>
                <a:gd name="connsiteY72" fmla="*/ 1963830 h 3259230"/>
                <a:gd name="connsiteX73" fmla="*/ 2178132 w 2201945"/>
                <a:gd name="connsiteY73" fmla="*/ 1978117 h 3259230"/>
                <a:gd name="connsiteX74" fmla="*/ 2159082 w 2201945"/>
                <a:gd name="connsiteY74" fmla="*/ 2006692 h 3259230"/>
                <a:gd name="connsiteX75" fmla="*/ 2144795 w 2201945"/>
                <a:gd name="connsiteY75" fmla="*/ 2035267 h 3259230"/>
                <a:gd name="connsiteX76" fmla="*/ 2130507 w 2201945"/>
                <a:gd name="connsiteY76" fmla="*/ 2044792 h 3259230"/>
                <a:gd name="connsiteX77" fmla="*/ 2120982 w 2201945"/>
                <a:gd name="connsiteY77" fmla="*/ 2059080 h 3259230"/>
                <a:gd name="connsiteX78" fmla="*/ 2106695 w 2201945"/>
                <a:gd name="connsiteY78" fmla="*/ 2063842 h 3259230"/>
                <a:gd name="connsiteX79" fmla="*/ 2044782 w 2201945"/>
                <a:gd name="connsiteY79" fmla="*/ 2078130 h 3259230"/>
                <a:gd name="connsiteX80" fmla="*/ 2030495 w 2201945"/>
                <a:gd name="connsiteY80" fmla="*/ 2092417 h 3259230"/>
                <a:gd name="connsiteX81" fmla="*/ 2016207 w 2201945"/>
                <a:gd name="connsiteY81" fmla="*/ 2101942 h 3259230"/>
                <a:gd name="connsiteX82" fmla="*/ 1997157 w 2201945"/>
                <a:gd name="connsiteY82" fmla="*/ 2130517 h 3259230"/>
                <a:gd name="connsiteX83" fmla="*/ 1968582 w 2201945"/>
                <a:gd name="connsiteY83" fmla="*/ 2173380 h 3259230"/>
                <a:gd name="connsiteX84" fmla="*/ 1949532 w 2201945"/>
                <a:gd name="connsiteY84" fmla="*/ 2201955 h 3259230"/>
                <a:gd name="connsiteX85" fmla="*/ 1940007 w 2201945"/>
                <a:gd name="connsiteY85" fmla="*/ 2216242 h 3259230"/>
                <a:gd name="connsiteX86" fmla="*/ 1911432 w 2201945"/>
                <a:gd name="connsiteY86" fmla="*/ 2273392 h 3259230"/>
                <a:gd name="connsiteX87" fmla="*/ 1901907 w 2201945"/>
                <a:gd name="connsiteY87" fmla="*/ 2287680 h 3259230"/>
                <a:gd name="connsiteX88" fmla="*/ 1892382 w 2201945"/>
                <a:gd name="connsiteY88" fmla="*/ 2316255 h 3259230"/>
                <a:gd name="connsiteX89" fmla="*/ 1887620 w 2201945"/>
                <a:gd name="connsiteY89" fmla="*/ 2330542 h 3259230"/>
                <a:gd name="connsiteX90" fmla="*/ 1897145 w 2201945"/>
                <a:gd name="connsiteY90" fmla="*/ 2363880 h 3259230"/>
                <a:gd name="connsiteX91" fmla="*/ 1906670 w 2201945"/>
                <a:gd name="connsiteY91" fmla="*/ 2392455 h 3259230"/>
                <a:gd name="connsiteX92" fmla="*/ 1911432 w 2201945"/>
                <a:gd name="connsiteY92" fmla="*/ 2406742 h 3259230"/>
                <a:gd name="connsiteX93" fmla="*/ 1920957 w 2201945"/>
                <a:gd name="connsiteY93" fmla="*/ 2449605 h 3259230"/>
                <a:gd name="connsiteX94" fmla="*/ 1930482 w 2201945"/>
                <a:gd name="connsiteY94" fmla="*/ 2463892 h 3259230"/>
                <a:gd name="connsiteX95" fmla="*/ 1940007 w 2201945"/>
                <a:gd name="connsiteY95" fmla="*/ 2492467 h 3259230"/>
                <a:gd name="connsiteX96" fmla="*/ 1963820 w 2201945"/>
                <a:gd name="connsiteY96" fmla="*/ 2535330 h 3259230"/>
                <a:gd name="connsiteX97" fmla="*/ 1959057 w 2201945"/>
                <a:gd name="connsiteY97" fmla="*/ 2678205 h 3259230"/>
                <a:gd name="connsiteX98" fmla="*/ 1959057 w 2201945"/>
                <a:gd name="connsiteY98" fmla="*/ 2721067 h 3259230"/>
                <a:gd name="connsiteX99" fmla="*/ 1959057 w 2201945"/>
                <a:gd name="connsiteY99" fmla="*/ 3025867 h 3259230"/>
                <a:gd name="connsiteX100" fmla="*/ 1954295 w 2201945"/>
                <a:gd name="connsiteY100" fmla="*/ 3059205 h 3259230"/>
                <a:gd name="connsiteX101" fmla="*/ 1944770 w 2201945"/>
                <a:gd name="connsiteY101" fmla="*/ 3125880 h 3259230"/>
                <a:gd name="connsiteX102" fmla="*/ 1940007 w 2201945"/>
                <a:gd name="connsiteY102" fmla="*/ 3140167 h 3259230"/>
                <a:gd name="connsiteX103" fmla="*/ 1920957 w 2201945"/>
                <a:gd name="connsiteY103" fmla="*/ 3168742 h 3259230"/>
                <a:gd name="connsiteX104" fmla="*/ 1916195 w 2201945"/>
                <a:gd name="connsiteY104" fmla="*/ 3183030 h 3259230"/>
                <a:gd name="connsiteX105" fmla="*/ 1873332 w 2201945"/>
                <a:gd name="connsiteY105" fmla="*/ 3202080 h 3259230"/>
                <a:gd name="connsiteX106" fmla="*/ 1830470 w 2201945"/>
                <a:gd name="connsiteY106" fmla="*/ 3225892 h 3259230"/>
                <a:gd name="connsiteX107" fmla="*/ 1816182 w 2201945"/>
                <a:gd name="connsiteY107" fmla="*/ 3235417 h 3259230"/>
                <a:gd name="connsiteX108" fmla="*/ 1778082 w 2201945"/>
                <a:gd name="connsiteY108" fmla="*/ 3244942 h 3259230"/>
                <a:gd name="connsiteX109" fmla="*/ 1682832 w 2201945"/>
                <a:gd name="connsiteY109" fmla="*/ 3254467 h 3259230"/>
                <a:gd name="connsiteX110" fmla="*/ 1663782 w 2201945"/>
                <a:gd name="connsiteY110" fmla="*/ 3259230 h 3259230"/>
                <a:gd name="connsiteX111" fmla="*/ 1601870 w 2201945"/>
                <a:gd name="connsiteY111" fmla="*/ 3254467 h 3259230"/>
                <a:gd name="connsiteX112" fmla="*/ 1568532 w 2201945"/>
                <a:gd name="connsiteY112" fmla="*/ 3244942 h 3259230"/>
                <a:gd name="connsiteX113" fmla="*/ 1535195 w 2201945"/>
                <a:gd name="connsiteY113" fmla="*/ 3240180 h 3259230"/>
                <a:gd name="connsiteX114" fmla="*/ 1520907 w 2201945"/>
                <a:gd name="connsiteY114" fmla="*/ 3235417 h 3259230"/>
                <a:gd name="connsiteX115" fmla="*/ 1468520 w 2201945"/>
                <a:gd name="connsiteY115" fmla="*/ 3225892 h 3259230"/>
                <a:gd name="connsiteX116" fmla="*/ 1449470 w 2201945"/>
                <a:gd name="connsiteY116" fmla="*/ 3221130 h 3259230"/>
                <a:gd name="connsiteX117" fmla="*/ 1420895 w 2201945"/>
                <a:gd name="connsiteY117" fmla="*/ 3211605 h 3259230"/>
                <a:gd name="connsiteX118" fmla="*/ 1392320 w 2201945"/>
                <a:gd name="connsiteY118" fmla="*/ 3197317 h 3259230"/>
                <a:gd name="connsiteX119" fmla="*/ 1363745 w 2201945"/>
                <a:gd name="connsiteY119" fmla="*/ 3183030 h 3259230"/>
                <a:gd name="connsiteX120" fmla="*/ 1349457 w 2201945"/>
                <a:gd name="connsiteY120" fmla="*/ 3173505 h 3259230"/>
                <a:gd name="connsiteX121" fmla="*/ 1339932 w 2201945"/>
                <a:gd name="connsiteY121" fmla="*/ 3144930 h 3259230"/>
                <a:gd name="connsiteX122" fmla="*/ 1339932 w 2201945"/>
                <a:gd name="connsiteY122" fmla="*/ 3002055 h 3259230"/>
                <a:gd name="connsiteX123" fmla="*/ 1330407 w 2201945"/>
                <a:gd name="connsiteY123" fmla="*/ 2968717 h 3259230"/>
                <a:gd name="connsiteX124" fmla="*/ 1335170 w 2201945"/>
                <a:gd name="connsiteY124" fmla="*/ 2911567 h 3259230"/>
                <a:gd name="connsiteX125" fmla="*/ 1344695 w 2201945"/>
                <a:gd name="connsiteY125" fmla="*/ 2868705 h 3259230"/>
                <a:gd name="connsiteX126" fmla="*/ 1339932 w 2201945"/>
                <a:gd name="connsiteY126" fmla="*/ 2792505 h 3259230"/>
                <a:gd name="connsiteX127" fmla="*/ 1344695 w 2201945"/>
                <a:gd name="connsiteY127" fmla="*/ 2730592 h 3259230"/>
                <a:gd name="connsiteX128" fmla="*/ 1344695 w 2201945"/>
                <a:gd name="connsiteY128" fmla="*/ 2659155 h 3259230"/>
                <a:gd name="connsiteX129" fmla="*/ 1335170 w 2201945"/>
                <a:gd name="connsiteY129" fmla="*/ 2592480 h 3259230"/>
                <a:gd name="connsiteX130" fmla="*/ 1330407 w 2201945"/>
                <a:gd name="connsiteY130" fmla="*/ 2578192 h 3259230"/>
                <a:gd name="connsiteX131" fmla="*/ 1335170 w 2201945"/>
                <a:gd name="connsiteY131" fmla="*/ 2521042 h 3259230"/>
                <a:gd name="connsiteX132" fmla="*/ 1339932 w 2201945"/>
                <a:gd name="connsiteY132" fmla="*/ 2506755 h 3259230"/>
                <a:gd name="connsiteX133" fmla="*/ 1354220 w 2201945"/>
                <a:gd name="connsiteY133" fmla="*/ 2459130 h 3259230"/>
                <a:gd name="connsiteX134" fmla="*/ 1358982 w 2201945"/>
                <a:gd name="connsiteY134" fmla="*/ 2444842 h 3259230"/>
                <a:gd name="connsiteX135" fmla="*/ 1378032 w 2201945"/>
                <a:gd name="connsiteY135" fmla="*/ 2416267 h 3259230"/>
                <a:gd name="connsiteX136" fmla="*/ 1392320 w 2201945"/>
                <a:gd name="connsiteY136" fmla="*/ 2368642 h 3259230"/>
                <a:gd name="connsiteX137" fmla="*/ 1397082 w 2201945"/>
                <a:gd name="connsiteY137" fmla="*/ 2354355 h 3259230"/>
                <a:gd name="connsiteX138" fmla="*/ 1382795 w 2201945"/>
                <a:gd name="connsiteY138" fmla="*/ 2297205 h 3259230"/>
                <a:gd name="connsiteX139" fmla="*/ 1373270 w 2201945"/>
                <a:gd name="connsiteY139" fmla="*/ 2282917 h 3259230"/>
                <a:gd name="connsiteX140" fmla="*/ 1363745 w 2201945"/>
                <a:gd name="connsiteY140" fmla="*/ 2240055 h 3259230"/>
                <a:gd name="connsiteX141" fmla="*/ 1358982 w 2201945"/>
                <a:gd name="connsiteY141" fmla="*/ 2197192 h 3259230"/>
                <a:gd name="connsiteX142" fmla="*/ 1349457 w 2201945"/>
                <a:gd name="connsiteY142" fmla="*/ 2163855 h 3259230"/>
                <a:gd name="connsiteX143" fmla="*/ 1354220 w 2201945"/>
                <a:gd name="connsiteY143" fmla="*/ 2059080 h 3259230"/>
                <a:gd name="connsiteX144" fmla="*/ 1363745 w 2201945"/>
                <a:gd name="connsiteY144" fmla="*/ 2011455 h 3259230"/>
                <a:gd name="connsiteX145" fmla="*/ 1358982 w 2201945"/>
                <a:gd name="connsiteY145" fmla="*/ 1959067 h 3259230"/>
                <a:gd name="connsiteX146" fmla="*/ 1316120 w 2201945"/>
                <a:gd name="connsiteY146" fmla="*/ 1935255 h 3259230"/>
                <a:gd name="connsiteX147" fmla="*/ 1301832 w 2201945"/>
                <a:gd name="connsiteY147" fmla="*/ 1940017 h 3259230"/>
                <a:gd name="connsiteX148" fmla="*/ 1263732 w 2201945"/>
                <a:gd name="connsiteY148" fmla="*/ 1930492 h 3259230"/>
                <a:gd name="connsiteX149" fmla="*/ 1249445 w 2201945"/>
                <a:gd name="connsiteY149" fmla="*/ 1920967 h 3259230"/>
                <a:gd name="connsiteX150" fmla="*/ 1220870 w 2201945"/>
                <a:gd name="connsiteY150" fmla="*/ 1911442 h 3259230"/>
                <a:gd name="connsiteX151" fmla="*/ 1206582 w 2201945"/>
                <a:gd name="connsiteY151" fmla="*/ 1906680 h 3259230"/>
                <a:gd name="connsiteX152" fmla="*/ 1139907 w 2201945"/>
                <a:gd name="connsiteY152" fmla="*/ 1916205 h 3259230"/>
                <a:gd name="connsiteX153" fmla="*/ 1106570 w 2201945"/>
                <a:gd name="connsiteY153" fmla="*/ 1911442 h 3259230"/>
                <a:gd name="connsiteX154" fmla="*/ 1044657 w 2201945"/>
                <a:gd name="connsiteY154" fmla="*/ 1920967 h 3259230"/>
                <a:gd name="connsiteX155" fmla="*/ 982745 w 2201945"/>
                <a:gd name="connsiteY155" fmla="*/ 1916205 h 3259230"/>
                <a:gd name="connsiteX156" fmla="*/ 968457 w 2201945"/>
                <a:gd name="connsiteY156" fmla="*/ 1911442 h 3259230"/>
                <a:gd name="connsiteX157" fmla="*/ 954170 w 2201945"/>
                <a:gd name="connsiteY157" fmla="*/ 1901917 h 3259230"/>
                <a:gd name="connsiteX158" fmla="*/ 935120 w 2201945"/>
                <a:gd name="connsiteY158" fmla="*/ 1897155 h 3259230"/>
                <a:gd name="connsiteX159" fmla="*/ 906545 w 2201945"/>
                <a:gd name="connsiteY159" fmla="*/ 1901917 h 3259230"/>
                <a:gd name="connsiteX160" fmla="*/ 877970 w 2201945"/>
                <a:gd name="connsiteY160" fmla="*/ 1887630 h 3259230"/>
                <a:gd name="connsiteX161" fmla="*/ 806532 w 2201945"/>
                <a:gd name="connsiteY161" fmla="*/ 1892392 h 3259230"/>
                <a:gd name="connsiteX162" fmla="*/ 763670 w 2201945"/>
                <a:gd name="connsiteY162" fmla="*/ 1868580 h 3259230"/>
                <a:gd name="connsiteX163" fmla="*/ 696995 w 2201945"/>
                <a:gd name="connsiteY163" fmla="*/ 1849530 h 3259230"/>
                <a:gd name="connsiteX164" fmla="*/ 658895 w 2201945"/>
                <a:gd name="connsiteY164" fmla="*/ 1844767 h 3259230"/>
                <a:gd name="connsiteX165" fmla="*/ 616032 w 2201945"/>
                <a:gd name="connsiteY165" fmla="*/ 1849530 h 3259230"/>
                <a:gd name="connsiteX166" fmla="*/ 516020 w 2201945"/>
                <a:gd name="connsiteY166" fmla="*/ 1840005 h 3259230"/>
                <a:gd name="connsiteX167" fmla="*/ 444582 w 2201945"/>
                <a:gd name="connsiteY167" fmla="*/ 1830480 h 3259230"/>
                <a:gd name="connsiteX168" fmla="*/ 344570 w 2201945"/>
                <a:gd name="connsiteY168" fmla="*/ 1840005 h 3259230"/>
                <a:gd name="connsiteX169" fmla="*/ 296945 w 2201945"/>
                <a:gd name="connsiteY169" fmla="*/ 1849530 h 3259230"/>
                <a:gd name="connsiteX170" fmla="*/ 258845 w 2201945"/>
                <a:gd name="connsiteY170" fmla="*/ 1859055 h 3259230"/>
                <a:gd name="connsiteX171" fmla="*/ 230270 w 2201945"/>
                <a:gd name="connsiteY171" fmla="*/ 1868580 h 3259230"/>
                <a:gd name="connsiteX172" fmla="*/ 201695 w 2201945"/>
                <a:gd name="connsiteY172" fmla="*/ 1873342 h 3259230"/>
                <a:gd name="connsiteX173" fmla="*/ 173120 w 2201945"/>
                <a:gd name="connsiteY173" fmla="*/ 1863817 h 3259230"/>
                <a:gd name="connsiteX174" fmla="*/ 158832 w 2201945"/>
                <a:gd name="connsiteY174" fmla="*/ 1859055 h 3259230"/>
                <a:gd name="connsiteX175" fmla="*/ 130257 w 2201945"/>
                <a:gd name="connsiteY175" fmla="*/ 1840005 h 3259230"/>
                <a:gd name="connsiteX176" fmla="*/ 111207 w 2201945"/>
                <a:gd name="connsiteY176" fmla="*/ 1811430 h 3259230"/>
                <a:gd name="connsiteX177" fmla="*/ 141892 w 2201945"/>
                <a:gd name="connsiteY177" fmla="*/ 1773330 h 3259230"/>
                <a:gd name="connsiteX178" fmla="*/ 139462 w 2201945"/>
                <a:gd name="connsiteY178" fmla="*/ 1744755 h 3259230"/>
                <a:gd name="connsiteX179" fmla="*/ 132431 w 2201945"/>
                <a:gd name="connsiteY179" fmla="*/ 1716180 h 3259230"/>
                <a:gd name="connsiteX180" fmla="*/ 10 w 2201945"/>
                <a:gd name="connsiteY180" fmla="*/ 1623311 h 3259230"/>
                <a:gd name="connsiteX181" fmla="*/ 139782 w 2201945"/>
                <a:gd name="connsiteY181" fmla="*/ 1649505 h 3259230"/>
                <a:gd name="connsiteX182" fmla="*/ 168357 w 2201945"/>
                <a:gd name="connsiteY182" fmla="*/ 1630455 h 3259230"/>
                <a:gd name="connsiteX183" fmla="*/ 187407 w 2201945"/>
                <a:gd name="connsiteY183" fmla="*/ 1616167 h 3259230"/>
                <a:gd name="connsiteX184" fmla="*/ 220745 w 2201945"/>
                <a:gd name="connsiteY184" fmla="*/ 1606642 h 3259230"/>
                <a:gd name="connsiteX185" fmla="*/ 263607 w 2201945"/>
                <a:gd name="connsiteY185" fmla="*/ 1597117 h 3259230"/>
                <a:gd name="connsiteX186" fmla="*/ 335045 w 2201945"/>
                <a:gd name="connsiteY186" fmla="*/ 1611405 h 3259230"/>
                <a:gd name="connsiteX187" fmla="*/ 349332 w 2201945"/>
                <a:gd name="connsiteY187" fmla="*/ 1620930 h 3259230"/>
                <a:gd name="connsiteX188" fmla="*/ 377907 w 2201945"/>
                <a:gd name="connsiteY188" fmla="*/ 1630455 h 3259230"/>
                <a:gd name="connsiteX189" fmla="*/ 554120 w 2201945"/>
                <a:gd name="connsiteY189" fmla="*/ 1620930 h 3259230"/>
                <a:gd name="connsiteX190" fmla="*/ 587457 w 2201945"/>
                <a:gd name="connsiteY190" fmla="*/ 1611405 h 3259230"/>
                <a:gd name="connsiteX191" fmla="*/ 606507 w 2201945"/>
                <a:gd name="connsiteY191" fmla="*/ 1606642 h 3259230"/>
                <a:gd name="connsiteX192" fmla="*/ 687470 w 2201945"/>
                <a:gd name="connsiteY192" fmla="*/ 1592355 h 3259230"/>
                <a:gd name="connsiteX193" fmla="*/ 749382 w 2201945"/>
                <a:gd name="connsiteY193" fmla="*/ 1582830 h 3259230"/>
                <a:gd name="connsiteX194" fmla="*/ 968457 w 2201945"/>
                <a:gd name="connsiteY194" fmla="*/ 1573305 h 3259230"/>
                <a:gd name="connsiteX195" fmla="*/ 997032 w 2201945"/>
                <a:gd name="connsiteY195" fmla="*/ 1559017 h 3259230"/>
                <a:gd name="connsiteX196" fmla="*/ 1035132 w 2201945"/>
                <a:gd name="connsiteY196" fmla="*/ 1549492 h 3259230"/>
                <a:gd name="connsiteX197" fmla="*/ 1101807 w 2201945"/>
                <a:gd name="connsiteY197" fmla="*/ 1554255 h 3259230"/>
                <a:gd name="connsiteX198" fmla="*/ 1125620 w 2201945"/>
                <a:gd name="connsiteY198" fmla="*/ 1559017 h 3259230"/>
                <a:gd name="connsiteX199" fmla="*/ 1178007 w 2201945"/>
                <a:gd name="connsiteY199" fmla="*/ 1563780 h 3259230"/>
                <a:gd name="connsiteX200" fmla="*/ 1216107 w 2201945"/>
                <a:gd name="connsiteY200" fmla="*/ 1554255 h 3259230"/>
                <a:gd name="connsiteX201" fmla="*/ 1268495 w 2201945"/>
                <a:gd name="connsiteY201" fmla="*/ 1539967 h 3259230"/>
                <a:gd name="connsiteX202" fmla="*/ 1335170 w 2201945"/>
                <a:gd name="connsiteY202" fmla="*/ 1535205 h 3259230"/>
                <a:gd name="connsiteX203" fmla="*/ 1382795 w 2201945"/>
                <a:gd name="connsiteY203" fmla="*/ 1530442 h 3259230"/>
                <a:gd name="connsiteX204" fmla="*/ 1397082 w 2201945"/>
                <a:gd name="connsiteY204" fmla="*/ 1525680 h 3259230"/>
                <a:gd name="connsiteX205" fmla="*/ 1401845 w 2201945"/>
                <a:gd name="connsiteY205" fmla="*/ 1511392 h 3259230"/>
                <a:gd name="connsiteX206" fmla="*/ 1411370 w 2201945"/>
                <a:gd name="connsiteY206" fmla="*/ 1497105 h 3259230"/>
                <a:gd name="connsiteX207" fmla="*/ 1439945 w 2201945"/>
                <a:gd name="connsiteY207" fmla="*/ 1473292 h 3259230"/>
                <a:gd name="connsiteX208" fmla="*/ 1449470 w 2201945"/>
                <a:gd name="connsiteY208" fmla="*/ 1459005 h 3259230"/>
                <a:gd name="connsiteX209" fmla="*/ 1478045 w 2201945"/>
                <a:gd name="connsiteY209" fmla="*/ 1439955 h 3259230"/>
                <a:gd name="connsiteX210" fmla="*/ 1506620 w 2201945"/>
                <a:gd name="connsiteY210" fmla="*/ 1430430 h 3259230"/>
                <a:gd name="connsiteX211" fmla="*/ 1535195 w 2201945"/>
                <a:gd name="connsiteY211" fmla="*/ 1406617 h 3259230"/>
                <a:gd name="connsiteX212" fmla="*/ 1544720 w 2201945"/>
                <a:gd name="connsiteY212" fmla="*/ 1378042 h 3259230"/>
                <a:gd name="connsiteX213" fmla="*/ 1525670 w 2201945"/>
                <a:gd name="connsiteY213" fmla="*/ 1325655 h 3259230"/>
                <a:gd name="connsiteX214" fmla="*/ 1497095 w 2201945"/>
                <a:gd name="connsiteY214" fmla="*/ 1301842 h 3259230"/>
                <a:gd name="connsiteX215" fmla="*/ 1487570 w 2201945"/>
                <a:gd name="connsiteY215" fmla="*/ 1287555 h 3259230"/>
                <a:gd name="connsiteX216" fmla="*/ 1473282 w 2201945"/>
                <a:gd name="connsiteY216" fmla="*/ 1268505 h 3259230"/>
                <a:gd name="connsiteX217" fmla="*/ 1454232 w 2201945"/>
                <a:gd name="connsiteY217" fmla="*/ 1239930 h 3259230"/>
                <a:gd name="connsiteX218" fmla="*/ 1439945 w 2201945"/>
                <a:gd name="connsiteY218" fmla="*/ 1230405 h 3259230"/>
                <a:gd name="connsiteX219" fmla="*/ 1425657 w 2201945"/>
                <a:gd name="connsiteY219" fmla="*/ 1201830 h 3259230"/>
                <a:gd name="connsiteX220" fmla="*/ 1416132 w 2201945"/>
                <a:gd name="connsiteY220" fmla="*/ 1173255 h 3259230"/>
                <a:gd name="connsiteX221" fmla="*/ 1411370 w 2201945"/>
                <a:gd name="connsiteY221" fmla="*/ 1158967 h 3259230"/>
                <a:gd name="connsiteX222" fmla="*/ 1406607 w 2201945"/>
                <a:gd name="connsiteY222" fmla="*/ 1144680 h 3259230"/>
                <a:gd name="connsiteX223" fmla="*/ 1397082 w 2201945"/>
                <a:gd name="connsiteY223" fmla="*/ 1111342 h 3259230"/>
                <a:gd name="connsiteX224" fmla="*/ 1382795 w 2201945"/>
                <a:gd name="connsiteY224" fmla="*/ 1101817 h 3259230"/>
                <a:gd name="connsiteX225" fmla="*/ 1358982 w 2201945"/>
                <a:gd name="connsiteY225" fmla="*/ 1106580 h 3259230"/>
                <a:gd name="connsiteX226" fmla="*/ 1282782 w 2201945"/>
                <a:gd name="connsiteY226" fmla="*/ 1097055 h 3259230"/>
                <a:gd name="connsiteX227" fmla="*/ 1273257 w 2201945"/>
                <a:gd name="connsiteY227" fmla="*/ 1068480 h 3259230"/>
                <a:gd name="connsiteX228" fmla="*/ 1278020 w 2201945"/>
                <a:gd name="connsiteY228" fmla="*/ 1006567 h 3259230"/>
                <a:gd name="connsiteX229" fmla="*/ 1287545 w 2201945"/>
                <a:gd name="connsiteY229" fmla="*/ 992280 h 3259230"/>
                <a:gd name="connsiteX230" fmla="*/ 1316120 w 2201945"/>
                <a:gd name="connsiteY230" fmla="*/ 968467 h 3259230"/>
                <a:gd name="connsiteX231" fmla="*/ 1330407 w 2201945"/>
                <a:gd name="connsiteY231" fmla="*/ 963705 h 3259230"/>
                <a:gd name="connsiteX232" fmla="*/ 1339932 w 2201945"/>
                <a:gd name="connsiteY232" fmla="*/ 949417 h 3259230"/>
                <a:gd name="connsiteX233" fmla="*/ 1368507 w 2201945"/>
                <a:gd name="connsiteY233" fmla="*/ 930367 h 3259230"/>
                <a:gd name="connsiteX234" fmla="*/ 1378032 w 2201945"/>
                <a:gd name="connsiteY234" fmla="*/ 901792 h 3259230"/>
                <a:gd name="connsiteX235" fmla="*/ 1382795 w 2201945"/>
                <a:gd name="connsiteY235" fmla="*/ 887505 h 3259230"/>
                <a:gd name="connsiteX236" fmla="*/ 1392320 w 2201945"/>
                <a:gd name="connsiteY236" fmla="*/ 873217 h 3259230"/>
                <a:gd name="connsiteX237" fmla="*/ 1387557 w 2201945"/>
                <a:gd name="connsiteY237" fmla="*/ 811305 h 3259230"/>
                <a:gd name="connsiteX238" fmla="*/ 1382795 w 2201945"/>
                <a:gd name="connsiteY238" fmla="*/ 797017 h 3259230"/>
                <a:gd name="connsiteX239" fmla="*/ 1368507 w 2201945"/>
                <a:gd name="connsiteY239" fmla="*/ 787492 h 3259230"/>
                <a:gd name="connsiteX240" fmla="*/ 1358982 w 2201945"/>
                <a:gd name="connsiteY240" fmla="*/ 758917 h 3259230"/>
                <a:gd name="connsiteX241" fmla="*/ 1354220 w 2201945"/>
                <a:gd name="connsiteY241" fmla="*/ 744630 h 3259230"/>
                <a:gd name="connsiteX242" fmla="*/ 1349457 w 2201945"/>
                <a:gd name="connsiteY242" fmla="*/ 725580 h 3259230"/>
                <a:gd name="connsiteX243" fmla="*/ 1344695 w 2201945"/>
                <a:gd name="connsiteY243" fmla="*/ 687480 h 3259230"/>
                <a:gd name="connsiteX244" fmla="*/ 1339932 w 2201945"/>
                <a:gd name="connsiteY244" fmla="*/ 673192 h 3259230"/>
                <a:gd name="connsiteX245" fmla="*/ 1330407 w 2201945"/>
                <a:gd name="connsiteY245" fmla="*/ 630330 h 3259230"/>
                <a:gd name="connsiteX246" fmla="*/ 1335170 w 2201945"/>
                <a:gd name="connsiteY246" fmla="*/ 596992 h 3259230"/>
                <a:gd name="connsiteX247" fmla="*/ 1339932 w 2201945"/>
                <a:gd name="connsiteY247" fmla="*/ 582705 h 3259230"/>
                <a:gd name="connsiteX248" fmla="*/ 1358982 w 2201945"/>
                <a:gd name="connsiteY248" fmla="*/ 577942 h 3259230"/>
                <a:gd name="connsiteX249" fmla="*/ 1382795 w 2201945"/>
                <a:gd name="connsiteY249" fmla="*/ 554130 h 3259230"/>
                <a:gd name="connsiteX250" fmla="*/ 1411370 w 2201945"/>
                <a:gd name="connsiteY250" fmla="*/ 525555 h 3259230"/>
                <a:gd name="connsiteX251" fmla="*/ 1416132 w 2201945"/>
                <a:gd name="connsiteY251" fmla="*/ 511267 h 3259230"/>
                <a:gd name="connsiteX252" fmla="*/ 1425657 w 2201945"/>
                <a:gd name="connsiteY252" fmla="*/ 496980 h 3259230"/>
                <a:gd name="connsiteX253" fmla="*/ 1430420 w 2201945"/>
                <a:gd name="connsiteY253" fmla="*/ 477930 h 3259230"/>
                <a:gd name="connsiteX254" fmla="*/ 1454232 w 2201945"/>
                <a:gd name="connsiteY254" fmla="*/ 411255 h 3259230"/>
                <a:gd name="connsiteX255" fmla="*/ 1463757 w 2201945"/>
                <a:gd name="connsiteY255" fmla="*/ 311242 h 3259230"/>
                <a:gd name="connsiteX256" fmla="*/ 1473282 w 2201945"/>
                <a:gd name="connsiteY256" fmla="*/ 268380 h 3259230"/>
                <a:gd name="connsiteX257" fmla="*/ 1478045 w 2201945"/>
                <a:gd name="connsiteY257" fmla="*/ 235042 h 3259230"/>
                <a:gd name="connsiteX258" fmla="*/ 1487570 w 2201945"/>
                <a:gd name="connsiteY258" fmla="*/ 206467 h 3259230"/>
                <a:gd name="connsiteX259" fmla="*/ 1492332 w 2201945"/>
                <a:gd name="connsiteY259" fmla="*/ 187417 h 3259230"/>
                <a:gd name="connsiteX260" fmla="*/ 1501857 w 2201945"/>
                <a:gd name="connsiteY260" fmla="*/ 92167 h 3259230"/>
                <a:gd name="connsiteX261" fmla="*/ 1525670 w 2201945"/>
                <a:gd name="connsiteY261" fmla="*/ 44542 h 3259230"/>
                <a:gd name="connsiteX262" fmla="*/ 1554245 w 2201945"/>
                <a:gd name="connsiteY262" fmla="*/ 20730 h 3259230"/>
                <a:gd name="connsiteX263" fmla="*/ 1582820 w 2201945"/>
                <a:gd name="connsiteY263" fmla="*/ 11205 h 3259230"/>
                <a:gd name="connsiteX264" fmla="*/ 1597107 w 2201945"/>
                <a:gd name="connsiteY264" fmla="*/ 6442 h 3259230"/>
                <a:gd name="connsiteX265" fmla="*/ 1611396 w 2201945"/>
                <a:gd name="connsiteY265" fmla="*/ 1680 h 3259230"/>
                <a:gd name="connsiteX266" fmla="*/ 1675352 w 2201945"/>
                <a:gd name="connsiteY266" fmla="*/ 1679 h 3259230"/>
                <a:gd name="connsiteX0" fmla="*/ 1564387 w 2090980"/>
                <a:gd name="connsiteY0" fmla="*/ 1679 h 3259230"/>
                <a:gd name="connsiteX1" fmla="*/ 1624255 w 2090980"/>
                <a:gd name="connsiteY1" fmla="*/ 42161 h 3259230"/>
                <a:gd name="connsiteX2" fmla="*/ 1638542 w 2090980"/>
                <a:gd name="connsiteY2" fmla="*/ 111217 h 3259230"/>
                <a:gd name="connsiteX3" fmla="*/ 1648067 w 2090980"/>
                <a:gd name="connsiteY3" fmla="*/ 154080 h 3259230"/>
                <a:gd name="connsiteX4" fmla="*/ 1657592 w 2090980"/>
                <a:gd name="connsiteY4" fmla="*/ 215992 h 3259230"/>
                <a:gd name="connsiteX5" fmla="*/ 1667117 w 2090980"/>
                <a:gd name="connsiteY5" fmla="*/ 249330 h 3259230"/>
                <a:gd name="connsiteX6" fmla="*/ 1681405 w 2090980"/>
                <a:gd name="connsiteY6" fmla="*/ 325530 h 3259230"/>
                <a:gd name="connsiteX7" fmla="*/ 1690930 w 2090980"/>
                <a:gd name="connsiteY7" fmla="*/ 354105 h 3259230"/>
                <a:gd name="connsiteX8" fmla="*/ 1695692 w 2090980"/>
                <a:gd name="connsiteY8" fmla="*/ 368392 h 3259230"/>
                <a:gd name="connsiteX9" fmla="*/ 1705217 w 2090980"/>
                <a:gd name="connsiteY9" fmla="*/ 382680 h 3259230"/>
                <a:gd name="connsiteX10" fmla="*/ 1714742 w 2090980"/>
                <a:gd name="connsiteY10" fmla="*/ 411255 h 3259230"/>
                <a:gd name="connsiteX11" fmla="*/ 1733792 w 2090980"/>
                <a:gd name="connsiteY11" fmla="*/ 439830 h 3259230"/>
                <a:gd name="connsiteX12" fmla="*/ 1738555 w 2090980"/>
                <a:gd name="connsiteY12" fmla="*/ 454117 h 3259230"/>
                <a:gd name="connsiteX13" fmla="*/ 1762367 w 2090980"/>
                <a:gd name="connsiteY13" fmla="*/ 482692 h 3259230"/>
                <a:gd name="connsiteX14" fmla="*/ 1776655 w 2090980"/>
                <a:gd name="connsiteY14" fmla="*/ 487455 h 3259230"/>
                <a:gd name="connsiteX15" fmla="*/ 1786180 w 2090980"/>
                <a:gd name="connsiteY15" fmla="*/ 501742 h 3259230"/>
                <a:gd name="connsiteX16" fmla="*/ 1814755 w 2090980"/>
                <a:gd name="connsiteY16" fmla="*/ 520792 h 3259230"/>
                <a:gd name="connsiteX17" fmla="*/ 1843330 w 2090980"/>
                <a:gd name="connsiteY17" fmla="*/ 563655 h 3259230"/>
                <a:gd name="connsiteX18" fmla="*/ 1852855 w 2090980"/>
                <a:gd name="connsiteY18" fmla="*/ 577942 h 3259230"/>
                <a:gd name="connsiteX19" fmla="*/ 1848092 w 2090980"/>
                <a:gd name="connsiteY19" fmla="*/ 611280 h 3259230"/>
                <a:gd name="connsiteX20" fmla="*/ 1838567 w 2090980"/>
                <a:gd name="connsiteY20" fmla="*/ 673192 h 3259230"/>
                <a:gd name="connsiteX21" fmla="*/ 1829042 w 2090980"/>
                <a:gd name="connsiteY21" fmla="*/ 701767 h 3259230"/>
                <a:gd name="connsiteX22" fmla="*/ 1819517 w 2090980"/>
                <a:gd name="connsiteY22" fmla="*/ 716055 h 3259230"/>
                <a:gd name="connsiteX23" fmla="*/ 1814755 w 2090980"/>
                <a:gd name="connsiteY23" fmla="*/ 735105 h 3259230"/>
                <a:gd name="connsiteX24" fmla="*/ 1809992 w 2090980"/>
                <a:gd name="connsiteY24" fmla="*/ 749392 h 3259230"/>
                <a:gd name="connsiteX25" fmla="*/ 1814755 w 2090980"/>
                <a:gd name="connsiteY25" fmla="*/ 777967 h 3259230"/>
                <a:gd name="connsiteX26" fmla="*/ 1824280 w 2090980"/>
                <a:gd name="connsiteY26" fmla="*/ 806542 h 3259230"/>
                <a:gd name="connsiteX27" fmla="*/ 1829042 w 2090980"/>
                <a:gd name="connsiteY27" fmla="*/ 820830 h 3259230"/>
                <a:gd name="connsiteX28" fmla="*/ 1838567 w 2090980"/>
                <a:gd name="connsiteY28" fmla="*/ 835117 h 3259230"/>
                <a:gd name="connsiteX29" fmla="*/ 1843330 w 2090980"/>
                <a:gd name="connsiteY29" fmla="*/ 854167 h 3259230"/>
                <a:gd name="connsiteX30" fmla="*/ 1852855 w 2090980"/>
                <a:gd name="connsiteY30" fmla="*/ 954180 h 3259230"/>
                <a:gd name="connsiteX31" fmla="*/ 1857617 w 2090980"/>
                <a:gd name="connsiteY31" fmla="*/ 992280 h 3259230"/>
                <a:gd name="connsiteX32" fmla="*/ 1852855 w 2090980"/>
                <a:gd name="connsiteY32" fmla="*/ 1016092 h 3259230"/>
                <a:gd name="connsiteX33" fmla="*/ 1838567 w 2090980"/>
                <a:gd name="connsiteY33" fmla="*/ 1087530 h 3259230"/>
                <a:gd name="connsiteX34" fmla="*/ 1829042 w 2090980"/>
                <a:gd name="connsiteY34" fmla="*/ 1116105 h 3259230"/>
                <a:gd name="connsiteX35" fmla="*/ 1819517 w 2090980"/>
                <a:gd name="connsiteY35" fmla="*/ 1144680 h 3259230"/>
                <a:gd name="connsiteX36" fmla="*/ 1805230 w 2090980"/>
                <a:gd name="connsiteY36" fmla="*/ 1187542 h 3259230"/>
                <a:gd name="connsiteX37" fmla="*/ 1800467 w 2090980"/>
                <a:gd name="connsiteY37" fmla="*/ 1201830 h 3259230"/>
                <a:gd name="connsiteX38" fmla="*/ 1767130 w 2090980"/>
                <a:gd name="connsiteY38" fmla="*/ 1244692 h 3259230"/>
                <a:gd name="connsiteX39" fmla="*/ 1757605 w 2090980"/>
                <a:gd name="connsiteY39" fmla="*/ 1258980 h 3259230"/>
                <a:gd name="connsiteX40" fmla="*/ 1729030 w 2090980"/>
                <a:gd name="connsiteY40" fmla="*/ 1278030 h 3259230"/>
                <a:gd name="connsiteX41" fmla="*/ 1719505 w 2090980"/>
                <a:gd name="connsiteY41" fmla="*/ 1292317 h 3259230"/>
                <a:gd name="connsiteX42" fmla="*/ 1690930 w 2090980"/>
                <a:gd name="connsiteY42" fmla="*/ 1311367 h 3259230"/>
                <a:gd name="connsiteX43" fmla="*/ 1681405 w 2090980"/>
                <a:gd name="connsiteY43" fmla="*/ 1325655 h 3259230"/>
                <a:gd name="connsiteX44" fmla="*/ 1667117 w 2090980"/>
                <a:gd name="connsiteY44" fmla="*/ 1335180 h 3259230"/>
                <a:gd name="connsiteX45" fmla="*/ 1657592 w 2090980"/>
                <a:gd name="connsiteY45" fmla="*/ 1378042 h 3259230"/>
                <a:gd name="connsiteX46" fmla="*/ 1671880 w 2090980"/>
                <a:gd name="connsiteY46" fmla="*/ 1406617 h 3259230"/>
                <a:gd name="connsiteX47" fmla="*/ 1686167 w 2090980"/>
                <a:gd name="connsiteY47" fmla="*/ 1416142 h 3259230"/>
                <a:gd name="connsiteX48" fmla="*/ 1724267 w 2090980"/>
                <a:gd name="connsiteY48" fmla="*/ 1439955 h 3259230"/>
                <a:gd name="connsiteX49" fmla="*/ 1738555 w 2090980"/>
                <a:gd name="connsiteY49" fmla="*/ 1444717 h 3259230"/>
                <a:gd name="connsiteX50" fmla="*/ 1748080 w 2090980"/>
                <a:gd name="connsiteY50" fmla="*/ 1459005 h 3259230"/>
                <a:gd name="connsiteX51" fmla="*/ 1781417 w 2090980"/>
                <a:gd name="connsiteY51" fmla="*/ 1497105 h 3259230"/>
                <a:gd name="connsiteX52" fmla="*/ 1800467 w 2090980"/>
                <a:gd name="connsiteY52" fmla="*/ 1539967 h 3259230"/>
                <a:gd name="connsiteX53" fmla="*/ 1814755 w 2090980"/>
                <a:gd name="connsiteY53" fmla="*/ 1544730 h 3259230"/>
                <a:gd name="connsiteX54" fmla="*/ 1819517 w 2090980"/>
                <a:gd name="connsiteY54" fmla="*/ 1559017 h 3259230"/>
                <a:gd name="connsiteX55" fmla="*/ 1848092 w 2090980"/>
                <a:gd name="connsiteY55" fmla="*/ 1578067 h 3259230"/>
                <a:gd name="connsiteX56" fmla="*/ 1867142 w 2090980"/>
                <a:gd name="connsiteY56" fmla="*/ 1620930 h 3259230"/>
                <a:gd name="connsiteX57" fmla="*/ 1881430 w 2090980"/>
                <a:gd name="connsiteY57" fmla="*/ 1630455 h 3259230"/>
                <a:gd name="connsiteX58" fmla="*/ 1929055 w 2090980"/>
                <a:gd name="connsiteY58" fmla="*/ 1644742 h 3259230"/>
                <a:gd name="connsiteX59" fmla="*/ 1943342 w 2090980"/>
                <a:gd name="connsiteY59" fmla="*/ 1649505 h 3259230"/>
                <a:gd name="connsiteX60" fmla="*/ 1971917 w 2090980"/>
                <a:gd name="connsiteY60" fmla="*/ 1663792 h 3259230"/>
                <a:gd name="connsiteX61" fmla="*/ 2014780 w 2090980"/>
                <a:gd name="connsiteY61" fmla="*/ 1692367 h 3259230"/>
                <a:gd name="connsiteX62" fmla="*/ 2029067 w 2090980"/>
                <a:gd name="connsiteY62" fmla="*/ 1701892 h 3259230"/>
                <a:gd name="connsiteX63" fmla="*/ 2038592 w 2090980"/>
                <a:gd name="connsiteY63" fmla="*/ 1716180 h 3259230"/>
                <a:gd name="connsiteX64" fmla="*/ 2052880 w 2090980"/>
                <a:gd name="connsiteY64" fmla="*/ 1725705 h 3259230"/>
                <a:gd name="connsiteX65" fmla="*/ 2062405 w 2090980"/>
                <a:gd name="connsiteY65" fmla="*/ 1754280 h 3259230"/>
                <a:gd name="connsiteX66" fmla="*/ 2067167 w 2090980"/>
                <a:gd name="connsiteY66" fmla="*/ 1768567 h 3259230"/>
                <a:gd name="connsiteX67" fmla="*/ 2071930 w 2090980"/>
                <a:gd name="connsiteY67" fmla="*/ 1782855 h 3259230"/>
                <a:gd name="connsiteX68" fmla="*/ 2076692 w 2090980"/>
                <a:gd name="connsiteY68" fmla="*/ 1806667 h 3259230"/>
                <a:gd name="connsiteX69" fmla="*/ 2081455 w 2090980"/>
                <a:gd name="connsiteY69" fmla="*/ 1820955 h 3259230"/>
                <a:gd name="connsiteX70" fmla="*/ 2090980 w 2090980"/>
                <a:gd name="connsiteY70" fmla="*/ 1859055 h 3259230"/>
                <a:gd name="connsiteX71" fmla="*/ 2081455 w 2090980"/>
                <a:gd name="connsiteY71" fmla="*/ 1935255 h 3259230"/>
                <a:gd name="connsiteX72" fmla="*/ 2071930 w 2090980"/>
                <a:gd name="connsiteY72" fmla="*/ 1963830 h 3259230"/>
                <a:gd name="connsiteX73" fmla="*/ 2067167 w 2090980"/>
                <a:gd name="connsiteY73" fmla="*/ 1978117 h 3259230"/>
                <a:gd name="connsiteX74" fmla="*/ 2048117 w 2090980"/>
                <a:gd name="connsiteY74" fmla="*/ 2006692 h 3259230"/>
                <a:gd name="connsiteX75" fmla="*/ 2033830 w 2090980"/>
                <a:gd name="connsiteY75" fmla="*/ 2035267 h 3259230"/>
                <a:gd name="connsiteX76" fmla="*/ 2019542 w 2090980"/>
                <a:gd name="connsiteY76" fmla="*/ 2044792 h 3259230"/>
                <a:gd name="connsiteX77" fmla="*/ 2010017 w 2090980"/>
                <a:gd name="connsiteY77" fmla="*/ 2059080 h 3259230"/>
                <a:gd name="connsiteX78" fmla="*/ 1995730 w 2090980"/>
                <a:gd name="connsiteY78" fmla="*/ 2063842 h 3259230"/>
                <a:gd name="connsiteX79" fmla="*/ 1933817 w 2090980"/>
                <a:gd name="connsiteY79" fmla="*/ 2078130 h 3259230"/>
                <a:gd name="connsiteX80" fmla="*/ 1919530 w 2090980"/>
                <a:gd name="connsiteY80" fmla="*/ 2092417 h 3259230"/>
                <a:gd name="connsiteX81" fmla="*/ 1905242 w 2090980"/>
                <a:gd name="connsiteY81" fmla="*/ 2101942 h 3259230"/>
                <a:gd name="connsiteX82" fmla="*/ 1886192 w 2090980"/>
                <a:gd name="connsiteY82" fmla="*/ 2130517 h 3259230"/>
                <a:gd name="connsiteX83" fmla="*/ 1857617 w 2090980"/>
                <a:gd name="connsiteY83" fmla="*/ 2173380 h 3259230"/>
                <a:gd name="connsiteX84" fmla="*/ 1838567 w 2090980"/>
                <a:gd name="connsiteY84" fmla="*/ 2201955 h 3259230"/>
                <a:gd name="connsiteX85" fmla="*/ 1829042 w 2090980"/>
                <a:gd name="connsiteY85" fmla="*/ 2216242 h 3259230"/>
                <a:gd name="connsiteX86" fmla="*/ 1800467 w 2090980"/>
                <a:gd name="connsiteY86" fmla="*/ 2273392 h 3259230"/>
                <a:gd name="connsiteX87" fmla="*/ 1790942 w 2090980"/>
                <a:gd name="connsiteY87" fmla="*/ 2287680 h 3259230"/>
                <a:gd name="connsiteX88" fmla="*/ 1781417 w 2090980"/>
                <a:gd name="connsiteY88" fmla="*/ 2316255 h 3259230"/>
                <a:gd name="connsiteX89" fmla="*/ 1776655 w 2090980"/>
                <a:gd name="connsiteY89" fmla="*/ 2330542 h 3259230"/>
                <a:gd name="connsiteX90" fmla="*/ 1786180 w 2090980"/>
                <a:gd name="connsiteY90" fmla="*/ 2363880 h 3259230"/>
                <a:gd name="connsiteX91" fmla="*/ 1795705 w 2090980"/>
                <a:gd name="connsiteY91" fmla="*/ 2392455 h 3259230"/>
                <a:gd name="connsiteX92" fmla="*/ 1800467 w 2090980"/>
                <a:gd name="connsiteY92" fmla="*/ 2406742 h 3259230"/>
                <a:gd name="connsiteX93" fmla="*/ 1809992 w 2090980"/>
                <a:gd name="connsiteY93" fmla="*/ 2449605 h 3259230"/>
                <a:gd name="connsiteX94" fmla="*/ 1819517 w 2090980"/>
                <a:gd name="connsiteY94" fmla="*/ 2463892 h 3259230"/>
                <a:gd name="connsiteX95" fmla="*/ 1829042 w 2090980"/>
                <a:gd name="connsiteY95" fmla="*/ 2492467 h 3259230"/>
                <a:gd name="connsiteX96" fmla="*/ 1852855 w 2090980"/>
                <a:gd name="connsiteY96" fmla="*/ 2535330 h 3259230"/>
                <a:gd name="connsiteX97" fmla="*/ 1848092 w 2090980"/>
                <a:gd name="connsiteY97" fmla="*/ 2678205 h 3259230"/>
                <a:gd name="connsiteX98" fmla="*/ 1848092 w 2090980"/>
                <a:gd name="connsiteY98" fmla="*/ 2721067 h 3259230"/>
                <a:gd name="connsiteX99" fmla="*/ 1848092 w 2090980"/>
                <a:gd name="connsiteY99" fmla="*/ 3025867 h 3259230"/>
                <a:gd name="connsiteX100" fmla="*/ 1843330 w 2090980"/>
                <a:gd name="connsiteY100" fmla="*/ 3059205 h 3259230"/>
                <a:gd name="connsiteX101" fmla="*/ 1833805 w 2090980"/>
                <a:gd name="connsiteY101" fmla="*/ 3125880 h 3259230"/>
                <a:gd name="connsiteX102" fmla="*/ 1829042 w 2090980"/>
                <a:gd name="connsiteY102" fmla="*/ 3140167 h 3259230"/>
                <a:gd name="connsiteX103" fmla="*/ 1809992 w 2090980"/>
                <a:gd name="connsiteY103" fmla="*/ 3168742 h 3259230"/>
                <a:gd name="connsiteX104" fmla="*/ 1805230 w 2090980"/>
                <a:gd name="connsiteY104" fmla="*/ 3183030 h 3259230"/>
                <a:gd name="connsiteX105" fmla="*/ 1762367 w 2090980"/>
                <a:gd name="connsiteY105" fmla="*/ 3202080 h 3259230"/>
                <a:gd name="connsiteX106" fmla="*/ 1719505 w 2090980"/>
                <a:gd name="connsiteY106" fmla="*/ 3225892 h 3259230"/>
                <a:gd name="connsiteX107" fmla="*/ 1705217 w 2090980"/>
                <a:gd name="connsiteY107" fmla="*/ 3235417 h 3259230"/>
                <a:gd name="connsiteX108" fmla="*/ 1667117 w 2090980"/>
                <a:gd name="connsiteY108" fmla="*/ 3244942 h 3259230"/>
                <a:gd name="connsiteX109" fmla="*/ 1571867 w 2090980"/>
                <a:gd name="connsiteY109" fmla="*/ 3254467 h 3259230"/>
                <a:gd name="connsiteX110" fmla="*/ 1552817 w 2090980"/>
                <a:gd name="connsiteY110" fmla="*/ 3259230 h 3259230"/>
                <a:gd name="connsiteX111" fmla="*/ 1490905 w 2090980"/>
                <a:gd name="connsiteY111" fmla="*/ 3254467 h 3259230"/>
                <a:gd name="connsiteX112" fmla="*/ 1457567 w 2090980"/>
                <a:gd name="connsiteY112" fmla="*/ 3244942 h 3259230"/>
                <a:gd name="connsiteX113" fmla="*/ 1424230 w 2090980"/>
                <a:gd name="connsiteY113" fmla="*/ 3240180 h 3259230"/>
                <a:gd name="connsiteX114" fmla="*/ 1409942 w 2090980"/>
                <a:gd name="connsiteY114" fmla="*/ 3235417 h 3259230"/>
                <a:gd name="connsiteX115" fmla="*/ 1357555 w 2090980"/>
                <a:gd name="connsiteY115" fmla="*/ 3225892 h 3259230"/>
                <a:gd name="connsiteX116" fmla="*/ 1338505 w 2090980"/>
                <a:gd name="connsiteY116" fmla="*/ 3221130 h 3259230"/>
                <a:gd name="connsiteX117" fmla="*/ 1309930 w 2090980"/>
                <a:gd name="connsiteY117" fmla="*/ 3211605 h 3259230"/>
                <a:gd name="connsiteX118" fmla="*/ 1281355 w 2090980"/>
                <a:gd name="connsiteY118" fmla="*/ 3197317 h 3259230"/>
                <a:gd name="connsiteX119" fmla="*/ 1252780 w 2090980"/>
                <a:gd name="connsiteY119" fmla="*/ 3183030 h 3259230"/>
                <a:gd name="connsiteX120" fmla="*/ 1238492 w 2090980"/>
                <a:gd name="connsiteY120" fmla="*/ 3173505 h 3259230"/>
                <a:gd name="connsiteX121" fmla="*/ 1228967 w 2090980"/>
                <a:gd name="connsiteY121" fmla="*/ 3144930 h 3259230"/>
                <a:gd name="connsiteX122" fmla="*/ 1228967 w 2090980"/>
                <a:gd name="connsiteY122" fmla="*/ 3002055 h 3259230"/>
                <a:gd name="connsiteX123" fmla="*/ 1219442 w 2090980"/>
                <a:gd name="connsiteY123" fmla="*/ 2968717 h 3259230"/>
                <a:gd name="connsiteX124" fmla="*/ 1224205 w 2090980"/>
                <a:gd name="connsiteY124" fmla="*/ 2911567 h 3259230"/>
                <a:gd name="connsiteX125" fmla="*/ 1233730 w 2090980"/>
                <a:gd name="connsiteY125" fmla="*/ 2868705 h 3259230"/>
                <a:gd name="connsiteX126" fmla="*/ 1228967 w 2090980"/>
                <a:gd name="connsiteY126" fmla="*/ 2792505 h 3259230"/>
                <a:gd name="connsiteX127" fmla="*/ 1233730 w 2090980"/>
                <a:gd name="connsiteY127" fmla="*/ 2730592 h 3259230"/>
                <a:gd name="connsiteX128" fmla="*/ 1233730 w 2090980"/>
                <a:gd name="connsiteY128" fmla="*/ 2659155 h 3259230"/>
                <a:gd name="connsiteX129" fmla="*/ 1224205 w 2090980"/>
                <a:gd name="connsiteY129" fmla="*/ 2592480 h 3259230"/>
                <a:gd name="connsiteX130" fmla="*/ 1219442 w 2090980"/>
                <a:gd name="connsiteY130" fmla="*/ 2578192 h 3259230"/>
                <a:gd name="connsiteX131" fmla="*/ 1224205 w 2090980"/>
                <a:gd name="connsiteY131" fmla="*/ 2521042 h 3259230"/>
                <a:gd name="connsiteX132" fmla="*/ 1228967 w 2090980"/>
                <a:gd name="connsiteY132" fmla="*/ 2506755 h 3259230"/>
                <a:gd name="connsiteX133" fmla="*/ 1243255 w 2090980"/>
                <a:gd name="connsiteY133" fmla="*/ 2459130 h 3259230"/>
                <a:gd name="connsiteX134" fmla="*/ 1248017 w 2090980"/>
                <a:gd name="connsiteY134" fmla="*/ 2444842 h 3259230"/>
                <a:gd name="connsiteX135" fmla="*/ 1267067 w 2090980"/>
                <a:gd name="connsiteY135" fmla="*/ 2416267 h 3259230"/>
                <a:gd name="connsiteX136" fmla="*/ 1281355 w 2090980"/>
                <a:gd name="connsiteY136" fmla="*/ 2368642 h 3259230"/>
                <a:gd name="connsiteX137" fmla="*/ 1286117 w 2090980"/>
                <a:gd name="connsiteY137" fmla="*/ 2354355 h 3259230"/>
                <a:gd name="connsiteX138" fmla="*/ 1271830 w 2090980"/>
                <a:gd name="connsiteY138" fmla="*/ 2297205 h 3259230"/>
                <a:gd name="connsiteX139" fmla="*/ 1262305 w 2090980"/>
                <a:gd name="connsiteY139" fmla="*/ 2282917 h 3259230"/>
                <a:gd name="connsiteX140" fmla="*/ 1252780 w 2090980"/>
                <a:gd name="connsiteY140" fmla="*/ 2240055 h 3259230"/>
                <a:gd name="connsiteX141" fmla="*/ 1248017 w 2090980"/>
                <a:gd name="connsiteY141" fmla="*/ 2197192 h 3259230"/>
                <a:gd name="connsiteX142" fmla="*/ 1238492 w 2090980"/>
                <a:gd name="connsiteY142" fmla="*/ 2163855 h 3259230"/>
                <a:gd name="connsiteX143" fmla="*/ 1243255 w 2090980"/>
                <a:gd name="connsiteY143" fmla="*/ 2059080 h 3259230"/>
                <a:gd name="connsiteX144" fmla="*/ 1252780 w 2090980"/>
                <a:gd name="connsiteY144" fmla="*/ 2011455 h 3259230"/>
                <a:gd name="connsiteX145" fmla="*/ 1248017 w 2090980"/>
                <a:gd name="connsiteY145" fmla="*/ 1959067 h 3259230"/>
                <a:gd name="connsiteX146" fmla="*/ 1205155 w 2090980"/>
                <a:gd name="connsiteY146" fmla="*/ 1935255 h 3259230"/>
                <a:gd name="connsiteX147" fmla="*/ 1190867 w 2090980"/>
                <a:gd name="connsiteY147" fmla="*/ 1940017 h 3259230"/>
                <a:gd name="connsiteX148" fmla="*/ 1152767 w 2090980"/>
                <a:gd name="connsiteY148" fmla="*/ 1930492 h 3259230"/>
                <a:gd name="connsiteX149" fmla="*/ 1138480 w 2090980"/>
                <a:gd name="connsiteY149" fmla="*/ 1920967 h 3259230"/>
                <a:gd name="connsiteX150" fmla="*/ 1109905 w 2090980"/>
                <a:gd name="connsiteY150" fmla="*/ 1911442 h 3259230"/>
                <a:gd name="connsiteX151" fmla="*/ 1095617 w 2090980"/>
                <a:gd name="connsiteY151" fmla="*/ 1906680 h 3259230"/>
                <a:gd name="connsiteX152" fmla="*/ 1028942 w 2090980"/>
                <a:gd name="connsiteY152" fmla="*/ 1916205 h 3259230"/>
                <a:gd name="connsiteX153" fmla="*/ 995605 w 2090980"/>
                <a:gd name="connsiteY153" fmla="*/ 1911442 h 3259230"/>
                <a:gd name="connsiteX154" fmla="*/ 933692 w 2090980"/>
                <a:gd name="connsiteY154" fmla="*/ 1920967 h 3259230"/>
                <a:gd name="connsiteX155" fmla="*/ 871780 w 2090980"/>
                <a:gd name="connsiteY155" fmla="*/ 1916205 h 3259230"/>
                <a:gd name="connsiteX156" fmla="*/ 857492 w 2090980"/>
                <a:gd name="connsiteY156" fmla="*/ 1911442 h 3259230"/>
                <a:gd name="connsiteX157" fmla="*/ 843205 w 2090980"/>
                <a:gd name="connsiteY157" fmla="*/ 1901917 h 3259230"/>
                <a:gd name="connsiteX158" fmla="*/ 824155 w 2090980"/>
                <a:gd name="connsiteY158" fmla="*/ 1897155 h 3259230"/>
                <a:gd name="connsiteX159" fmla="*/ 795580 w 2090980"/>
                <a:gd name="connsiteY159" fmla="*/ 1901917 h 3259230"/>
                <a:gd name="connsiteX160" fmla="*/ 767005 w 2090980"/>
                <a:gd name="connsiteY160" fmla="*/ 1887630 h 3259230"/>
                <a:gd name="connsiteX161" fmla="*/ 695567 w 2090980"/>
                <a:gd name="connsiteY161" fmla="*/ 1892392 h 3259230"/>
                <a:gd name="connsiteX162" fmla="*/ 652705 w 2090980"/>
                <a:gd name="connsiteY162" fmla="*/ 1868580 h 3259230"/>
                <a:gd name="connsiteX163" fmla="*/ 586030 w 2090980"/>
                <a:gd name="connsiteY163" fmla="*/ 1849530 h 3259230"/>
                <a:gd name="connsiteX164" fmla="*/ 547930 w 2090980"/>
                <a:gd name="connsiteY164" fmla="*/ 1844767 h 3259230"/>
                <a:gd name="connsiteX165" fmla="*/ 505067 w 2090980"/>
                <a:gd name="connsiteY165" fmla="*/ 1849530 h 3259230"/>
                <a:gd name="connsiteX166" fmla="*/ 405055 w 2090980"/>
                <a:gd name="connsiteY166" fmla="*/ 1840005 h 3259230"/>
                <a:gd name="connsiteX167" fmla="*/ 333617 w 2090980"/>
                <a:gd name="connsiteY167" fmla="*/ 1830480 h 3259230"/>
                <a:gd name="connsiteX168" fmla="*/ 233605 w 2090980"/>
                <a:gd name="connsiteY168" fmla="*/ 1840005 h 3259230"/>
                <a:gd name="connsiteX169" fmla="*/ 185980 w 2090980"/>
                <a:gd name="connsiteY169" fmla="*/ 1849530 h 3259230"/>
                <a:gd name="connsiteX170" fmla="*/ 147880 w 2090980"/>
                <a:gd name="connsiteY170" fmla="*/ 1859055 h 3259230"/>
                <a:gd name="connsiteX171" fmla="*/ 119305 w 2090980"/>
                <a:gd name="connsiteY171" fmla="*/ 1868580 h 3259230"/>
                <a:gd name="connsiteX172" fmla="*/ 90730 w 2090980"/>
                <a:gd name="connsiteY172" fmla="*/ 1873342 h 3259230"/>
                <a:gd name="connsiteX173" fmla="*/ 62155 w 2090980"/>
                <a:gd name="connsiteY173" fmla="*/ 1863817 h 3259230"/>
                <a:gd name="connsiteX174" fmla="*/ 47867 w 2090980"/>
                <a:gd name="connsiteY174" fmla="*/ 1859055 h 3259230"/>
                <a:gd name="connsiteX175" fmla="*/ 19292 w 2090980"/>
                <a:gd name="connsiteY175" fmla="*/ 1840005 h 3259230"/>
                <a:gd name="connsiteX176" fmla="*/ 242 w 2090980"/>
                <a:gd name="connsiteY176" fmla="*/ 1811430 h 3259230"/>
                <a:gd name="connsiteX177" fmla="*/ 30927 w 2090980"/>
                <a:gd name="connsiteY177" fmla="*/ 1773330 h 3259230"/>
                <a:gd name="connsiteX178" fmla="*/ 28497 w 2090980"/>
                <a:gd name="connsiteY178" fmla="*/ 1744755 h 3259230"/>
                <a:gd name="connsiteX179" fmla="*/ 21466 w 2090980"/>
                <a:gd name="connsiteY179" fmla="*/ 1716180 h 3259230"/>
                <a:gd name="connsiteX180" fmla="*/ 16768 w 2090980"/>
                <a:gd name="connsiteY180" fmla="*/ 1678079 h 3259230"/>
                <a:gd name="connsiteX181" fmla="*/ 28817 w 2090980"/>
                <a:gd name="connsiteY181" fmla="*/ 1649505 h 3259230"/>
                <a:gd name="connsiteX182" fmla="*/ 57392 w 2090980"/>
                <a:gd name="connsiteY182" fmla="*/ 1630455 h 3259230"/>
                <a:gd name="connsiteX183" fmla="*/ 76442 w 2090980"/>
                <a:gd name="connsiteY183" fmla="*/ 1616167 h 3259230"/>
                <a:gd name="connsiteX184" fmla="*/ 109780 w 2090980"/>
                <a:gd name="connsiteY184" fmla="*/ 1606642 h 3259230"/>
                <a:gd name="connsiteX185" fmla="*/ 152642 w 2090980"/>
                <a:gd name="connsiteY185" fmla="*/ 1597117 h 3259230"/>
                <a:gd name="connsiteX186" fmla="*/ 224080 w 2090980"/>
                <a:gd name="connsiteY186" fmla="*/ 1611405 h 3259230"/>
                <a:gd name="connsiteX187" fmla="*/ 238367 w 2090980"/>
                <a:gd name="connsiteY187" fmla="*/ 1620930 h 3259230"/>
                <a:gd name="connsiteX188" fmla="*/ 266942 w 2090980"/>
                <a:gd name="connsiteY188" fmla="*/ 1630455 h 3259230"/>
                <a:gd name="connsiteX189" fmla="*/ 443155 w 2090980"/>
                <a:gd name="connsiteY189" fmla="*/ 1620930 h 3259230"/>
                <a:gd name="connsiteX190" fmla="*/ 476492 w 2090980"/>
                <a:gd name="connsiteY190" fmla="*/ 1611405 h 3259230"/>
                <a:gd name="connsiteX191" fmla="*/ 495542 w 2090980"/>
                <a:gd name="connsiteY191" fmla="*/ 1606642 h 3259230"/>
                <a:gd name="connsiteX192" fmla="*/ 576505 w 2090980"/>
                <a:gd name="connsiteY192" fmla="*/ 1592355 h 3259230"/>
                <a:gd name="connsiteX193" fmla="*/ 638417 w 2090980"/>
                <a:gd name="connsiteY193" fmla="*/ 1582830 h 3259230"/>
                <a:gd name="connsiteX194" fmla="*/ 857492 w 2090980"/>
                <a:gd name="connsiteY194" fmla="*/ 1573305 h 3259230"/>
                <a:gd name="connsiteX195" fmla="*/ 886067 w 2090980"/>
                <a:gd name="connsiteY195" fmla="*/ 1559017 h 3259230"/>
                <a:gd name="connsiteX196" fmla="*/ 924167 w 2090980"/>
                <a:gd name="connsiteY196" fmla="*/ 1549492 h 3259230"/>
                <a:gd name="connsiteX197" fmla="*/ 990842 w 2090980"/>
                <a:gd name="connsiteY197" fmla="*/ 1554255 h 3259230"/>
                <a:gd name="connsiteX198" fmla="*/ 1014655 w 2090980"/>
                <a:gd name="connsiteY198" fmla="*/ 1559017 h 3259230"/>
                <a:gd name="connsiteX199" fmla="*/ 1067042 w 2090980"/>
                <a:gd name="connsiteY199" fmla="*/ 1563780 h 3259230"/>
                <a:gd name="connsiteX200" fmla="*/ 1105142 w 2090980"/>
                <a:gd name="connsiteY200" fmla="*/ 1554255 h 3259230"/>
                <a:gd name="connsiteX201" fmla="*/ 1157530 w 2090980"/>
                <a:gd name="connsiteY201" fmla="*/ 1539967 h 3259230"/>
                <a:gd name="connsiteX202" fmla="*/ 1224205 w 2090980"/>
                <a:gd name="connsiteY202" fmla="*/ 1535205 h 3259230"/>
                <a:gd name="connsiteX203" fmla="*/ 1271830 w 2090980"/>
                <a:gd name="connsiteY203" fmla="*/ 1530442 h 3259230"/>
                <a:gd name="connsiteX204" fmla="*/ 1286117 w 2090980"/>
                <a:gd name="connsiteY204" fmla="*/ 1525680 h 3259230"/>
                <a:gd name="connsiteX205" fmla="*/ 1290880 w 2090980"/>
                <a:gd name="connsiteY205" fmla="*/ 1511392 h 3259230"/>
                <a:gd name="connsiteX206" fmla="*/ 1300405 w 2090980"/>
                <a:gd name="connsiteY206" fmla="*/ 1497105 h 3259230"/>
                <a:gd name="connsiteX207" fmla="*/ 1328980 w 2090980"/>
                <a:gd name="connsiteY207" fmla="*/ 1473292 h 3259230"/>
                <a:gd name="connsiteX208" fmla="*/ 1338505 w 2090980"/>
                <a:gd name="connsiteY208" fmla="*/ 1459005 h 3259230"/>
                <a:gd name="connsiteX209" fmla="*/ 1367080 w 2090980"/>
                <a:gd name="connsiteY209" fmla="*/ 1439955 h 3259230"/>
                <a:gd name="connsiteX210" fmla="*/ 1395655 w 2090980"/>
                <a:gd name="connsiteY210" fmla="*/ 1430430 h 3259230"/>
                <a:gd name="connsiteX211" fmla="*/ 1424230 w 2090980"/>
                <a:gd name="connsiteY211" fmla="*/ 1406617 h 3259230"/>
                <a:gd name="connsiteX212" fmla="*/ 1433755 w 2090980"/>
                <a:gd name="connsiteY212" fmla="*/ 1378042 h 3259230"/>
                <a:gd name="connsiteX213" fmla="*/ 1414705 w 2090980"/>
                <a:gd name="connsiteY213" fmla="*/ 1325655 h 3259230"/>
                <a:gd name="connsiteX214" fmla="*/ 1386130 w 2090980"/>
                <a:gd name="connsiteY214" fmla="*/ 1301842 h 3259230"/>
                <a:gd name="connsiteX215" fmla="*/ 1376605 w 2090980"/>
                <a:gd name="connsiteY215" fmla="*/ 1287555 h 3259230"/>
                <a:gd name="connsiteX216" fmla="*/ 1362317 w 2090980"/>
                <a:gd name="connsiteY216" fmla="*/ 1268505 h 3259230"/>
                <a:gd name="connsiteX217" fmla="*/ 1343267 w 2090980"/>
                <a:gd name="connsiteY217" fmla="*/ 1239930 h 3259230"/>
                <a:gd name="connsiteX218" fmla="*/ 1328980 w 2090980"/>
                <a:gd name="connsiteY218" fmla="*/ 1230405 h 3259230"/>
                <a:gd name="connsiteX219" fmla="*/ 1314692 w 2090980"/>
                <a:gd name="connsiteY219" fmla="*/ 1201830 h 3259230"/>
                <a:gd name="connsiteX220" fmla="*/ 1305167 w 2090980"/>
                <a:gd name="connsiteY220" fmla="*/ 1173255 h 3259230"/>
                <a:gd name="connsiteX221" fmla="*/ 1300405 w 2090980"/>
                <a:gd name="connsiteY221" fmla="*/ 1158967 h 3259230"/>
                <a:gd name="connsiteX222" fmla="*/ 1295642 w 2090980"/>
                <a:gd name="connsiteY222" fmla="*/ 1144680 h 3259230"/>
                <a:gd name="connsiteX223" fmla="*/ 1286117 w 2090980"/>
                <a:gd name="connsiteY223" fmla="*/ 1111342 h 3259230"/>
                <a:gd name="connsiteX224" fmla="*/ 1271830 w 2090980"/>
                <a:gd name="connsiteY224" fmla="*/ 1101817 h 3259230"/>
                <a:gd name="connsiteX225" fmla="*/ 1248017 w 2090980"/>
                <a:gd name="connsiteY225" fmla="*/ 1106580 h 3259230"/>
                <a:gd name="connsiteX226" fmla="*/ 1171817 w 2090980"/>
                <a:gd name="connsiteY226" fmla="*/ 1097055 h 3259230"/>
                <a:gd name="connsiteX227" fmla="*/ 1162292 w 2090980"/>
                <a:gd name="connsiteY227" fmla="*/ 1068480 h 3259230"/>
                <a:gd name="connsiteX228" fmla="*/ 1167055 w 2090980"/>
                <a:gd name="connsiteY228" fmla="*/ 1006567 h 3259230"/>
                <a:gd name="connsiteX229" fmla="*/ 1176580 w 2090980"/>
                <a:gd name="connsiteY229" fmla="*/ 992280 h 3259230"/>
                <a:gd name="connsiteX230" fmla="*/ 1205155 w 2090980"/>
                <a:gd name="connsiteY230" fmla="*/ 968467 h 3259230"/>
                <a:gd name="connsiteX231" fmla="*/ 1219442 w 2090980"/>
                <a:gd name="connsiteY231" fmla="*/ 963705 h 3259230"/>
                <a:gd name="connsiteX232" fmla="*/ 1228967 w 2090980"/>
                <a:gd name="connsiteY232" fmla="*/ 949417 h 3259230"/>
                <a:gd name="connsiteX233" fmla="*/ 1257542 w 2090980"/>
                <a:gd name="connsiteY233" fmla="*/ 930367 h 3259230"/>
                <a:gd name="connsiteX234" fmla="*/ 1267067 w 2090980"/>
                <a:gd name="connsiteY234" fmla="*/ 901792 h 3259230"/>
                <a:gd name="connsiteX235" fmla="*/ 1271830 w 2090980"/>
                <a:gd name="connsiteY235" fmla="*/ 887505 h 3259230"/>
                <a:gd name="connsiteX236" fmla="*/ 1281355 w 2090980"/>
                <a:gd name="connsiteY236" fmla="*/ 873217 h 3259230"/>
                <a:gd name="connsiteX237" fmla="*/ 1276592 w 2090980"/>
                <a:gd name="connsiteY237" fmla="*/ 811305 h 3259230"/>
                <a:gd name="connsiteX238" fmla="*/ 1271830 w 2090980"/>
                <a:gd name="connsiteY238" fmla="*/ 797017 h 3259230"/>
                <a:gd name="connsiteX239" fmla="*/ 1257542 w 2090980"/>
                <a:gd name="connsiteY239" fmla="*/ 787492 h 3259230"/>
                <a:gd name="connsiteX240" fmla="*/ 1248017 w 2090980"/>
                <a:gd name="connsiteY240" fmla="*/ 758917 h 3259230"/>
                <a:gd name="connsiteX241" fmla="*/ 1243255 w 2090980"/>
                <a:gd name="connsiteY241" fmla="*/ 744630 h 3259230"/>
                <a:gd name="connsiteX242" fmla="*/ 1238492 w 2090980"/>
                <a:gd name="connsiteY242" fmla="*/ 725580 h 3259230"/>
                <a:gd name="connsiteX243" fmla="*/ 1233730 w 2090980"/>
                <a:gd name="connsiteY243" fmla="*/ 687480 h 3259230"/>
                <a:gd name="connsiteX244" fmla="*/ 1228967 w 2090980"/>
                <a:gd name="connsiteY244" fmla="*/ 673192 h 3259230"/>
                <a:gd name="connsiteX245" fmla="*/ 1219442 w 2090980"/>
                <a:gd name="connsiteY245" fmla="*/ 630330 h 3259230"/>
                <a:gd name="connsiteX246" fmla="*/ 1224205 w 2090980"/>
                <a:gd name="connsiteY246" fmla="*/ 596992 h 3259230"/>
                <a:gd name="connsiteX247" fmla="*/ 1228967 w 2090980"/>
                <a:gd name="connsiteY247" fmla="*/ 582705 h 3259230"/>
                <a:gd name="connsiteX248" fmla="*/ 1248017 w 2090980"/>
                <a:gd name="connsiteY248" fmla="*/ 577942 h 3259230"/>
                <a:gd name="connsiteX249" fmla="*/ 1271830 w 2090980"/>
                <a:gd name="connsiteY249" fmla="*/ 554130 h 3259230"/>
                <a:gd name="connsiteX250" fmla="*/ 1300405 w 2090980"/>
                <a:gd name="connsiteY250" fmla="*/ 525555 h 3259230"/>
                <a:gd name="connsiteX251" fmla="*/ 1305167 w 2090980"/>
                <a:gd name="connsiteY251" fmla="*/ 511267 h 3259230"/>
                <a:gd name="connsiteX252" fmla="*/ 1314692 w 2090980"/>
                <a:gd name="connsiteY252" fmla="*/ 496980 h 3259230"/>
                <a:gd name="connsiteX253" fmla="*/ 1319455 w 2090980"/>
                <a:gd name="connsiteY253" fmla="*/ 477930 h 3259230"/>
                <a:gd name="connsiteX254" fmla="*/ 1343267 w 2090980"/>
                <a:gd name="connsiteY254" fmla="*/ 411255 h 3259230"/>
                <a:gd name="connsiteX255" fmla="*/ 1352792 w 2090980"/>
                <a:gd name="connsiteY255" fmla="*/ 311242 h 3259230"/>
                <a:gd name="connsiteX256" fmla="*/ 1362317 w 2090980"/>
                <a:gd name="connsiteY256" fmla="*/ 268380 h 3259230"/>
                <a:gd name="connsiteX257" fmla="*/ 1367080 w 2090980"/>
                <a:gd name="connsiteY257" fmla="*/ 235042 h 3259230"/>
                <a:gd name="connsiteX258" fmla="*/ 1376605 w 2090980"/>
                <a:gd name="connsiteY258" fmla="*/ 206467 h 3259230"/>
                <a:gd name="connsiteX259" fmla="*/ 1381367 w 2090980"/>
                <a:gd name="connsiteY259" fmla="*/ 187417 h 3259230"/>
                <a:gd name="connsiteX260" fmla="*/ 1390892 w 2090980"/>
                <a:gd name="connsiteY260" fmla="*/ 92167 h 3259230"/>
                <a:gd name="connsiteX261" fmla="*/ 1414705 w 2090980"/>
                <a:gd name="connsiteY261" fmla="*/ 44542 h 3259230"/>
                <a:gd name="connsiteX262" fmla="*/ 1443280 w 2090980"/>
                <a:gd name="connsiteY262" fmla="*/ 20730 h 3259230"/>
                <a:gd name="connsiteX263" fmla="*/ 1471855 w 2090980"/>
                <a:gd name="connsiteY263" fmla="*/ 11205 h 3259230"/>
                <a:gd name="connsiteX264" fmla="*/ 1486142 w 2090980"/>
                <a:gd name="connsiteY264" fmla="*/ 6442 h 3259230"/>
                <a:gd name="connsiteX265" fmla="*/ 1500431 w 2090980"/>
                <a:gd name="connsiteY265" fmla="*/ 1680 h 3259230"/>
                <a:gd name="connsiteX266" fmla="*/ 1564387 w 2090980"/>
                <a:gd name="connsiteY266" fmla="*/ 1679 h 3259230"/>
                <a:gd name="connsiteX0" fmla="*/ 1684860 w 2211453"/>
                <a:gd name="connsiteY0" fmla="*/ 1679 h 3259230"/>
                <a:gd name="connsiteX1" fmla="*/ 1744728 w 2211453"/>
                <a:gd name="connsiteY1" fmla="*/ 42161 h 3259230"/>
                <a:gd name="connsiteX2" fmla="*/ 1759015 w 2211453"/>
                <a:gd name="connsiteY2" fmla="*/ 111217 h 3259230"/>
                <a:gd name="connsiteX3" fmla="*/ 1768540 w 2211453"/>
                <a:gd name="connsiteY3" fmla="*/ 154080 h 3259230"/>
                <a:gd name="connsiteX4" fmla="*/ 1778065 w 2211453"/>
                <a:gd name="connsiteY4" fmla="*/ 215992 h 3259230"/>
                <a:gd name="connsiteX5" fmla="*/ 1787590 w 2211453"/>
                <a:gd name="connsiteY5" fmla="*/ 249330 h 3259230"/>
                <a:gd name="connsiteX6" fmla="*/ 1801878 w 2211453"/>
                <a:gd name="connsiteY6" fmla="*/ 325530 h 3259230"/>
                <a:gd name="connsiteX7" fmla="*/ 1811403 w 2211453"/>
                <a:gd name="connsiteY7" fmla="*/ 354105 h 3259230"/>
                <a:gd name="connsiteX8" fmla="*/ 1816165 w 2211453"/>
                <a:gd name="connsiteY8" fmla="*/ 368392 h 3259230"/>
                <a:gd name="connsiteX9" fmla="*/ 1825690 w 2211453"/>
                <a:gd name="connsiteY9" fmla="*/ 382680 h 3259230"/>
                <a:gd name="connsiteX10" fmla="*/ 1835215 w 2211453"/>
                <a:gd name="connsiteY10" fmla="*/ 411255 h 3259230"/>
                <a:gd name="connsiteX11" fmla="*/ 1854265 w 2211453"/>
                <a:gd name="connsiteY11" fmla="*/ 439830 h 3259230"/>
                <a:gd name="connsiteX12" fmla="*/ 1859028 w 2211453"/>
                <a:gd name="connsiteY12" fmla="*/ 454117 h 3259230"/>
                <a:gd name="connsiteX13" fmla="*/ 1882840 w 2211453"/>
                <a:gd name="connsiteY13" fmla="*/ 482692 h 3259230"/>
                <a:gd name="connsiteX14" fmla="*/ 1897128 w 2211453"/>
                <a:gd name="connsiteY14" fmla="*/ 487455 h 3259230"/>
                <a:gd name="connsiteX15" fmla="*/ 1906653 w 2211453"/>
                <a:gd name="connsiteY15" fmla="*/ 501742 h 3259230"/>
                <a:gd name="connsiteX16" fmla="*/ 1935228 w 2211453"/>
                <a:gd name="connsiteY16" fmla="*/ 520792 h 3259230"/>
                <a:gd name="connsiteX17" fmla="*/ 1963803 w 2211453"/>
                <a:gd name="connsiteY17" fmla="*/ 563655 h 3259230"/>
                <a:gd name="connsiteX18" fmla="*/ 1973328 w 2211453"/>
                <a:gd name="connsiteY18" fmla="*/ 577942 h 3259230"/>
                <a:gd name="connsiteX19" fmla="*/ 1968565 w 2211453"/>
                <a:gd name="connsiteY19" fmla="*/ 611280 h 3259230"/>
                <a:gd name="connsiteX20" fmla="*/ 1959040 w 2211453"/>
                <a:gd name="connsiteY20" fmla="*/ 673192 h 3259230"/>
                <a:gd name="connsiteX21" fmla="*/ 1949515 w 2211453"/>
                <a:gd name="connsiteY21" fmla="*/ 701767 h 3259230"/>
                <a:gd name="connsiteX22" fmla="*/ 1939990 w 2211453"/>
                <a:gd name="connsiteY22" fmla="*/ 716055 h 3259230"/>
                <a:gd name="connsiteX23" fmla="*/ 1935228 w 2211453"/>
                <a:gd name="connsiteY23" fmla="*/ 735105 h 3259230"/>
                <a:gd name="connsiteX24" fmla="*/ 1930465 w 2211453"/>
                <a:gd name="connsiteY24" fmla="*/ 749392 h 3259230"/>
                <a:gd name="connsiteX25" fmla="*/ 1935228 w 2211453"/>
                <a:gd name="connsiteY25" fmla="*/ 777967 h 3259230"/>
                <a:gd name="connsiteX26" fmla="*/ 1944753 w 2211453"/>
                <a:gd name="connsiteY26" fmla="*/ 806542 h 3259230"/>
                <a:gd name="connsiteX27" fmla="*/ 1949515 w 2211453"/>
                <a:gd name="connsiteY27" fmla="*/ 820830 h 3259230"/>
                <a:gd name="connsiteX28" fmla="*/ 1959040 w 2211453"/>
                <a:gd name="connsiteY28" fmla="*/ 835117 h 3259230"/>
                <a:gd name="connsiteX29" fmla="*/ 1963803 w 2211453"/>
                <a:gd name="connsiteY29" fmla="*/ 854167 h 3259230"/>
                <a:gd name="connsiteX30" fmla="*/ 1973328 w 2211453"/>
                <a:gd name="connsiteY30" fmla="*/ 954180 h 3259230"/>
                <a:gd name="connsiteX31" fmla="*/ 1978090 w 2211453"/>
                <a:gd name="connsiteY31" fmla="*/ 992280 h 3259230"/>
                <a:gd name="connsiteX32" fmla="*/ 1973328 w 2211453"/>
                <a:gd name="connsiteY32" fmla="*/ 1016092 h 3259230"/>
                <a:gd name="connsiteX33" fmla="*/ 1959040 w 2211453"/>
                <a:gd name="connsiteY33" fmla="*/ 1087530 h 3259230"/>
                <a:gd name="connsiteX34" fmla="*/ 1949515 w 2211453"/>
                <a:gd name="connsiteY34" fmla="*/ 1116105 h 3259230"/>
                <a:gd name="connsiteX35" fmla="*/ 1939990 w 2211453"/>
                <a:gd name="connsiteY35" fmla="*/ 1144680 h 3259230"/>
                <a:gd name="connsiteX36" fmla="*/ 1925703 w 2211453"/>
                <a:gd name="connsiteY36" fmla="*/ 1187542 h 3259230"/>
                <a:gd name="connsiteX37" fmla="*/ 1920940 w 2211453"/>
                <a:gd name="connsiteY37" fmla="*/ 1201830 h 3259230"/>
                <a:gd name="connsiteX38" fmla="*/ 1887603 w 2211453"/>
                <a:gd name="connsiteY38" fmla="*/ 1244692 h 3259230"/>
                <a:gd name="connsiteX39" fmla="*/ 1878078 w 2211453"/>
                <a:gd name="connsiteY39" fmla="*/ 1258980 h 3259230"/>
                <a:gd name="connsiteX40" fmla="*/ 1849503 w 2211453"/>
                <a:gd name="connsiteY40" fmla="*/ 1278030 h 3259230"/>
                <a:gd name="connsiteX41" fmla="*/ 1839978 w 2211453"/>
                <a:gd name="connsiteY41" fmla="*/ 1292317 h 3259230"/>
                <a:gd name="connsiteX42" fmla="*/ 1811403 w 2211453"/>
                <a:gd name="connsiteY42" fmla="*/ 1311367 h 3259230"/>
                <a:gd name="connsiteX43" fmla="*/ 1801878 w 2211453"/>
                <a:gd name="connsiteY43" fmla="*/ 1325655 h 3259230"/>
                <a:gd name="connsiteX44" fmla="*/ 1787590 w 2211453"/>
                <a:gd name="connsiteY44" fmla="*/ 1335180 h 3259230"/>
                <a:gd name="connsiteX45" fmla="*/ 1778065 w 2211453"/>
                <a:gd name="connsiteY45" fmla="*/ 1378042 h 3259230"/>
                <a:gd name="connsiteX46" fmla="*/ 1792353 w 2211453"/>
                <a:gd name="connsiteY46" fmla="*/ 1406617 h 3259230"/>
                <a:gd name="connsiteX47" fmla="*/ 1806640 w 2211453"/>
                <a:gd name="connsiteY47" fmla="*/ 1416142 h 3259230"/>
                <a:gd name="connsiteX48" fmla="*/ 1844740 w 2211453"/>
                <a:gd name="connsiteY48" fmla="*/ 1439955 h 3259230"/>
                <a:gd name="connsiteX49" fmla="*/ 1859028 w 2211453"/>
                <a:gd name="connsiteY49" fmla="*/ 1444717 h 3259230"/>
                <a:gd name="connsiteX50" fmla="*/ 1868553 w 2211453"/>
                <a:gd name="connsiteY50" fmla="*/ 1459005 h 3259230"/>
                <a:gd name="connsiteX51" fmla="*/ 1901890 w 2211453"/>
                <a:gd name="connsiteY51" fmla="*/ 1497105 h 3259230"/>
                <a:gd name="connsiteX52" fmla="*/ 1920940 w 2211453"/>
                <a:gd name="connsiteY52" fmla="*/ 1539967 h 3259230"/>
                <a:gd name="connsiteX53" fmla="*/ 1935228 w 2211453"/>
                <a:gd name="connsiteY53" fmla="*/ 1544730 h 3259230"/>
                <a:gd name="connsiteX54" fmla="*/ 1939990 w 2211453"/>
                <a:gd name="connsiteY54" fmla="*/ 1559017 h 3259230"/>
                <a:gd name="connsiteX55" fmla="*/ 1968565 w 2211453"/>
                <a:gd name="connsiteY55" fmla="*/ 1578067 h 3259230"/>
                <a:gd name="connsiteX56" fmla="*/ 1987615 w 2211453"/>
                <a:gd name="connsiteY56" fmla="*/ 1620930 h 3259230"/>
                <a:gd name="connsiteX57" fmla="*/ 2001903 w 2211453"/>
                <a:gd name="connsiteY57" fmla="*/ 1630455 h 3259230"/>
                <a:gd name="connsiteX58" fmla="*/ 2049528 w 2211453"/>
                <a:gd name="connsiteY58" fmla="*/ 1644742 h 3259230"/>
                <a:gd name="connsiteX59" fmla="*/ 2063815 w 2211453"/>
                <a:gd name="connsiteY59" fmla="*/ 1649505 h 3259230"/>
                <a:gd name="connsiteX60" fmla="*/ 2092390 w 2211453"/>
                <a:gd name="connsiteY60" fmla="*/ 1663792 h 3259230"/>
                <a:gd name="connsiteX61" fmla="*/ 2135253 w 2211453"/>
                <a:gd name="connsiteY61" fmla="*/ 1692367 h 3259230"/>
                <a:gd name="connsiteX62" fmla="*/ 2149540 w 2211453"/>
                <a:gd name="connsiteY62" fmla="*/ 1701892 h 3259230"/>
                <a:gd name="connsiteX63" fmla="*/ 2159065 w 2211453"/>
                <a:gd name="connsiteY63" fmla="*/ 1716180 h 3259230"/>
                <a:gd name="connsiteX64" fmla="*/ 2173353 w 2211453"/>
                <a:gd name="connsiteY64" fmla="*/ 1725705 h 3259230"/>
                <a:gd name="connsiteX65" fmla="*/ 2182878 w 2211453"/>
                <a:gd name="connsiteY65" fmla="*/ 1754280 h 3259230"/>
                <a:gd name="connsiteX66" fmla="*/ 2187640 w 2211453"/>
                <a:gd name="connsiteY66" fmla="*/ 1768567 h 3259230"/>
                <a:gd name="connsiteX67" fmla="*/ 2192403 w 2211453"/>
                <a:gd name="connsiteY67" fmla="*/ 1782855 h 3259230"/>
                <a:gd name="connsiteX68" fmla="*/ 2197165 w 2211453"/>
                <a:gd name="connsiteY68" fmla="*/ 1806667 h 3259230"/>
                <a:gd name="connsiteX69" fmla="*/ 2201928 w 2211453"/>
                <a:gd name="connsiteY69" fmla="*/ 1820955 h 3259230"/>
                <a:gd name="connsiteX70" fmla="*/ 2211453 w 2211453"/>
                <a:gd name="connsiteY70" fmla="*/ 1859055 h 3259230"/>
                <a:gd name="connsiteX71" fmla="*/ 2201928 w 2211453"/>
                <a:gd name="connsiteY71" fmla="*/ 1935255 h 3259230"/>
                <a:gd name="connsiteX72" fmla="*/ 2192403 w 2211453"/>
                <a:gd name="connsiteY72" fmla="*/ 1963830 h 3259230"/>
                <a:gd name="connsiteX73" fmla="*/ 2187640 w 2211453"/>
                <a:gd name="connsiteY73" fmla="*/ 1978117 h 3259230"/>
                <a:gd name="connsiteX74" fmla="*/ 2168590 w 2211453"/>
                <a:gd name="connsiteY74" fmla="*/ 2006692 h 3259230"/>
                <a:gd name="connsiteX75" fmla="*/ 2154303 w 2211453"/>
                <a:gd name="connsiteY75" fmla="*/ 2035267 h 3259230"/>
                <a:gd name="connsiteX76" fmla="*/ 2140015 w 2211453"/>
                <a:gd name="connsiteY76" fmla="*/ 2044792 h 3259230"/>
                <a:gd name="connsiteX77" fmla="*/ 2130490 w 2211453"/>
                <a:gd name="connsiteY77" fmla="*/ 2059080 h 3259230"/>
                <a:gd name="connsiteX78" fmla="*/ 2116203 w 2211453"/>
                <a:gd name="connsiteY78" fmla="*/ 2063842 h 3259230"/>
                <a:gd name="connsiteX79" fmla="*/ 2054290 w 2211453"/>
                <a:gd name="connsiteY79" fmla="*/ 2078130 h 3259230"/>
                <a:gd name="connsiteX80" fmla="*/ 2040003 w 2211453"/>
                <a:gd name="connsiteY80" fmla="*/ 2092417 h 3259230"/>
                <a:gd name="connsiteX81" fmla="*/ 2025715 w 2211453"/>
                <a:gd name="connsiteY81" fmla="*/ 2101942 h 3259230"/>
                <a:gd name="connsiteX82" fmla="*/ 2006665 w 2211453"/>
                <a:gd name="connsiteY82" fmla="*/ 2130517 h 3259230"/>
                <a:gd name="connsiteX83" fmla="*/ 1978090 w 2211453"/>
                <a:gd name="connsiteY83" fmla="*/ 2173380 h 3259230"/>
                <a:gd name="connsiteX84" fmla="*/ 1959040 w 2211453"/>
                <a:gd name="connsiteY84" fmla="*/ 2201955 h 3259230"/>
                <a:gd name="connsiteX85" fmla="*/ 1949515 w 2211453"/>
                <a:gd name="connsiteY85" fmla="*/ 2216242 h 3259230"/>
                <a:gd name="connsiteX86" fmla="*/ 1920940 w 2211453"/>
                <a:gd name="connsiteY86" fmla="*/ 2273392 h 3259230"/>
                <a:gd name="connsiteX87" fmla="*/ 1911415 w 2211453"/>
                <a:gd name="connsiteY87" fmla="*/ 2287680 h 3259230"/>
                <a:gd name="connsiteX88" fmla="*/ 1901890 w 2211453"/>
                <a:gd name="connsiteY88" fmla="*/ 2316255 h 3259230"/>
                <a:gd name="connsiteX89" fmla="*/ 1897128 w 2211453"/>
                <a:gd name="connsiteY89" fmla="*/ 2330542 h 3259230"/>
                <a:gd name="connsiteX90" fmla="*/ 1906653 w 2211453"/>
                <a:gd name="connsiteY90" fmla="*/ 2363880 h 3259230"/>
                <a:gd name="connsiteX91" fmla="*/ 1916178 w 2211453"/>
                <a:gd name="connsiteY91" fmla="*/ 2392455 h 3259230"/>
                <a:gd name="connsiteX92" fmla="*/ 1920940 w 2211453"/>
                <a:gd name="connsiteY92" fmla="*/ 2406742 h 3259230"/>
                <a:gd name="connsiteX93" fmla="*/ 1930465 w 2211453"/>
                <a:gd name="connsiteY93" fmla="*/ 2449605 h 3259230"/>
                <a:gd name="connsiteX94" fmla="*/ 1939990 w 2211453"/>
                <a:gd name="connsiteY94" fmla="*/ 2463892 h 3259230"/>
                <a:gd name="connsiteX95" fmla="*/ 1949515 w 2211453"/>
                <a:gd name="connsiteY95" fmla="*/ 2492467 h 3259230"/>
                <a:gd name="connsiteX96" fmla="*/ 1973328 w 2211453"/>
                <a:gd name="connsiteY96" fmla="*/ 2535330 h 3259230"/>
                <a:gd name="connsiteX97" fmla="*/ 1968565 w 2211453"/>
                <a:gd name="connsiteY97" fmla="*/ 2678205 h 3259230"/>
                <a:gd name="connsiteX98" fmla="*/ 1968565 w 2211453"/>
                <a:gd name="connsiteY98" fmla="*/ 2721067 h 3259230"/>
                <a:gd name="connsiteX99" fmla="*/ 1968565 w 2211453"/>
                <a:gd name="connsiteY99" fmla="*/ 3025867 h 3259230"/>
                <a:gd name="connsiteX100" fmla="*/ 1963803 w 2211453"/>
                <a:gd name="connsiteY100" fmla="*/ 3059205 h 3259230"/>
                <a:gd name="connsiteX101" fmla="*/ 1954278 w 2211453"/>
                <a:gd name="connsiteY101" fmla="*/ 3125880 h 3259230"/>
                <a:gd name="connsiteX102" fmla="*/ 1949515 w 2211453"/>
                <a:gd name="connsiteY102" fmla="*/ 3140167 h 3259230"/>
                <a:gd name="connsiteX103" fmla="*/ 1930465 w 2211453"/>
                <a:gd name="connsiteY103" fmla="*/ 3168742 h 3259230"/>
                <a:gd name="connsiteX104" fmla="*/ 1925703 w 2211453"/>
                <a:gd name="connsiteY104" fmla="*/ 3183030 h 3259230"/>
                <a:gd name="connsiteX105" fmla="*/ 1882840 w 2211453"/>
                <a:gd name="connsiteY105" fmla="*/ 3202080 h 3259230"/>
                <a:gd name="connsiteX106" fmla="*/ 1839978 w 2211453"/>
                <a:gd name="connsiteY106" fmla="*/ 3225892 h 3259230"/>
                <a:gd name="connsiteX107" fmla="*/ 1825690 w 2211453"/>
                <a:gd name="connsiteY107" fmla="*/ 3235417 h 3259230"/>
                <a:gd name="connsiteX108" fmla="*/ 1787590 w 2211453"/>
                <a:gd name="connsiteY108" fmla="*/ 3244942 h 3259230"/>
                <a:gd name="connsiteX109" fmla="*/ 1692340 w 2211453"/>
                <a:gd name="connsiteY109" fmla="*/ 3254467 h 3259230"/>
                <a:gd name="connsiteX110" fmla="*/ 1673290 w 2211453"/>
                <a:gd name="connsiteY110" fmla="*/ 3259230 h 3259230"/>
                <a:gd name="connsiteX111" fmla="*/ 1611378 w 2211453"/>
                <a:gd name="connsiteY111" fmla="*/ 3254467 h 3259230"/>
                <a:gd name="connsiteX112" fmla="*/ 1578040 w 2211453"/>
                <a:gd name="connsiteY112" fmla="*/ 3244942 h 3259230"/>
                <a:gd name="connsiteX113" fmla="*/ 1544703 w 2211453"/>
                <a:gd name="connsiteY113" fmla="*/ 3240180 h 3259230"/>
                <a:gd name="connsiteX114" fmla="*/ 1530415 w 2211453"/>
                <a:gd name="connsiteY114" fmla="*/ 3235417 h 3259230"/>
                <a:gd name="connsiteX115" fmla="*/ 1478028 w 2211453"/>
                <a:gd name="connsiteY115" fmla="*/ 3225892 h 3259230"/>
                <a:gd name="connsiteX116" fmla="*/ 1458978 w 2211453"/>
                <a:gd name="connsiteY116" fmla="*/ 3221130 h 3259230"/>
                <a:gd name="connsiteX117" fmla="*/ 1430403 w 2211453"/>
                <a:gd name="connsiteY117" fmla="*/ 3211605 h 3259230"/>
                <a:gd name="connsiteX118" fmla="*/ 1401828 w 2211453"/>
                <a:gd name="connsiteY118" fmla="*/ 3197317 h 3259230"/>
                <a:gd name="connsiteX119" fmla="*/ 1373253 w 2211453"/>
                <a:gd name="connsiteY119" fmla="*/ 3183030 h 3259230"/>
                <a:gd name="connsiteX120" fmla="*/ 1358965 w 2211453"/>
                <a:gd name="connsiteY120" fmla="*/ 3173505 h 3259230"/>
                <a:gd name="connsiteX121" fmla="*/ 1349440 w 2211453"/>
                <a:gd name="connsiteY121" fmla="*/ 3144930 h 3259230"/>
                <a:gd name="connsiteX122" fmla="*/ 1349440 w 2211453"/>
                <a:gd name="connsiteY122" fmla="*/ 3002055 h 3259230"/>
                <a:gd name="connsiteX123" fmla="*/ 1339915 w 2211453"/>
                <a:gd name="connsiteY123" fmla="*/ 2968717 h 3259230"/>
                <a:gd name="connsiteX124" fmla="*/ 1344678 w 2211453"/>
                <a:gd name="connsiteY124" fmla="*/ 2911567 h 3259230"/>
                <a:gd name="connsiteX125" fmla="*/ 1354203 w 2211453"/>
                <a:gd name="connsiteY125" fmla="*/ 2868705 h 3259230"/>
                <a:gd name="connsiteX126" fmla="*/ 1349440 w 2211453"/>
                <a:gd name="connsiteY126" fmla="*/ 2792505 h 3259230"/>
                <a:gd name="connsiteX127" fmla="*/ 1354203 w 2211453"/>
                <a:gd name="connsiteY127" fmla="*/ 2730592 h 3259230"/>
                <a:gd name="connsiteX128" fmla="*/ 1354203 w 2211453"/>
                <a:gd name="connsiteY128" fmla="*/ 2659155 h 3259230"/>
                <a:gd name="connsiteX129" fmla="*/ 1344678 w 2211453"/>
                <a:gd name="connsiteY129" fmla="*/ 2592480 h 3259230"/>
                <a:gd name="connsiteX130" fmla="*/ 1339915 w 2211453"/>
                <a:gd name="connsiteY130" fmla="*/ 2578192 h 3259230"/>
                <a:gd name="connsiteX131" fmla="*/ 1344678 w 2211453"/>
                <a:gd name="connsiteY131" fmla="*/ 2521042 h 3259230"/>
                <a:gd name="connsiteX132" fmla="*/ 1349440 w 2211453"/>
                <a:gd name="connsiteY132" fmla="*/ 2506755 h 3259230"/>
                <a:gd name="connsiteX133" fmla="*/ 1363728 w 2211453"/>
                <a:gd name="connsiteY133" fmla="*/ 2459130 h 3259230"/>
                <a:gd name="connsiteX134" fmla="*/ 1368490 w 2211453"/>
                <a:gd name="connsiteY134" fmla="*/ 2444842 h 3259230"/>
                <a:gd name="connsiteX135" fmla="*/ 1387540 w 2211453"/>
                <a:gd name="connsiteY135" fmla="*/ 2416267 h 3259230"/>
                <a:gd name="connsiteX136" fmla="*/ 1401828 w 2211453"/>
                <a:gd name="connsiteY136" fmla="*/ 2368642 h 3259230"/>
                <a:gd name="connsiteX137" fmla="*/ 1406590 w 2211453"/>
                <a:gd name="connsiteY137" fmla="*/ 2354355 h 3259230"/>
                <a:gd name="connsiteX138" fmla="*/ 1392303 w 2211453"/>
                <a:gd name="connsiteY138" fmla="*/ 2297205 h 3259230"/>
                <a:gd name="connsiteX139" fmla="*/ 1382778 w 2211453"/>
                <a:gd name="connsiteY139" fmla="*/ 2282917 h 3259230"/>
                <a:gd name="connsiteX140" fmla="*/ 1373253 w 2211453"/>
                <a:gd name="connsiteY140" fmla="*/ 2240055 h 3259230"/>
                <a:gd name="connsiteX141" fmla="*/ 1368490 w 2211453"/>
                <a:gd name="connsiteY141" fmla="*/ 2197192 h 3259230"/>
                <a:gd name="connsiteX142" fmla="*/ 1358965 w 2211453"/>
                <a:gd name="connsiteY142" fmla="*/ 2163855 h 3259230"/>
                <a:gd name="connsiteX143" fmla="*/ 1363728 w 2211453"/>
                <a:gd name="connsiteY143" fmla="*/ 2059080 h 3259230"/>
                <a:gd name="connsiteX144" fmla="*/ 1373253 w 2211453"/>
                <a:gd name="connsiteY144" fmla="*/ 2011455 h 3259230"/>
                <a:gd name="connsiteX145" fmla="*/ 1368490 w 2211453"/>
                <a:gd name="connsiteY145" fmla="*/ 1959067 h 3259230"/>
                <a:gd name="connsiteX146" fmla="*/ 1325628 w 2211453"/>
                <a:gd name="connsiteY146" fmla="*/ 1935255 h 3259230"/>
                <a:gd name="connsiteX147" fmla="*/ 1311340 w 2211453"/>
                <a:gd name="connsiteY147" fmla="*/ 1940017 h 3259230"/>
                <a:gd name="connsiteX148" fmla="*/ 1273240 w 2211453"/>
                <a:gd name="connsiteY148" fmla="*/ 1930492 h 3259230"/>
                <a:gd name="connsiteX149" fmla="*/ 1258953 w 2211453"/>
                <a:gd name="connsiteY149" fmla="*/ 1920967 h 3259230"/>
                <a:gd name="connsiteX150" fmla="*/ 1230378 w 2211453"/>
                <a:gd name="connsiteY150" fmla="*/ 1911442 h 3259230"/>
                <a:gd name="connsiteX151" fmla="*/ 1216090 w 2211453"/>
                <a:gd name="connsiteY151" fmla="*/ 1906680 h 3259230"/>
                <a:gd name="connsiteX152" fmla="*/ 1149415 w 2211453"/>
                <a:gd name="connsiteY152" fmla="*/ 1916205 h 3259230"/>
                <a:gd name="connsiteX153" fmla="*/ 1116078 w 2211453"/>
                <a:gd name="connsiteY153" fmla="*/ 1911442 h 3259230"/>
                <a:gd name="connsiteX154" fmla="*/ 1054165 w 2211453"/>
                <a:gd name="connsiteY154" fmla="*/ 1920967 h 3259230"/>
                <a:gd name="connsiteX155" fmla="*/ 992253 w 2211453"/>
                <a:gd name="connsiteY155" fmla="*/ 1916205 h 3259230"/>
                <a:gd name="connsiteX156" fmla="*/ 977965 w 2211453"/>
                <a:gd name="connsiteY156" fmla="*/ 1911442 h 3259230"/>
                <a:gd name="connsiteX157" fmla="*/ 963678 w 2211453"/>
                <a:gd name="connsiteY157" fmla="*/ 1901917 h 3259230"/>
                <a:gd name="connsiteX158" fmla="*/ 944628 w 2211453"/>
                <a:gd name="connsiteY158" fmla="*/ 1897155 h 3259230"/>
                <a:gd name="connsiteX159" fmla="*/ 916053 w 2211453"/>
                <a:gd name="connsiteY159" fmla="*/ 1901917 h 3259230"/>
                <a:gd name="connsiteX160" fmla="*/ 887478 w 2211453"/>
                <a:gd name="connsiteY160" fmla="*/ 1887630 h 3259230"/>
                <a:gd name="connsiteX161" fmla="*/ 816040 w 2211453"/>
                <a:gd name="connsiteY161" fmla="*/ 1892392 h 3259230"/>
                <a:gd name="connsiteX162" fmla="*/ 773178 w 2211453"/>
                <a:gd name="connsiteY162" fmla="*/ 1868580 h 3259230"/>
                <a:gd name="connsiteX163" fmla="*/ 706503 w 2211453"/>
                <a:gd name="connsiteY163" fmla="*/ 1849530 h 3259230"/>
                <a:gd name="connsiteX164" fmla="*/ 668403 w 2211453"/>
                <a:gd name="connsiteY164" fmla="*/ 1844767 h 3259230"/>
                <a:gd name="connsiteX165" fmla="*/ 625540 w 2211453"/>
                <a:gd name="connsiteY165" fmla="*/ 1849530 h 3259230"/>
                <a:gd name="connsiteX166" fmla="*/ 525528 w 2211453"/>
                <a:gd name="connsiteY166" fmla="*/ 1840005 h 3259230"/>
                <a:gd name="connsiteX167" fmla="*/ 454090 w 2211453"/>
                <a:gd name="connsiteY167" fmla="*/ 1830480 h 3259230"/>
                <a:gd name="connsiteX168" fmla="*/ 354078 w 2211453"/>
                <a:gd name="connsiteY168" fmla="*/ 1840005 h 3259230"/>
                <a:gd name="connsiteX169" fmla="*/ 306453 w 2211453"/>
                <a:gd name="connsiteY169" fmla="*/ 1849530 h 3259230"/>
                <a:gd name="connsiteX170" fmla="*/ 268353 w 2211453"/>
                <a:gd name="connsiteY170" fmla="*/ 1859055 h 3259230"/>
                <a:gd name="connsiteX171" fmla="*/ 239778 w 2211453"/>
                <a:gd name="connsiteY171" fmla="*/ 1868580 h 3259230"/>
                <a:gd name="connsiteX172" fmla="*/ 211203 w 2211453"/>
                <a:gd name="connsiteY172" fmla="*/ 1873342 h 3259230"/>
                <a:gd name="connsiteX173" fmla="*/ 182628 w 2211453"/>
                <a:gd name="connsiteY173" fmla="*/ 1863817 h 3259230"/>
                <a:gd name="connsiteX174" fmla="*/ 168340 w 2211453"/>
                <a:gd name="connsiteY174" fmla="*/ 1859055 h 3259230"/>
                <a:gd name="connsiteX175" fmla="*/ 139765 w 2211453"/>
                <a:gd name="connsiteY175" fmla="*/ 1840005 h 3259230"/>
                <a:gd name="connsiteX176" fmla="*/ 120715 w 2211453"/>
                <a:gd name="connsiteY176" fmla="*/ 1811430 h 3259230"/>
                <a:gd name="connsiteX177" fmla="*/ 151400 w 2211453"/>
                <a:gd name="connsiteY177" fmla="*/ 1773330 h 3259230"/>
                <a:gd name="connsiteX178" fmla="*/ 148970 w 2211453"/>
                <a:gd name="connsiteY178" fmla="*/ 1744755 h 3259230"/>
                <a:gd name="connsiteX179" fmla="*/ 24 w 2211453"/>
                <a:gd name="connsiteY179" fmla="*/ 1716180 h 3259230"/>
                <a:gd name="connsiteX180" fmla="*/ 137241 w 2211453"/>
                <a:gd name="connsiteY180" fmla="*/ 1678079 h 3259230"/>
                <a:gd name="connsiteX181" fmla="*/ 149290 w 2211453"/>
                <a:gd name="connsiteY181" fmla="*/ 1649505 h 3259230"/>
                <a:gd name="connsiteX182" fmla="*/ 177865 w 2211453"/>
                <a:gd name="connsiteY182" fmla="*/ 1630455 h 3259230"/>
                <a:gd name="connsiteX183" fmla="*/ 196915 w 2211453"/>
                <a:gd name="connsiteY183" fmla="*/ 1616167 h 3259230"/>
                <a:gd name="connsiteX184" fmla="*/ 230253 w 2211453"/>
                <a:gd name="connsiteY184" fmla="*/ 1606642 h 3259230"/>
                <a:gd name="connsiteX185" fmla="*/ 273115 w 2211453"/>
                <a:gd name="connsiteY185" fmla="*/ 1597117 h 3259230"/>
                <a:gd name="connsiteX186" fmla="*/ 344553 w 2211453"/>
                <a:gd name="connsiteY186" fmla="*/ 1611405 h 3259230"/>
                <a:gd name="connsiteX187" fmla="*/ 358840 w 2211453"/>
                <a:gd name="connsiteY187" fmla="*/ 1620930 h 3259230"/>
                <a:gd name="connsiteX188" fmla="*/ 387415 w 2211453"/>
                <a:gd name="connsiteY188" fmla="*/ 1630455 h 3259230"/>
                <a:gd name="connsiteX189" fmla="*/ 563628 w 2211453"/>
                <a:gd name="connsiteY189" fmla="*/ 1620930 h 3259230"/>
                <a:gd name="connsiteX190" fmla="*/ 596965 w 2211453"/>
                <a:gd name="connsiteY190" fmla="*/ 1611405 h 3259230"/>
                <a:gd name="connsiteX191" fmla="*/ 616015 w 2211453"/>
                <a:gd name="connsiteY191" fmla="*/ 1606642 h 3259230"/>
                <a:gd name="connsiteX192" fmla="*/ 696978 w 2211453"/>
                <a:gd name="connsiteY192" fmla="*/ 1592355 h 3259230"/>
                <a:gd name="connsiteX193" fmla="*/ 758890 w 2211453"/>
                <a:gd name="connsiteY193" fmla="*/ 1582830 h 3259230"/>
                <a:gd name="connsiteX194" fmla="*/ 977965 w 2211453"/>
                <a:gd name="connsiteY194" fmla="*/ 1573305 h 3259230"/>
                <a:gd name="connsiteX195" fmla="*/ 1006540 w 2211453"/>
                <a:gd name="connsiteY195" fmla="*/ 1559017 h 3259230"/>
                <a:gd name="connsiteX196" fmla="*/ 1044640 w 2211453"/>
                <a:gd name="connsiteY196" fmla="*/ 1549492 h 3259230"/>
                <a:gd name="connsiteX197" fmla="*/ 1111315 w 2211453"/>
                <a:gd name="connsiteY197" fmla="*/ 1554255 h 3259230"/>
                <a:gd name="connsiteX198" fmla="*/ 1135128 w 2211453"/>
                <a:gd name="connsiteY198" fmla="*/ 1559017 h 3259230"/>
                <a:gd name="connsiteX199" fmla="*/ 1187515 w 2211453"/>
                <a:gd name="connsiteY199" fmla="*/ 1563780 h 3259230"/>
                <a:gd name="connsiteX200" fmla="*/ 1225615 w 2211453"/>
                <a:gd name="connsiteY200" fmla="*/ 1554255 h 3259230"/>
                <a:gd name="connsiteX201" fmla="*/ 1278003 w 2211453"/>
                <a:gd name="connsiteY201" fmla="*/ 1539967 h 3259230"/>
                <a:gd name="connsiteX202" fmla="*/ 1344678 w 2211453"/>
                <a:gd name="connsiteY202" fmla="*/ 1535205 h 3259230"/>
                <a:gd name="connsiteX203" fmla="*/ 1392303 w 2211453"/>
                <a:gd name="connsiteY203" fmla="*/ 1530442 h 3259230"/>
                <a:gd name="connsiteX204" fmla="*/ 1406590 w 2211453"/>
                <a:gd name="connsiteY204" fmla="*/ 1525680 h 3259230"/>
                <a:gd name="connsiteX205" fmla="*/ 1411353 w 2211453"/>
                <a:gd name="connsiteY205" fmla="*/ 1511392 h 3259230"/>
                <a:gd name="connsiteX206" fmla="*/ 1420878 w 2211453"/>
                <a:gd name="connsiteY206" fmla="*/ 1497105 h 3259230"/>
                <a:gd name="connsiteX207" fmla="*/ 1449453 w 2211453"/>
                <a:gd name="connsiteY207" fmla="*/ 1473292 h 3259230"/>
                <a:gd name="connsiteX208" fmla="*/ 1458978 w 2211453"/>
                <a:gd name="connsiteY208" fmla="*/ 1459005 h 3259230"/>
                <a:gd name="connsiteX209" fmla="*/ 1487553 w 2211453"/>
                <a:gd name="connsiteY209" fmla="*/ 1439955 h 3259230"/>
                <a:gd name="connsiteX210" fmla="*/ 1516128 w 2211453"/>
                <a:gd name="connsiteY210" fmla="*/ 1430430 h 3259230"/>
                <a:gd name="connsiteX211" fmla="*/ 1544703 w 2211453"/>
                <a:gd name="connsiteY211" fmla="*/ 1406617 h 3259230"/>
                <a:gd name="connsiteX212" fmla="*/ 1554228 w 2211453"/>
                <a:gd name="connsiteY212" fmla="*/ 1378042 h 3259230"/>
                <a:gd name="connsiteX213" fmla="*/ 1535178 w 2211453"/>
                <a:gd name="connsiteY213" fmla="*/ 1325655 h 3259230"/>
                <a:gd name="connsiteX214" fmla="*/ 1506603 w 2211453"/>
                <a:gd name="connsiteY214" fmla="*/ 1301842 h 3259230"/>
                <a:gd name="connsiteX215" fmla="*/ 1497078 w 2211453"/>
                <a:gd name="connsiteY215" fmla="*/ 1287555 h 3259230"/>
                <a:gd name="connsiteX216" fmla="*/ 1482790 w 2211453"/>
                <a:gd name="connsiteY216" fmla="*/ 1268505 h 3259230"/>
                <a:gd name="connsiteX217" fmla="*/ 1463740 w 2211453"/>
                <a:gd name="connsiteY217" fmla="*/ 1239930 h 3259230"/>
                <a:gd name="connsiteX218" fmla="*/ 1449453 w 2211453"/>
                <a:gd name="connsiteY218" fmla="*/ 1230405 h 3259230"/>
                <a:gd name="connsiteX219" fmla="*/ 1435165 w 2211453"/>
                <a:gd name="connsiteY219" fmla="*/ 1201830 h 3259230"/>
                <a:gd name="connsiteX220" fmla="*/ 1425640 w 2211453"/>
                <a:gd name="connsiteY220" fmla="*/ 1173255 h 3259230"/>
                <a:gd name="connsiteX221" fmla="*/ 1420878 w 2211453"/>
                <a:gd name="connsiteY221" fmla="*/ 1158967 h 3259230"/>
                <a:gd name="connsiteX222" fmla="*/ 1416115 w 2211453"/>
                <a:gd name="connsiteY222" fmla="*/ 1144680 h 3259230"/>
                <a:gd name="connsiteX223" fmla="*/ 1406590 w 2211453"/>
                <a:gd name="connsiteY223" fmla="*/ 1111342 h 3259230"/>
                <a:gd name="connsiteX224" fmla="*/ 1392303 w 2211453"/>
                <a:gd name="connsiteY224" fmla="*/ 1101817 h 3259230"/>
                <a:gd name="connsiteX225" fmla="*/ 1368490 w 2211453"/>
                <a:gd name="connsiteY225" fmla="*/ 1106580 h 3259230"/>
                <a:gd name="connsiteX226" fmla="*/ 1292290 w 2211453"/>
                <a:gd name="connsiteY226" fmla="*/ 1097055 h 3259230"/>
                <a:gd name="connsiteX227" fmla="*/ 1282765 w 2211453"/>
                <a:gd name="connsiteY227" fmla="*/ 1068480 h 3259230"/>
                <a:gd name="connsiteX228" fmla="*/ 1287528 w 2211453"/>
                <a:gd name="connsiteY228" fmla="*/ 1006567 h 3259230"/>
                <a:gd name="connsiteX229" fmla="*/ 1297053 w 2211453"/>
                <a:gd name="connsiteY229" fmla="*/ 992280 h 3259230"/>
                <a:gd name="connsiteX230" fmla="*/ 1325628 w 2211453"/>
                <a:gd name="connsiteY230" fmla="*/ 968467 h 3259230"/>
                <a:gd name="connsiteX231" fmla="*/ 1339915 w 2211453"/>
                <a:gd name="connsiteY231" fmla="*/ 963705 h 3259230"/>
                <a:gd name="connsiteX232" fmla="*/ 1349440 w 2211453"/>
                <a:gd name="connsiteY232" fmla="*/ 949417 h 3259230"/>
                <a:gd name="connsiteX233" fmla="*/ 1378015 w 2211453"/>
                <a:gd name="connsiteY233" fmla="*/ 930367 h 3259230"/>
                <a:gd name="connsiteX234" fmla="*/ 1387540 w 2211453"/>
                <a:gd name="connsiteY234" fmla="*/ 901792 h 3259230"/>
                <a:gd name="connsiteX235" fmla="*/ 1392303 w 2211453"/>
                <a:gd name="connsiteY235" fmla="*/ 887505 h 3259230"/>
                <a:gd name="connsiteX236" fmla="*/ 1401828 w 2211453"/>
                <a:gd name="connsiteY236" fmla="*/ 873217 h 3259230"/>
                <a:gd name="connsiteX237" fmla="*/ 1397065 w 2211453"/>
                <a:gd name="connsiteY237" fmla="*/ 811305 h 3259230"/>
                <a:gd name="connsiteX238" fmla="*/ 1392303 w 2211453"/>
                <a:gd name="connsiteY238" fmla="*/ 797017 h 3259230"/>
                <a:gd name="connsiteX239" fmla="*/ 1378015 w 2211453"/>
                <a:gd name="connsiteY239" fmla="*/ 787492 h 3259230"/>
                <a:gd name="connsiteX240" fmla="*/ 1368490 w 2211453"/>
                <a:gd name="connsiteY240" fmla="*/ 758917 h 3259230"/>
                <a:gd name="connsiteX241" fmla="*/ 1363728 w 2211453"/>
                <a:gd name="connsiteY241" fmla="*/ 744630 h 3259230"/>
                <a:gd name="connsiteX242" fmla="*/ 1358965 w 2211453"/>
                <a:gd name="connsiteY242" fmla="*/ 725580 h 3259230"/>
                <a:gd name="connsiteX243" fmla="*/ 1354203 w 2211453"/>
                <a:gd name="connsiteY243" fmla="*/ 687480 h 3259230"/>
                <a:gd name="connsiteX244" fmla="*/ 1349440 w 2211453"/>
                <a:gd name="connsiteY244" fmla="*/ 673192 h 3259230"/>
                <a:gd name="connsiteX245" fmla="*/ 1339915 w 2211453"/>
                <a:gd name="connsiteY245" fmla="*/ 630330 h 3259230"/>
                <a:gd name="connsiteX246" fmla="*/ 1344678 w 2211453"/>
                <a:gd name="connsiteY246" fmla="*/ 596992 h 3259230"/>
                <a:gd name="connsiteX247" fmla="*/ 1349440 w 2211453"/>
                <a:gd name="connsiteY247" fmla="*/ 582705 h 3259230"/>
                <a:gd name="connsiteX248" fmla="*/ 1368490 w 2211453"/>
                <a:gd name="connsiteY248" fmla="*/ 577942 h 3259230"/>
                <a:gd name="connsiteX249" fmla="*/ 1392303 w 2211453"/>
                <a:gd name="connsiteY249" fmla="*/ 554130 h 3259230"/>
                <a:gd name="connsiteX250" fmla="*/ 1420878 w 2211453"/>
                <a:gd name="connsiteY250" fmla="*/ 525555 h 3259230"/>
                <a:gd name="connsiteX251" fmla="*/ 1425640 w 2211453"/>
                <a:gd name="connsiteY251" fmla="*/ 511267 h 3259230"/>
                <a:gd name="connsiteX252" fmla="*/ 1435165 w 2211453"/>
                <a:gd name="connsiteY252" fmla="*/ 496980 h 3259230"/>
                <a:gd name="connsiteX253" fmla="*/ 1439928 w 2211453"/>
                <a:gd name="connsiteY253" fmla="*/ 477930 h 3259230"/>
                <a:gd name="connsiteX254" fmla="*/ 1463740 w 2211453"/>
                <a:gd name="connsiteY254" fmla="*/ 411255 h 3259230"/>
                <a:gd name="connsiteX255" fmla="*/ 1473265 w 2211453"/>
                <a:gd name="connsiteY255" fmla="*/ 311242 h 3259230"/>
                <a:gd name="connsiteX256" fmla="*/ 1482790 w 2211453"/>
                <a:gd name="connsiteY256" fmla="*/ 268380 h 3259230"/>
                <a:gd name="connsiteX257" fmla="*/ 1487553 w 2211453"/>
                <a:gd name="connsiteY257" fmla="*/ 235042 h 3259230"/>
                <a:gd name="connsiteX258" fmla="*/ 1497078 w 2211453"/>
                <a:gd name="connsiteY258" fmla="*/ 206467 h 3259230"/>
                <a:gd name="connsiteX259" fmla="*/ 1501840 w 2211453"/>
                <a:gd name="connsiteY259" fmla="*/ 187417 h 3259230"/>
                <a:gd name="connsiteX260" fmla="*/ 1511365 w 2211453"/>
                <a:gd name="connsiteY260" fmla="*/ 92167 h 3259230"/>
                <a:gd name="connsiteX261" fmla="*/ 1535178 w 2211453"/>
                <a:gd name="connsiteY261" fmla="*/ 44542 h 3259230"/>
                <a:gd name="connsiteX262" fmla="*/ 1563753 w 2211453"/>
                <a:gd name="connsiteY262" fmla="*/ 20730 h 3259230"/>
                <a:gd name="connsiteX263" fmla="*/ 1592328 w 2211453"/>
                <a:gd name="connsiteY263" fmla="*/ 11205 h 3259230"/>
                <a:gd name="connsiteX264" fmla="*/ 1606615 w 2211453"/>
                <a:gd name="connsiteY264" fmla="*/ 6442 h 3259230"/>
                <a:gd name="connsiteX265" fmla="*/ 1620904 w 2211453"/>
                <a:gd name="connsiteY265" fmla="*/ 1680 h 3259230"/>
                <a:gd name="connsiteX266" fmla="*/ 1684860 w 2211453"/>
                <a:gd name="connsiteY266" fmla="*/ 1679 h 3259230"/>
                <a:gd name="connsiteX0" fmla="*/ 1564387 w 2090980"/>
                <a:gd name="connsiteY0" fmla="*/ 1679 h 3259230"/>
                <a:gd name="connsiteX1" fmla="*/ 1624255 w 2090980"/>
                <a:gd name="connsiteY1" fmla="*/ 42161 h 3259230"/>
                <a:gd name="connsiteX2" fmla="*/ 1638542 w 2090980"/>
                <a:gd name="connsiteY2" fmla="*/ 111217 h 3259230"/>
                <a:gd name="connsiteX3" fmla="*/ 1648067 w 2090980"/>
                <a:gd name="connsiteY3" fmla="*/ 154080 h 3259230"/>
                <a:gd name="connsiteX4" fmla="*/ 1657592 w 2090980"/>
                <a:gd name="connsiteY4" fmla="*/ 215992 h 3259230"/>
                <a:gd name="connsiteX5" fmla="*/ 1667117 w 2090980"/>
                <a:gd name="connsiteY5" fmla="*/ 249330 h 3259230"/>
                <a:gd name="connsiteX6" fmla="*/ 1681405 w 2090980"/>
                <a:gd name="connsiteY6" fmla="*/ 325530 h 3259230"/>
                <a:gd name="connsiteX7" fmla="*/ 1690930 w 2090980"/>
                <a:gd name="connsiteY7" fmla="*/ 354105 h 3259230"/>
                <a:gd name="connsiteX8" fmla="*/ 1695692 w 2090980"/>
                <a:gd name="connsiteY8" fmla="*/ 368392 h 3259230"/>
                <a:gd name="connsiteX9" fmla="*/ 1705217 w 2090980"/>
                <a:gd name="connsiteY9" fmla="*/ 382680 h 3259230"/>
                <a:gd name="connsiteX10" fmla="*/ 1714742 w 2090980"/>
                <a:gd name="connsiteY10" fmla="*/ 411255 h 3259230"/>
                <a:gd name="connsiteX11" fmla="*/ 1733792 w 2090980"/>
                <a:gd name="connsiteY11" fmla="*/ 439830 h 3259230"/>
                <a:gd name="connsiteX12" fmla="*/ 1738555 w 2090980"/>
                <a:gd name="connsiteY12" fmla="*/ 454117 h 3259230"/>
                <a:gd name="connsiteX13" fmla="*/ 1762367 w 2090980"/>
                <a:gd name="connsiteY13" fmla="*/ 482692 h 3259230"/>
                <a:gd name="connsiteX14" fmla="*/ 1776655 w 2090980"/>
                <a:gd name="connsiteY14" fmla="*/ 487455 h 3259230"/>
                <a:gd name="connsiteX15" fmla="*/ 1786180 w 2090980"/>
                <a:gd name="connsiteY15" fmla="*/ 501742 h 3259230"/>
                <a:gd name="connsiteX16" fmla="*/ 1814755 w 2090980"/>
                <a:gd name="connsiteY16" fmla="*/ 520792 h 3259230"/>
                <a:gd name="connsiteX17" fmla="*/ 1843330 w 2090980"/>
                <a:gd name="connsiteY17" fmla="*/ 563655 h 3259230"/>
                <a:gd name="connsiteX18" fmla="*/ 1852855 w 2090980"/>
                <a:gd name="connsiteY18" fmla="*/ 577942 h 3259230"/>
                <a:gd name="connsiteX19" fmla="*/ 1848092 w 2090980"/>
                <a:gd name="connsiteY19" fmla="*/ 611280 h 3259230"/>
                <a:gd name="connsiteX20" fmla="*/ 1838567 w 2090980"/>
                <a:gd name="connsiteY20" fmla="*/ 673192 h 3259230"/>
                <a:gd name="connsiteX21" fmla="*/ 1829042 w 2090980"/>
                <a:gd name="connsiteY21" fmla="*/ 701767 h 3259230"/>
                <a:gd name="connsiteX22" fmla="*/ 1819517 w 2090980"/>
                <a:gd name="connsiteY22" fmla="*/ 716055 h 3259230"/>
                <a:gd name="connsiteX23" fmla="*/ 1814755 w 2090980"/>
                <a:gd name="connsiteY23" fmla="*/ 735105 h 3259230"/>
                <a:gd name="connsiteX24" fmla="*/ 1809992 w 2090980"/>
                <a:gd name="connsiteY24" fmla="*/ 749392 h 3259230"/>
                <a:gd name="connsiteX25" fmla="*/ 1814755 w 2090980"/>
                <a:gd name="connsiteY25" fmla="*/ 777967 h 3259230"/>
                <a:gd name="connsiteX26" fmla="*/ 1824280 w 2090980"/>
                <a:gd name="connsiteY26" fmla="*/ 806542 h 3259230"/>
                <a:gd name="connsiteX27" fmla="*/ 1829042 w 2090980"/>
                <a:gd name="connsiteY27" fmla="*/ 820830 h 3259230"/>
                <a:gd name="connsiteX28" fmla="*/ 1838567 w 2090980"/>
                <a:gd name="connsiteY28" fmla="*/ 835117 h 3259230"/>
                <a:gd name="connsiteX29" fmla="*/ 1843330 w 2090980"/>
                <a:gd name="connsiteY29" fmla="*/ 854167 h 3259230"/>
                <a:gd name="connsiteX30" fmla="*/ 1852855 w 2090980"/>
                <a:gd name="connsiteY30" fmla="*/ 954180 h 3259230"/>
                <a:gd name="connsiteX31" fmla="*/ 1857617 w 2090980"/>
                <a:gd name="connsiteY31" fmla="*/ 992280 h 3259230"/>
                <a:gd name="connsiteX32" fmla="*/ 1852855 w 2090980"/>
                <a:gd name="connsiteY32" fmla="*/ 1016092 h 3259230"/>
                <a:gd name="connsiteX33" fmla="*/ 1838567 w 2090980"/>
                <a:gd name="connsiteY33" fmla="*/ 1087530 h 3259230"/>
                <a:gd name="connsiteX34" fmla="*/ 1829042 w 2090980"/>
                <a:gd name="connsiteY34" fmla="*/ 1116105 h 3259230"/>
                <a:gd name="connsiteX35" fmla="*/ 1819517 w 2090980"/>
                <a:gd name="connsiteY35" fmla="*/ 1144680 h 3259230"/>
                <a:gd name="connsiteX36" fmla="*/ 1805230 w 2090980"/>
                <a:gd name="connsiteY36" fmla="*/ 1187542 h 3259230"/>
                <a:gd name="connsiteX37" fmla="*/ 1800467 w 2090980"/>
                <a:gd name="connsiteY37" fmla="*/ 1201830 h 3259230"/>
                <a:gd name="connsiteX38" fmla="*/ 1767130 w 2090980"/>
                <a:gd name="connsiteY38" fmla="*/ 1244692 h 3259230"/>
                <a:gd name="connsiteX39" fmla="*/ 1757605 w 2090980"/>
                <a:gd name="connsiteY39" fmla="*/ 1258980 h 3259230"/>
                <a:gd name="connsiteX40" fmla="*/ 1729030 w 2090980"/>
                <a:gd name="connsiteY40" fmla="*/ 1278030 h 3259230"/>
                <a:gd name="connsiteX41" fmla="*/ 1719505 w 2090980"/>
                <a:gd name="connsiteY41" fmla="*/ 1292317 h 3259230"/>
                <a:gd name="connsiteX42" fmla="*/ 1690930 w 2090980"/>
                <a:gd name="connsiteY42" fmla="*/ 1311367 h 3259230"/>
                <a:gd name="connsiteX43" fmla="*/ 1681405 w 2090980"/>
                <a:gd name="connsiteY43" fmla="*/ 1325655 h 3259230"/>
                <a:gd name="connsiteX44" fmla="*/ 1667117 w 2090980"/>
                <a:gd name="connsiteY44" fmla="*/ 1335180 h 3259230"/>
                <a:gd name="connsiteX45" fmla="*/ 1657592 w 2090980"/>
                <a:gd name="connsiteY45" fmla="*/ 1378042 h 3259230"/>
                <a:gd name="connsiteX46" fmla="*/ 1671880 w 2090980"/>
                <a:gd name="connsiteY46" fmla="*/ 1406617 h 3259230"/>
                <a:gd name="connsiteX47" fmla="*/ 1686167 w 2090980"/>
                <a:gd name="connsiteY47" fmla="*/ 1416142 h 3259230"/>
                <a:gd name="connsiteX48" fmla="*/ 1724267 w 2090980"/>
                <a:gd name="connsiteY48" fmla="*/ 1439955 h 3259230"/>
                <a:gd name="connsiteX49" fmla="*/ 1738555 w 2090980"/>
                <a:gd name="connsiteY49" fmla="*/ 1444717 h 3259230"/>
                <a:gd name="connsiteX50" fmla="*/ 1748080 w 2090980"/>
                <a:gd name="connsiteY50" fmla="*/ 1459005 h 3259230"/>
                <a:gd name="connsiteX51" fmla="*/ 1781417 w 2090980"/>
                <a:gd name="connsiteY51" fmla="*/ 1497105 h 3259230"/>
                <a:gd name="connsiteX52" fmla="*/ 1800467 w 2090980"/>
                <a:gd name="connsiteY52" fmla="*/ 1539967 h 3259230"/>
                <a:gd name="connsiteX53" fmla="*/ 1814755 w 2090980"/>
                <a:gd name="connsiteY53" fmla="*/ 1544730 h 3259230"/>
                <a:gd name="connsiteX54" fmla="*/ 1819517 w 2090980"/>
                <a:gd name="connsiteY54" fmla="*/ 1559017 h 3259230"/>
                <a:gd name="connsiteX55" fmla="*/ 1848092 w 2090980"/>
                <a:gd name="connsiteY55" fmla="*/ 1578067 h 3259230"/>
                <a:gd name="connsiteX56" fmla="*/ 1867142 w 2090980"/>
                <a:gd name="connsiteY56" fmla="*/ 1620930 h 3259230"/>
                <a:gd name="connsiteX57" fmla="*/ 1881430 w 2090980"/>
                <a:gd name="connsiteY57" fmla="*/ 1630455 h 3259230"/>
                <a:gd name="connsiteX58" fmla="*/ 1929055 w 2090980"/>
                <a:gd name="connsiteY58" fmla="*/ 1644742 h 3259230"/>
                <a:gd name="connsiteX59" fmla="*/ 1943342 w 2090980"/>
                <a:gd name="connsiteY59" fmla="*/ 1649505 h 3259230"/>
                <a:gd name="connsiteX60" fmla="*/ 1971917 w 2090980"/>
                <a:gd name="connsiteY60" fmla="*/ 1663792 h 3259230"/>
                <a:gd name="connsiteX61" fmla="*/ 2014780 w 2090980"/>
                <a:gd name="connsiteY61" fmla="*/ 1692367 h 3259230"/>
                <a:gd name="connsiteX62" fmla="*/ 2029067 w 2090980"/>
                <a:gd name="connsiteY62" fmla="*/ 1701892 h 3259230"/>
                <a:gd name="connsiteX63" fmla="*/ 2038592 w 2090980"/>
                <a:gd name="connsiteY63" fmla="*/ 1716180 h 3259230"/>
                <a:gd name="connsiteX64" fmla="*/ 2052880 w 2090980"/>
                <a:gd name="connsiteY64" fmla="*/ 1725705 h 3259230"/>
                <a:gd name="connsiteX65" fmla="*/ 2062405 w 2090980"/>
                <a:gd name="connsiteY65" fmla="*/ 1754280 h 3259230"/>
                <a:gd name="connsiteX66" fmla="*/ 2067167 w 2090980"/>
                <a:gd name="connsiteY66" fmla="*/ 1768567 h 3259230"/>
                <a:gd name="connsiteX67" fmla="*/ 2071930 w 2090980"/>
                <a:gd name="connsiteY67" fmla="*/ 1782855 h 3259230"/>
                <a:gd name="connsiteX68" fmla="*/ 2076692 w 2090980"/>
                <a:gd name="connsiteY68" fmla="*/ 1806667 h 3259230"/>
                <a:gd name="connsiteX69" fmla="*/ 2081455 w 2090980"/>
                <a:gd name="connsiteY69" fmla="*/ 1820955 h 3259230"/>
                <a:gd name="connsiteX70" fmla="*/ 2090980 w 2090980"/>
                <a:gd name="connsiteY70" fmla="*/ 1859055 h 3259230"/>
                <a:gd name="connsiteX71" fmla="*/ 2081455 w 2090980"/>
                <a:gd name="connsiteY71" fmla="*/ 1935255 h 3259230"/>
                <a:gd name="connsiteX72" fmla="*/ 2071930 w 2090980"/>
                <a:gd name="connsiteY72" fmla="*/ 1963830 h 3259230"/>
                <a:gd name="connsiteX73" fmla="*/ 2067167 w 2090980"/>
                <a:gd name="connsiteY73" fmla="*/ 1978117 h 3259230"/>
                <a:gd name="connsiteX74" fmla="*/ 2048117 w 2090980"/>
                <a:gd name="connsiteY74" fmla="*/ 2006692 h 3259230"/>
                <a:gd name="connsiteX75" fmla="*/ 2033830 w 2090980"/>
                <a:gd name="connsiteY75" fmla="*/ 2035267 h 3259230"/>
                <a:gd name="connsiteX76" fmla="*/ 2019542 w 2090980"/>
                <a:gd name="connsiteY76" fmla="*/ 2044792 h 3259230"/>
                <a:gd name="connsiteX77" fmla="*/ 2010017 w 2090980"/>
                <a:gd name="connsiteY77" fmla="*/ 2059080 h 3259230"/>
                <a:gd name="connsiteX78" fmla="*/ 1995730 w 2090980"/>
                <a:gd name="connsiteY78" fmla="*/ 2063842 h 3259230"/>
                <a:gd name="connsiteX79" fmla="*/ 1933817 w 2090980"/>
                <a:gd name="connsiteY79" fmla="*/ 2078130 h 3259230"/>
                <a:gd name="connsiteX80" fmla="*/ 1919530 w 2090980"/>
                <a:gd name="connsiteY80" fmla="*/ 2092417 h 3259230"/>
                <a:gd name="connsiteX81" fmla="*/ 1905242 w 2090980"/>
                <a:gd name="connsiteY81" fmla="*/ 2101942 h 3259230"/>
                <a:gd name="connsiteX82" fmla="*/ 1886192 w 2090980"/>
                <a:gd name="connsiteY82" fmla="*/ 2130517 h 3259230"/>
                <a:gd name="connsiteX83" fmla="*/ 1857617 w 2090980"/>
                <a:gd name="connsiteY83" fmla="*/ 2173380 h 3259230"/>
                <a:gd name="connsiteX84" fmla="*/ 1838567 w 2090980"/>
                <a:gd name="connsiteY84" fmla="*/ 2201955 h 3259230"/>
                <a:gd name="connsiteX85" fmla="*/ 1829042 w 2090980"/>
                <a:gd name="connsiteY85" fmla="*/ 2216242 h 3259230"/>
                <a:gd name="connsiteX86" fmla="*/ 1800467 w 2090980"/>
                <a:gd name="connsiteY86" fmla="*/ 2273392 h 3259230"/>
                <a:gd name="connsiteX87" fmla="*/ 1790942 w 2090980"/>
                <a:gd name="connsiteY87" fmla="*/ 2287680 h 3259230"/>
                <a:gd name="connsiteX88" fmla="*/ 1781417 w 2090980"/>
                <a:gd name="connsiteY88" fmla="*/ 2316255 h 3259230"/>
                <a:gd name="connsiteX89" fmla="*/ 1776655 w 2090980"/>
                <a:gd name="connsiteY89" fmla="*/ 2330542 h 3259230"/>
                <a:gd name="connsiteX90" fmla="*/ 1786180 w 2090980"/>
                <a:gd name="connsiteY90" fmla="*/ 2363880 h 3259230"/>
                <a:gd name="connsiteX91" fmla="*/ 1795705 w 2090980"/>
                <a:gd name="connsiteY91" fmla="*/ 2392455 h 3259230"/>
                <a:gd name="connsiteX92" fmla="*/ 1800467 w 2090980"/>
                <a:gd name="connsiteY92" fmla="*/ 2406742 h 3259230"/>
                <a:gd name="connsiteX93" fmla="*/ 1809992 w 2090980"/>
                <a:gd name="connsiteY93" fmla="*/ 2449605 h 3259230"/>
                <a:gd name="connsiteX94" fmla="*/ 1819517 w 2090980"/>
                <a:gd name="connsiteY94" fmla="*/ 2463892 h 3259230"/>
                <a:gd name="connsiteX95" fmla="*/ 1829042 w 2090980"/>
                <a:gd name="connsiteY95" fmla="*/ 2492467 h 3259230"/>
                <a:gd name="connsiteX96" fmla="*/ 1852855 w 2090980"/>
                <a:gd name="connsiteY96" fmla="*/ 2535330 h 3259230"/>
                <a:gd name="connsiteX97" fmla="*/ 1848092 w 2090980"/>
                <a:gd name="connsiteY97" fmla="*/ 2678205 h 3259230"/>
                <a:gd name="connsiteX98" fmla="*/ 1848092 w 2090980"/>
                <a:gd name="connsiteY98" fmla="*/ 2721067 h 3259230"/>
                <a:gd name="connsiteX99" fmla="*/ 1848092 w 2090980"/>
                <a:gd name="connsiteY99" fmla="*/ 3025867 h 3259230"/>
                <a:gd name="connsiteX100" fmla="*/ 1843330 w 2090980"/>
                <a:gd name="connsiteY100" fmla="*/ 3059205 h 3259230"/>
                <a:gd name="connsiteX101" fmla="*/ 1833805 w 2090980"/>
                <a:gd name="connsiteY101" fmla="*/ 3125880 h 3259230"/>
                <a:gd name="connsiteX102" fmla="*/ 1829042 w 2090980"/>
                <a:gd name="connsiteY102" fmla="*/ 3140167 h 3259230"/>
                <a:gd name="connsiteX103" fmla="*/ 1809992 w 2090980"/>
                <a:gd name="connsiteY103" fmla="*/ 3168742 h 3259230"/>
                <a:gd name="connsiteX104" fmla="*/ 1805230 w 2090980"/>
                <a:gd name="connsiteY104" fmla="*/ 3183030 h 3259230"/>
                <a:gd name="connsiteX105" fmla="*/ 1762367 w 2090980"/>
                <a:gd name="connsiteY105" fmla="*/ 3202080 h 3259230"/>
                <a:gd name="connsiteX106" fmla="*/ 1719505 w 2090980"/>
                <a:gd name="connsiteY106" fmla="*/ 3225892 h 3259230"/>
                <a:gd name="connsiteX107" fmla="*/ 1705217 w 2090980"/>
                <a:gd name="connsiteY107" fmla="*/ 3235417 h 3259230"/>
                <a:gd name="connsiteX108" fmla="*/ 1667117 w 2090980"/>
                <a:gd name="connsiteY108" fmla="*/ 3244942 h 3259230"/>
                <a:gd name="connsiteX109" fmla="*/ 1571867 w 2090980"/>
                <a:gd name="connsiteY109" fmla="*/ 3254467 h 3259230"/>
                <a:gd name="connsiteX110" fmla="*/ 1552817 w 2090980"/>
                <a:gd name="connsiteY110" fmla="*/ 3259230 h 3259230"/>
                <a:gd name="connsiteX111" fmla="*/ 1490905 w 2090980"/>
                <a:gd name="connsiteY111" fmla="*/ 3254467 h 3259230"/>
                <a:gd name="connsiteX112" fmla="*/ 1457567 w 2090980"/>
                <a:gd name="connsiteY112" fmla="*/ 3244942 h 3259230"/>
                <a:gd name="connsiteX113" fmla="*/ 1424230 w 2090980"/>
                <a:gd name="connsiteY113" fmla="*/ 3240180 h 3259230"/>
                <a:gd name="connsiteX114" fmla="*/ 1409942 w 2090980"/>
                <a:gd name="connsiteY114" fmla="*/ 3235417 h 3259230"/>
                <a:gd name="connsiteX115" fmla="*/ 1357555 w 2090980"/>
                <a:gd name="connsiteY115" fmla="*/ 3225892 h 3259230"/>
                <a:gd name="connsiteX116" fmla="*/ 1338505 w 2090980"/>
                <a:gd name="connsiteY116" fmla="*/ 3221130 h 3259230"/>
                <a:gd name="connsiteX117" fmla="*/ 1309930 w 2090980"/>
                <a:gd name="connsiteY117" fmla="*/ 3211605 h 3259230"/>
                <a:gd name="connsiteX118" fmla="*/ 1281355 w 2090980"/>
                <a:gd name="connsiteY118" fmla="*/ 3197317 h 3259230"/>
                <a:gd name="connsiteX119" fmla="*/ 1252780 w 2090980"/>
                <a:gd name="connsiteY119" fmla="*/ 3183030 h 3259230"/>
                <a:gd name="connsiteX120" fmla="*/ 1238492 w 2090980"/>
                <a:gd name="connsiteY120" fmla="*/ 3173505 h 3259230"/>
                <a:gd name="connsiteX121" fmla="*/ 1228967 w 2090980"/>
                <a:gd name="connsiteY121" fmla="*/ 3144930 h 3259230"/>
                <a:gd name="connsiteX122" fmla="*/ 1228967 w 2090980"/>
                <a:gd name="connsiteY122" fmla="*/ 3002055 h 3259230"/>
                <a:gd name="connsiteX123" fmla="*/ 1219442 w 2090980"/>
                <a:gd name="connsiteY123" fmla="*/ 2968717 h 3259230"/>
                <a:gd name="connsiteX124" fmla="*/ 1224205 w 2090980"/>
                <a:gd name="connsiteY124" fmla="*/ 2911567 h 3259230"/>
                <a:gd name="connsiteX125" fmla="*/ 1233730 w 2090980"/>
                <a:gd name="connsiteY125" fmla="*/ 2868705 h 3259230"/>
                <a:gd name="connsiteX126" fmla="*/ 1228967 w 2090980"/>
                <a:gd name="connsiteY126" fmla="*/ 2792505 h 3259230"/>
                <a:gd name="connsiteX127" fmla="*/ 1233730 w 2090980"/>
                <a:gd name="connsiteY127" fmla="*/ 2730592 h 3259230"/>
                <a:gd name="connsiteX128" fmla="*/ 1233730 w 2090980"/>
                <a:gd name="connsiteY128" fmla="*/ 2659155 h 3259230"/>
                <a:gd name="connsiteX129" fmla="*/ 1224205 w 2090980"/>
                <a:gd name="connsiteY129" fmla="*/ 2592480 h 3259230"/>
                <a:gd name="connsiteX130" fmla="*/ 1219442 w 2090980"/>
                <a:gd name="connsiteY130" fmla="*/ 2578192 h 3259230"/>
                <a:gd name="connsiteX131" fmla="*/ 1224205 w 2090980"/>
                <a:gd name="connsiteY131" fmla="*/ 2521042 h 3259230"/>
                <a:gd name="connsiteX132" fmla="*/ 1228967 w 2090980"/>
                <a:gd name="connsiteY132" fmla="*/ 2506755 h 3259230"/>
                <a:gd name="connsiteX133" fmla="*/ 1243255 w 2090980"/>
                <a:gd name="connsiteY133" fmla="*/ 2459130 h 3259230"/>
                <a:gd name="connsiteX134" fmla="*/ 1248017 w 2090980"/>
                <a:gd name="connsiteY134" fmla="*/ 2444842 h 3259230"/>
                <a:gd name="connsiteX135" fmla="*/ 1267067 w 2090980"/>
                <a:gd name="connsiteY135" fmla="*/ 2416267 h 3259230"/>
                <a:gd name="connsiteX136" fmla="*/ 1281355 w 2090980"/>
                <a:gd name="connsiteY136" fmla="*/ 2368642 h 3259230"/>
                <a:gd name="connsiteX137" fmla="*/ 1286117 w 2090980"/>
                <a:gd name="connsiteY137" fmla="*/ 2354355 h 3259230"/>
                <a:gd name="connsiteX138" fmla="*/ 1271830 w 2090980"/>
                <a:gd name="connsiteY138" fmla="*/ 2297205 h 3259230"/>
                <a:gd name="connsiteX139" fmla="*/ 1262305 w 2090980"/>
                <a:gd name="connsiteY139" fmla="*/ 2282917 h 3259230"/>
                <a:gd name="connsiteX140" fmla="*/ 1252780 w 2090980"/>
                <a:gd name="connsiteY140" fmla="*/ 2240055 h 3259230"/>
                <a:gd name="connsiteX141" fmla="*/ 1248017 w 2090980"/>
                <a:gd name="connsiteY141" fmla="*/ 2197192 h 3259230"/>
                <a:gd name="connsiteX142" fmla="*/ 1238492 w 2090980"/>
                <a:gd name="connsiteY142" fmla="*/ 2163855 h 3259230"/>
                <a:gd name="connsiteX143" fmla="*/ 1243255 w 2090980"/>
                <a:gd name="connsiteY143" fmla="*/ 2059080 h 3259230"/>
                <a:gd name="connsiteX144" fmla="*/ 1252780 w 2090980"/>
                <a:gd name="connsiteY144" fmla="*/ 2011455 h 3259230"/>
                <a:gd name="connsiteX145" fmla="*/ 1248017 w 2090980"/>
                <a:gd name="connsiteY145" fmla="*/ 1959067 h 3259230"/>
                <a:gd name="connsiteX146" fmla="*/ 1205155 w 2090980"/>
                <a:gd name="connsiteY146" fmla="*/ 1935255 h 3259230"/>
                <a:gd name="connsiteX147" fmla="*/ 1190867 w 2090980"/>
                <a:gd name="connsiteY147" fmla="*/ 1940017 h 3259230"/>
                <a:gd name="connsiteX148" fmla="*/ 1152767 w 2090980"/>
                <a:gd name="connsiteY148" fmla="*/ 1930492 h 3259230"/>
                <a:gd name="connsiteX149" fmla="*/ 1138480 w 2090980"/>
                <a:gd name="connsiteY149" fmla="*/ 1920967 h 3259230"/>
                <a:gd name="connsiteX150" fmla="*/ 1109905 w 2090980"/>
                <a:gd name="connsiteY150" fmla="*/ 1911442 h 3259230"/>
                <a:gd name="connsiteX151" fmla="*/ 1095617 w 2090980"/>
                <a:gd name="connsiteY151" fmla="*/ 1906680 h 3259230"/>
                <a:gd name="connsiteX152" fmla="*/ 1028942 w 2090980"/>
                <a:gd name="connsiteY152" fmla="*/ 1916205 h 3259230"/>
                <a:gd name="connsiteX153" fmla="*/ 995605 w 2090980"/>
                <a:gd name="connsiteY153" fmla="*/ 1911442 h 3259230"/>
                <a:gd name="connsiteX154" fmla="*/ 933692 w 2090980"/>
                <a:gd name="connsiteY154" fmla="*/ 1920967 h 3259230"/>
                <a:gd name="connsiteX155" fmla="*/ 871780 w 2090980"/>
                <a:gd name="connsiteY155" fmla="*/ 1916205 h 3259230"/>
                <a:gd name="connsiteX156" fmla="*/ 857492 w 2090980"/>
                <a:gd name="connsiteY156" fmla="*/ 1911442 h 3259230"/>
                <a:gd name="connsiteX157" fmla="*/ 843205 w 2090980"/>
                <a:gd name="connsiteY157" fmla="*/ 1901917 h 3259230"/>
                <a:gd name="connsiteX158" fmla="*/ 824155 w 2090980"/>
                <a:gd name="connsiteY158" fmla="*/ 1897155 h 3259230"/>
                <a:gd name="connsiteX159" fmla="*/ 795580 w 2090980"/>
                <a:gd name="connsiteY159" fmla="*/ 1901917 h 3259230"/>
                <a:gd name="connsiteX160" fmla="*/ 767005 w 2090980"/>
                <a:gd name="connsiteY160" fmla="*/ 1887630 h 3259230"/>
                <a:gd name="connsiteX161" fmla="*/ 695567 w 2090980"/>
                <a:gd name="connsiteY161" fmla="*/ 1892392 h 3259230"/>
                <a:gd name="connsiteX162" fmla="*/ 652705 w 2090980"/>
                <a:gd name="connsiteY162" fmla="*/ 1868580 h 3259230"/>
                <a:gd name="connsiteX163" fmla="*/ 586030 w 2090980"/>
                <a:gd name="connsiteY163" fmla="*/ 1849530 h 3259230"/>
                <a:gd name="connsiteX164" fmla="*/ 547930 w 2090980"/>
                <a:gd name="connsiteY164" fmla="*/ 1844767 h 3259230"/>
                <a:gd name="connsiteX165" fmla="*/ 505067 w 2090980"/>
                <a:gd name="connsiteY165" fmla="*/ 1849530 h 3259230"/>
                <a:gd name="connsiteX166" fmla="*/ 405055 w 2090980"/>
                <a:gd name="connsiteY166" fmla="*/ 1840005 h 3259230"/>
                <a:gd name="connsiteX167" fmla="*/ 333617 w 2090980"/>
                <a:gd name="connsiteY167" fmla="*/ 1830480 h 3259230"/>
                <a:gd name="connsiteX168" fmla="*/ 233605 w 2090980"/>
                <a:gd name="connsiteY168" fmla="*/ 1840005 h 3259230"/>
                <a:gd name="connsiteX169" fmla="*/ 185980 w 2090980"/>
                <a:gd name="connsiteY169" fmla="*/ 1849530 h 3259230"/>
                <a:gd name="connsiteX170" fmla="*/ 147880 w 2090980"/>
                <a:gd name="connsiteY170" fmla="*/ 1859055 h 3259230"/>
                <a:gd name="connsiteX171" fmla="*/ 119305 w 2090980"/>
                <a:gd name="connsiteY171" fmla="*/ 1868580 h 3259230"/>
                <a:gd name="connsiteX172" fmla="*/ 90730 w 2090980"/>
                <a:gd name="connsiteY172" fmla="*/ 1873342 h 3259230"/>
                <a:gd name="connsiteX173" fmla="*/ 62155 w 2090980"/>
                <a:gd name="connsiteY173" fmla="*/ 1863817 h 3259230"/>
                <a:gd name="connsiteX174" fmla="*/ 47867 w 2090980"/>
                <a:gd name="connsiteY174" fmla="*/ 1859055 h 3259230"/>
                <a:gd name="connsiteX175" fmla="*/ 19292 w 2090980"/>
                <a:gd name="connsiteY175" fmla="*/ 1840005 h 3259230"/>
                <a:gd name="connsiteX176" fmla="*/ 242 w 2090980"/>
                <a:gd name="connsiteY176" fmla="*/ 1811430 h 3259230"/>
                <a:gd name="connsiteX177" fmla="*/ 30927 w 2090980"/>
                <a:gd name="connsiteY177" fmla="*/ 1773330 h 3259230"/>
                <a:gd name="connsiteX178" fmla="*/ 28497 w 2090980"/>
                <a:gd name="connsiteY178" fmla="*/ 1744755 h 3259230"/>
                <a:gd name="connsiteX179" fmla="*/ 9638 w 2090980"/>
                <a:gd name="connsiteY179" fmla="*/ 1716180 h 3259230"/>
                <a:gd name="connsiteX180" fmla="*/ 16768 w 2090980"/>
                <a:gd name="connsiteY180" fmla="*/ 1678079 h 3259230"/>
                <a:gd name="connsiteX181" fmla="*/ 28817 w 2090980"/>
                <a:gd name="connsiteY181" fmla="*/ 1649505 h 3259230"/>
                <a:gd name="connsiteX182" fmla="*/ 57392 w 2090980"/>
                <a:gd name="connsiteY182" fmla="*/ 1630455 h 3259230"/>
                <a:gd name="connsiteX183" fmla="*/ 76442 w 2090980"/>
                <a:gd name="connsiteY183" fmla="*/ 1616167 h 3259230"/>
                <a:gd name="connsiteX184" fmla="*/ 109780 w 2090980"/>
                <a:gd name="connsiteY184" fmla="*/ 1606642 h 3259230"/>
                <a:gd name="connsiteX185" fmla="*/ 152642 w 2090980"/>
                <a:gd name="connsiteY185" fmla="*/ 1597117 h 3259230"/>
                <a:gd name="connsiteX186" fmla="*/ 224080 w 2090980"/>
                <a:gd name="connsiteY186" fmla="*/ 1611405 h 3259230"/>
                <a:gd name="connsiteX187" fmla="*/ 238367 w 2090980"/>
                <a:gd name="connsiteY187" fmla="*/ 1620930 h 3259230"/>
                <a:gd name="connsiteX188" fmla="*/ 266942 w 2090980"/>
                <a:gd name="connsiteY188" fmla="*/ 1630455 h 3259230"/>
                <a:gd name="connsiteX189" fmla="*/ 443155 w 2090980"/>
                <a:gd name="connsiteY189" fmla="*/ 1620930 h 3259230"/>
                <a:gd name="connsiteX190" fmla="*/ 476492 w 2090980"/>
                <a:gd name="connsiteY190" fmla="*/ 1611405 h 3259230"/>
                <a:gd name="connsiteX191" fmla="*/ 495542 w 2090980"/>
                <a:gd name="connsiteY191" fmla="*/ 1606642 h 3259230"/>
                <a:gd name="connsiteX192" fmla="*/ 576505 w 2090980"/>
                <a:gd name="connsiteY192" fmla="*/ 1592355 h 3259230"/>
                <a:gd name="connsiteX193" fmla="*/ 638417 w 2090980"/>
                <a:gd name="connsiteY193" fmla="*/ 1582830 h 3259230"/>
                <a:gd name="connsiteX194" fmla="*/ 857492 w 2090980"/>
                <a:gd name="connsiteY194" fmla="*/ 1573305 h 3259230"/>
                <a:gd name="connsiteX195" fmla="*/ 886067 w 2090980"/>
                <a:gd name="connsiteY195" fmla="*/ 1559017 h 3259230"/>
                <a:gd name="connsiteX196" fmla="*/ 924167 w 2090980"/>
                <a:gd name="connsiteY196" fmla="*/ 1549492 h 3259230"/>
                <a:gd name="connsiteX197" fmla="*/ 990842 w 2090980"/>
                <a:gd name="connsiteY197" fmla="*/ 1554255 h 3259230"/>
                <a:gd name="connsiteX198" fmla="*/ 1014655 w 2090980"/>
                <a:gd name="connsiteY198" fmla="*/ 1559017 h 3259230"/>
                <a:gd name="connsiteX199" fmla="*/ 1067042 w 2090980"/>
                <a:gd name="connsiteY199" fmla="*/ 1563780 h 3259230"/>
                <a:gd name="connsiteX200" fmla="*/ 1105142 w 2090980"/>
                <a:gd name="connsiteY200" fmla="*/ 1554255 h 3259230"/>
                <a:gd name="connsiteX201" fmla="*/ 1157530 w 2090980"/>
                <a:gd name="connsiteY201" fmla="*/ 1539967 h 3259230"/>
                <a:gd name="connsiteX202" fmla="*/ 1224205 w 2090980"/>
                <a:gd name="connsiteY202" fmla="*/ 1535205 h 3259230"/>
                <a:gd name="connsiteX203" fmla="*/ 1271830 w 2090980"/>
                <a:gd name="connsiteY203" fmla="*/ 1530442 h 3259230"/>
                <a:gd name="connsiteX204" fmla="*/ 1286117 w 2090980"/>
                <a:gd name="connsiteY204" fmla="*/ 1525680 h 3259230"/>
                <a:gd name="connsiteX205" fmla="*/ 1290880 w 2090980"/>
                <a:gd name="connsiteY205" fmla="*/ 1511392 h 3259230"/>
                <a:gd name="connsiteX206" fmla="*/ 1300405 w 2090980"/>
                <a:gd name="connsiteY206" fmla="*/ 1497105 h 3259230"/>
                <a:gd name="connsiteX207" fmla="*/ 1328980 w 2090980"/>
                <a:gd name="connsiteY207" fmla="*/ 1473292 h 3259230"/>
                <a:gd name="connsiteX208" fmla="*/ 1338505 w 2090980"/>
                <a:gd name="connsiteY208" fmla="*/ 1459005 h 3259230"/>
                <a:gd name="connsiteX209" fmla="*/ 1367080 w 2090980"/>
                <a:gd name="connsiteY209" fmla="*/ 1439955 h 3259230"/>
                <a:gd name="connsiteX210" fmla="*/ 1395655 w 2090980"/>
                <a:gd name="connsiteY210" fmla="*/ 1430430 h 3259230"/>
                <a:gd name="connsiteX211" fmla="*/ 1424230 w 2090980"/>
                <a:gd name="connsiteY211" fmla="*/ 1406617 h 3259230"/>
                <a:gd name="connsiteX212" fmla="*/ 1433755 w 2090980"/>
                <a:gd name="connsiteY212" fmla="*/ 1378042 h 3259230"/>
                <a:gd name="connsiteX213" fmla="*/ 1414705 w 2090980"/>
                <a:gd name="connsiteY213" fmla="*/ 1325655 h 3259230"/>
                <a:gd name="connsiteX214" fmla="*/ 1386130 w 2090980"/>
                <a:gd name="connsiteY214" fmla="*/ 1301842 h 3259230"/>
                <a:gd name="connsiteX215" fmla="*/ 1376605 w 2090980"/>
                <a:gd name="connsiteY215" fmla="*/ 1287555 h 3259230"/>
                <a:gd name="connsiteX216" fmla="*/ 1362317 w 2090980"/>
                <a:gd name="connsiteY216" fmla="*/ 1268505 h 3259230"/>
                <a:gd name="connsiteX217" fmla="*/ 1343267 w 2090980"/>
                <a:gd name="connsiteY217" fmla="*/ 1239930 h 3259230"/>
                <a:gd name="connsiteX218" fmla="*/ 1328980 w 2090980"/>
                <a:gd name="connsiteY218" fmla="*/ 1230405 h 3259230"/>
                <a:gd name="connsiteX219" fmla="*/ 1314692 w 2090980"/>
                <a:gd name="connsiteY219" fmla="*/ 1201830 h 3259230"/>
                <a:gd name="connsiteX220" fmla="*/ 1305167 w 2090980"/>
                <a:gd name="connsiteY220" fmla="*/ 1173255 h 3259230"/>
                <a:gd name="connsiteX221" fmla="*/ 1300405 w 2090980"/>
                <a:gd name="connsiteY221" fmla="*/ 1158967 h 3259230"/>
                <a:gd name="connsiteX222" fmla="*/ 1295642 w 2090980"/>
                <a:gd name="connsiteY222" fmla="*/ 1144680 h 3259230"/>
                <a:gd name="connsiteX223" fmla="*/ 1286117 w 2090980"/>
                <a:gd name="connsiteY223" fmla="*/ 1111342 h 3259230"/>
                <a:gd name="connsiteX224" fmla="*/ 1271830 w 2090980"/>
                <a:gd name="connsiteY224" fmla="*/ 1101817 h 3259230"/>
                <a:gd name="connsiteX225" fmla="*/ 1248017 w 2090980"/>
                <a:gd name="connsiteY225" fmla="*/ 1106580 h 3259230"/>
                <a:gd name="connsiteX226" fmla="*/ 1171817 w 2090980"/>
                <a:gd name="connsiteY226" fmla="*/ 1097055 h 3259230"/>
                <a:gd name="connsiteX227" fmla="*/ 1162292 w 2090980"/>
                <a:gd name="connsiteY227" fmla="*/ 1068480 h 3259230"/>
                <a:gd name="connsiteX228" fmla="*/ 1167055 w 2090980"/>
                <a:gd name="connsiteY228" fmla="*/ 1006567 h 3259230"/>
                <a:gd name="connsiteX229" fmla="*/ 1176580 w 2090980"/>
                <a:gd name="connsiteY229" fmla="*/ 992280 h 3259230"/>
                <a:gd name="connsiteX230" fmla="*/ 1205155 w 2090980"/>
                <a:gd name="connsiteY230" fmla="*/ 968467 h 3259230"/>
                <a:gd name="connsiteX231" fmla="*/ 1219442 w 2090980"/>
                <a:gd name="connsiteY231" fmla="*/ 963705 h 3259230"/>
                <a:gd name="connsiteX232" fmla="*/ 1228967 w 2090980"/>
                <a:gd name="connsiteY232" fmla="*/ 949417 h 3259230"/>
                <a:gd name="connsiteX233" fmla="*/ 1257542 w 2090980"/>
                <a:gd name="connsiteY233" fmla="*/ 930367 h 3259230"/>
                <a:gd name="connsiteX234" fmla="*/ 1267067 w 2090980"/>
                <a:gd name="connsiteY234" fmla="*/ 901792 h 3259230"/>
                <a:gd name="connsiteX235" fmla="*/ 1271830 w 2090980"/>
                <a:gd name="connsiteY235" fmla="*/ 887505 h 3259230"/>
                <a:gd name="connsiteX236" fmla="*/ 1281355 w 2090980"/>
                <a:gd name="connsiteY236" fmla="*/ 873217 h 3259230"/>
                <a:gd name="connsiteX237" fmla="*/ 1276592 w 2090980"/>
                <a:gd name="connsiteY237" fmla="*/ 811305 h 3259230"/>
                <a:gd name="connsiteX238" fmla="*/ 1271830 w 2090980"/>
                <a:gd name="connsiteY238" fmla="*/ 797017 h 3259230"/>
                <a:gd name="connsiteX239" fmla="*/ 1257542 w 2090980"/>
                <a:gd name="connsiteY239" fmla="*/ 787492 h 3259230"/>
                <a:gd name="connsiteX240" fmla="*/ 1248017 w 2090980"/>
                <a:gd name="connsiteY240" fmla="*/ 758917 h 3259230"/>
                <a:gd name="connsiteX241" fmla="*/ 1243255 w 2090980"/>
                <a:gd name="connsiteY241" fmla="*/ 744630 h 3259230"/>
                <a:gd name="connsiteX242" fmla="*/ 1238492 w 2090980"/>
                <a:gd name="connsiteY242" fmla="*/ 725580 h 3259230"/>
                <a:gd name="connsiteX243" fmla="*/ 1233730 w 2090980"/>
                <a:gd name="connsiteY243" fmla="*/ 687480 h 3259230"/>
                <a:gd name="connsiteX244" fmla="*/ 1228967 w 2090980"/>
                <a:gd name="connsiteY244" fmla="*/ 673192 h 3259230"/>
                <a:gd name="connsiteX245" fmla="*/ 1219442 w 2090980"/>
                <a:gd name="connsiteY245" fmla="*/ 630330 h 3259230"/>
                <a:gd name="connsiteX246" fmla="*/ 1224205 w 2090980"/>
                <a:gd name="connsiteY246" fmla="*/ 596992 h 3259230"/>
                <a:gd name="connsiteX247" fmla="*/ 1228967 w 2090980"/>
                <a:gd name="connsiteY247" fmla="*/ 582705 h 3259230"/>
                <a:gd name="connsiteX248" fmla="*/ 1248017 w 2090980"/>
                <a:gd name="connsiteY248" fmla="*/ 577942 h 3259230"/>
                <a:gd name="connsiteX249" fmla="*/ 1271830 w 2090980"/>
                <a:gd name="connsiteY249" fmla="*/ 554130 h 3259230"/>
                <a:gd name="connsiteX250" fmla="*/ 1300405 w 2090980"/>
                <a:gd name="connsiteY250" fmla="*/ 525555 h 3259230"/>
                <a:gd name="connsiteX251" fmla="*/ 1305167 w 2090980"/>
                <a:gd name="connsiteY251" fmla="*/ 511267 h 3259230"/>
                <a:gd name="connsiteX252" fmla="*/ 1314692 w 2090980"/>
                <a:gd name="connsiteY252" fmla="*/ 496980 h 3259230"/>
                <a:gd name="connsiteX253" fmla="*/ 1319455 w 2090980"/>
                <a:gd name="connsiteY253" fmla="*/ 477930 h 3259230"/>
                <a:gd name="connsiteX254" fmla="*/ 1343267 w 2090980"/>
                <a:gd name="connsiteY254" fmla="*/ 411255 h 3259230"/>
                <a:gd name="connsiteX255" fmla="*/ 1352792 w 2090980"/>
                <a:gd name="connsiteY255" fmla="*/ 311242 h 3259230"/>
                <a:gd name="connsiteX256" fmla="*/ 1362317 w 2090980"/>
                <a:gd name="connsiteY256" fmla="*/ 268380 h 3259230"/>
                <a:gd name="connsiteX257" fmla="*/ 1367080 w 2090980"/>
                <a:gd name="connsiteY257" fmla="*/ 235042 h 3259230"/>
                <a:gd name="connsiteX258" fmla="*/ 1376605 w 2090980"/>
                <a:gd name="connsiteY258" fmla="*/ 206467 h 3259230"/>
                <a:gd name="connsiteX259" fmla="*/ 1381367 w 2090980"/>
                <a:gd name="connsiteY259" fmla="*/ 187417 h 3259230"/>
                <a:gd name="connsiteX260" fmla="*/ 1390892 w 2090980"/>
                <a:gd name="connsiteY260" fmla="*/ 92167 h 3259230"/>
                <a:gd name="connsiteX261" fmla="*/ 1414705 w 2090980"/>
                <a:gd name="connsiteY261" fmla="*/ 44542 h 3259230"/>
                <a:gd name="connsiteX262" fmla="*/ 1443280 w 2090980"/>
                <a:gd name="connsiteY262" fmla="*/ 20730 h 3259230"/>
                <a:gd name="connsiteX263" fmla="*/ 1471855 w 2090980"/>
                <a:gd name="connsiteY263" fmla="*/ 11205 h 3259230"/>
                <a:gd name="connsiteX264" fmla="*/ 1486142 w 2090980"/>
                <a:gd name="connsiteY264" fmla="*/ 6442 h 3259230"/>
                <a:gd name="connsiteX265" fmla="*/ 1500431 w 2090980"/>
                <a:gd name="connsiteY265" fmla="*/ 1680 h 3259230"/>
                <a:gd name="connsiteX266" fmla="*/ 1564387 w 2090980"/>
                <a:gd name="connsiteY266" fmla="*/ 1679 h 3259230"/>
                <a:gd name="connsiteX0" fmla="*/ 1670802 w 2197395"/>
                <a:gd name="connsiteY0" fmla="*/ 1679 h 3259230"/>
                <a:gd name="connsiteX1" fmla="*/ 1730670 w 2197395"/>
                <a:gd name="connsiteY1" fmla="*/ 42161 h 3259230"/>
                <a:gd name="connsiteX2" fmla="*/ 1744957 w 2197395"/>
                <a:gd name="connsiteY2" fmla="*/ 111217 h 3259230"/>
                <a:gd name="connsiteX3" fmla="*/ 1754482 w 2197395"/>
                <a:gd name="connsiteY3" fmla="*/ 154080 h 3259230"/>
                <a:gd name="connsiteX4" fmla="*/ 1764007 w 2197395"/>
                <a:gd name="connsiteY4" fmla="*/ 215992 h 3259230"/>
                <a:gd name="connsiteX5" fmla="*/ 1773532 w 2197395"/>
                <a:gd name="connsiteY5" fmla="*/ 249330 h 3259230"/>
                <a:gd name="connsiteX6" fmla="*/ 1787820 w 2197395"/>
                <a:gd name="connsiteY6" fmla="*/ 325530 h 3259230"/>
                <a:gd name="connsiteX7" fmla="*/ 1797345 w 2197395"/>
                <a:gd name="connsiteY7" fmla="*/ 354105 h 3259230"/>
                <a:gd name="connsiteX8" fmla="*/ 1802107 w 2197395"/>
                <a:gd name="connsiteY8" fmla="*/ 368392 h 3259230"/>
                <a:gd name="connsiteX9" fmla="*/ 1811632 w 2197395"/>
                <a:gd name="connsiteY9" fmla="*/ 382680 h 3259230"/>
                <a:gd name="connsiteX10" fmla="*/ 1821157 w 2197395"/>
                <a:gd name="connsiteY10" fmla="*/ 411255 h 3259230"/>
                <a:gd name="connsiteX11" fmla="*/ 1840207 w 2197395"/>
                <a:gd name="connsiteY11" fmla="*/ 439830 h 3259230"/>
                <a:gd name="connsiteX12" fmla="*/ 1844970 w 2197395"/>
                <a:gd name="connsiteY12" fmla="*/ 454117 h 3259230"/>
                <a:gd name="connsiteX13" fmla="*/ 1868782 w 2197395"/>
                <a:gd name="connsiteY13" fmla="*/ 482692 h 3259230"/>
                <a:gd name="connsiteX14" fmla="*/ 1883070 w 2197395"/>
                <a:gd name="connsiteY14" fmla="*/ 487455 h 3259230"/>
                <a:gd name="connsiteX15" fmla="*/ 1892595 w 2197395"/>
                <a:gd name="connsiteY15" fmla="*/ 501742 h 3259230"/>
                <a:gd name="connsiteX16" fmla="*/ 1921170 w 2197395"/>
                <a:gd name="connsiteY16" fmla="*/ 520792 h 3259230"/>
                <a:gd name="connsiteX17" fmla="*/ 1949745 w 2197395"/>
                <a:gd name="connsiteY17" fmla="*/ 563655 h 3259230"/>
                <a:gd name="connsiteX18" fmla="*/ 1959270 w 2197395"/>
                <a:gd name="connsiteY18" fmla="*/ 577942 h 3259230"/>
                <a:gd name="connsiteX19" fmla="*/ 1954507 w 2197395"/>
                <a:gd name="connsiteY19" fmla="*/ 611280 h 3259230"/>
                <a:gd name="connsiteX20" fmla="*/ 1944982 w 2197395"/>
                <a:gd name="connsiteY20" fmla="*/ 673192 h 3259230"/>
                <a:gd name="connsiteX21" fmla="*/ 1935457 w 2197395"/>
                <a:gd name="connsiteY21" fmla="*/ 701767 h 3259230"/>
                <a:gd name="connsiteX22" fmla="*/ 1925932 w 2197395"/>
                <a:gd name="connsiteY22" fmla="*/ 716055 h 3259230"/>
                <a:gd name="connsiteX23" fmla="*/ 1921170 w 2197395"/>
                <a:gd name="connsiteY23" fmla="*/ 735105 h 3259230"/>
                <a:gd name="connsiteX24" fmla="*/ 1916407 w 2197395"/>
                <a:gd name="connsiteY24" fmla="*/ 749392 h 3259230"/>
                <a:gd name="connsiteX25" fmla="*/ 1921170 w 2197395"/>
                <a:gd name="connsiteY25" fmla="*/ 777967 h 3259230"/>
                <a:gd name="connsiteX26" fmla="*/ 1930695 w 2197395"/>
                <a:gd name="connsiteY26" fmla="*/ 806542 h 3259230"/>
                <a:gd name="connsiteX27" fmla="*/ 1935457 w 2197395"/>
                <a:gd name="connsiteY27" fmla="*/ 820830 h 3259230"/>
                <a:gd name="connsiteX28" fmla="*/ 1944982 w 2197395"/>
                <a:gd name="connsiteY28" fmla="*/ 835117 h 3259230"/>
                <a:gd name="connsiteX29" fmla="*/ 1949745 w 2197395"/>
                <a:gd name="connsiteY29" fmla="*/ 854167 h 3259230"/>
                <a:gd name="connsiteX30" fmla="*/ 1959270 w 2197395"/>
                <a:gd name="connsiteY30" fmla="*/ 954180 h 3259230"/>
                <a:gd name="connsiteX31" fmla="*/ 1964032 w 2197395"/>
                <a:gd name="connsiteY31" fmla="*/ 992280 h 3259230"/>
                <a:gd name="connsiteX32" fmla="*/ 1959270 w 2197395"/>
                <a:gd name="connsiteY32" fmla="*/ 1016092 h 3259230"/>
                <a:gd name="connsiteX33" fmla="*/ 1944982 w 2197395"/>
                <a:gd name="connsiteY33" fmla="*/ 1087530 h 3259230"/>
                <a:gd name="connsiteX34" fmla="*/ 1935457 w 2197395"/>
                <a:gd name="connsiteY34" fmla="*/ 1116105 h 3259230"/>
                <a:gd name="connsiteX35" fmla="*/ 1925932 w 2197395"/>
                <a:gd name="connsiteY35" fmla="*/ 1144680 h 3259230"/>
                <a:gd name="connsiteX36" fmla="*/ 1911645 w 2197395"/>
                <a:gd name="connsiteY36" fmla="*/ 1187542 h 3259230"/>
                <a:gd name="connsiteX37" fmla="*/ 1906882 w 2197395"/>
                <a:gd name="connsiteY37" fmla="*/ 1201830 h 3259230"/>
                <a:gd name="connsiteX38" fmla="*/ 1873545 w 2197395"/>
                <a:gd name="connsiteY38" fmla="*/ 1244692 h 3259230"/>
                <a:gd name="connsiteX39" fmla="*/ 1864020 w 2197395"/>
                <a:gd name="connsiteY39" fmla="*/ 1258980 h 3259230"/>
                <a:gd name="connsiteX40" fmla="*/ 1835445 w 2197395"/>
                <a:gd name="connsiteY40" fmla="*/ 1278030 h 3259230"/>
                <a:gd name="connsiteX41" fmla="*/ 1825920 w 2197395"/>
                <a:gd name="connsiteY41" fmla="*/ 1292317 h 3259230"/>
                <a:gd name="connsiteX42" fmla="*/ 1797345 w 2197395"/>
                <a:gd name="connsiteY42" fmla="*/ 1311367 h 3259230"/>
                <a:gd name="connsiteX43" fmla="*/ 1787820 w 2197395"/>
                <a:gd name="connsiteY43" fmla="*/ 1325655 h 3259230"/>
                <a:gd name="connsiteX44" fmla="*/ 1773532 w 2197395"/>
                <a:gd name="connsiteY44" fmla="*/ 1335180 h 3259230"/>
                <a:gd name="connsiteX45" fmla="*/ 1764007 w 2197395"/>
                <a:gd name="connsiteY45" fmla="*/ 1378042 h 3259230"/>
                <a:gd name="connsiteX46" fmla="*/ 1778295 w 2197395"/>
                <a:gd name="connsiteY46" fmla="*/ 1406617 h 3259230"/>
                <a:gd name="connsiteX47" fmla="*/ 1792582 w 2197395"/>
                <a:gd name="connsiteY47" fmla="*/ 1416142 h 3259230"/>
                <a:gd name="connsiteX48" fmla="*/ 1830682 w 2197395"/>
                <a:gd name="connsiteY48" fmla="*/ 1439955 h 3259230"/>
                <a:gd name="connsiteX49" fmla="*/ 1844970 w 2197395"/>
                <a:gd name="connsiteY49" fmla="*/ 1444717 h 3259230"/>
                <a:gd name="connsiteX50" fmla="*/ 1854495 w 2197395"/>
                <a:gd name="connsiteY50" fmla="*/ 1459005 h 3259230"/>
                <a:gd name="connsiteX51" fmla="*/ 1887832 w 2197395"/>
                <a:gd name="connsiteY51" fmla="*/ 1497105 h 3259230"/>
                <a:gd name="connsiteX52" fmla="*/ 1906882 w 2197395"/>
                <a:gd name="connsiteY52" fmla="*/ 1539967 h 3259230"/>
                <a:gd name="connsiteX53" fmla="*/ 1921170 w 2197395"/>
                <a:gd name="connsiteY53" fmla="*/ 1544730 h 3259230"/>
                <a:gd name="connsiteX54" fmla="*/ 1925932 w 2197395"/>
                <a:gd name="connsiteY54" fmla="*/ 1559017 h 3259230"/>
                <a:gd name="connsiteX55" fmla="*/ 1954507 w 2197395"/>
                <a:gd name="connsiteY55" fmla="*/ 1578067 h 3259230"/>
                <a:gd name="connsiteX56" fmla="*/ 1973557 w 2197395"/>
                <a:gd name="connsiteY56" fmla="*/ 1620930 h 3259230"/>
                <a:gd name="connsiteX57" fmla="*/ 1987845 w 2197395"/>
                <a:gd name="connsiteY57" fmla="*/ 1630455 h 3259230"/>
                <a:gd name="connsiteX58" fmla="*/ 2035470 w 2197395"/>
                <a:gd name="connsiteY58" fmla="*/ 1644742 h 3259230"/>
                <a:gd name="connsiteX59" fmla="*/ 2049757 w 2197395"/>
                <a:gd name="connsiteY59" fmla="*/ 1649505 h 3259230"/>
                <a:gd name="connsiteX60" fmla="*/ 2078332 w 2197395"/>
                <a:gd name="connsiteY60" fmla="*/ 1663792 h 3259230"/>
                <a:gd name="connsiteX61" fmla="*/ 2121195 w 2197395"/>
                <a:gd name="connsiteY61" fmla="*/ 1692367 h 3259230"/>
                <a:gd name="connsiteX62" fmla="*/ 2135482 w 2197395"/>
                <a:gd name="connsiteY62" fmla="*/ 1701892 h 3259230"/>
                <a:gd name="connsiteX63" fmla="*/ 2145007 w 2197395"/>
                <a:gd name="connsiteY63" fmla="*/ 1716180 h 3259230"/>
                <a:gd name="connsiteX64" fmla="*/ 2159295 w 2197395"/>
                <a:gd name="connsiteY64" fmla="*/ 1725705 h 3259230"/>
                <a:gd name="connsiteX65" fmla="*/ 2168820 w 2197395"/>
                <a:gd name="connsiteY65" fmla="*/ 1754280 h 3259230"/>
                <a:gd name="connsiteX66" fmla="*/ 2173582 w 2197395"/>
                <a:gd name="connsiteY66" fmla="*/ 1768567 h 3259230"/>
                <a:gd name="connsiteX67" fmla="*/ 2178345 w 2197395"/>
                <a:gd name="connsiteY67" fmla="*/ 1782855 h 3259230"/>
                <a:gd name="connsiteX68" fmla="*/ 2183107 w 2197395"/>
                <a:gd name="connsiteY68" fmla="*/ 1806667 h 3259230"/>
                <a:gd name="connsiteX69" fmla="*/ 2187870 w 2197395"/>
                <a:gd name="connsiteY69" fmla="*/ 1820955 h 3259230"/>
                <a:gd name="connsiteX70" fmla="*/ 2197395 w 2197395"/>
                <a:gd name="connsiteY70" fmla="*/ 1859055 h 3259230"/>
                <a:gd name="connsiteX71" fmla="*/ 2187870 w 2197395"/>
                <a:gd name="connsiteY71" fmla="*/ 1935255 h 3259230"/>
                <a:gd name="connsiteX72" fmla="*/ 2178345 w 2197395"/>
                <a:gd name="connsiteY72" fmla="*/ 1963830 h 3259230"/>
                <a:gd name="connsiteX73" fmla="*/ 2173582 w 2197395"/>
                <a:gd name="connsiteY73" fmla="*/ 1978117 h 3259230"/>
                <a:gd name="connsiteX74" fmla="*/ 2154532 w 2197395"/>
                <a:gd name="connsiteY74" fmla="*/ 2006692 h 3259230"/>
                <a:gd name="connsiteX75" fmla="*/ 2140245 w 2197395"/>
                <a:gd name="connsiteY75" fmla="*/ 2035267 h 3259230"/>
                <a:gd name="connsiteX76" fmla="*/ 2125957 w 2197395"/>
                <a:gd name="connsiteY76" fmla="*/ 2044792 h 3259230"/>
                <a:gd name="connsiteX77" fmla="*/ 2116432 w 2197395"/>
                <a:gd name="connsiteY77" fmla="*/ 2059080 h 3259230"/>
                <a:gd name="connsiteX78" fmla="*/ 2102145 w 2197395"/>
                <a:gd name="connsiteY78" fmla="*/ 2063842 h 3259230"/>
                <a:gd name="connsiteX79" fmla="*/ 2040232 w 2197395"/>
                <a:gd name="connsiteY79" fmla="*/ 2078130 h 3259230"/>
                <a:gd name="connsiteX80" fmla="*/ 2025945 w 2197395"/>
                <a:gd name="connsiteY80" fmla="*/ 2092417 h 3259230"/>
                <a:gd name="connsiteX81" fmla="*/ 2011657 w 2197395"/>
                <a:gd name="connsiteY81" fmla="*/ 2101942 h 3259230"/>
                <a:gd name="connsiteX82" fmla="*/ 1992607 w 2197395"/>
                <a:gd name="connsiteY82" fmla="*/ 2130517 h 3259230"/>
                <a:gd name="connsiteX83" fmla="*/ 1964032 w 2197395"/>
                <a:gd name="connsiteY83" fmla="*/ 2173380 h 3259230"/>
                <a:gd name="connsiteX84" fmla="*/ 1944982 w 2197395"/>
                <a:gd name="connsiteY84" fmla="*/ 2201955 h 3259230"/>
                <a:gd name="connsiteX85" fmla="*/ 1935457 w 2197395"/>
                <a:gd name="connsiteY85" fmla="*/ 2216242 h 3259230"/>
                <a:gd name="connsiteX86" fmla="*/ 1906882 w 2197395"/>
                <a:gd name="connsiteY86" fmla="*/ 2273392 h 3259230"/>
                <a:gd name="connsiteX87" fmla="*/ 1897357 w 2197395"/>
                <a:gd name="connsiteY87" fmla="*/ 2287680 h 3259230"/>
                <a:gd name="connsiteX88" fmla="*/ 1887832 w 2197395"/>
                <a:gd name="connsiteY88" fmla="*/ 2316255 h 3259230"/>
                <a:gd name="connsiteX89" fmla="*/ 1883070 w 2197395"/>
                <a:gd name="connsiteY89" fmla="*/ 2330542 h 3259230"/>
                <a:gd name="connsiteX90" fmla="*/ 1892595 w 2197395"/>
                <a:gd name="connsiteY90" fmla="*/ 2363880 h 3259230"/>
                <a:gd name="connsiteX91" fmla="*/ 1902120 w 2197395"/>
                <a:gd name="connsiteY91" fmla="*/ 2392455 h 3259230"/>
                <a:gd name="connsiteX92" fmla="*/ 1906882 w 2197395"/>
                <a:gd name="connsiteY92" fmla="*/ 2406742 h 3259230"/>
                <a:gd name="connsiteX93" fmla="*/ 1916407 w 2197395"/>
                <a:gd name="connsiteY93" fmla="*/ 2449605 h 3259230"/>
                <a:gd name="connsiteX94" fmla="*/ 1925932 w 2197395"/>
                <a:gd name="connsiteY94" fmla="*/ 2463892 h 3259230"/>
                <a:gd name="connsiteX95" fmla="*/ 1935457 w 2197395"/>
                <a:gd name="connsiteY95" fmla="*/ 2492467 h 3259230"/>
                <a:gd name="connsiteX96" fmla="*/ 1959270 w 2197395"/>
                <a:gd name="connsiteY96" fmla="*/ 2535330 h 3259230"/>
                <a:gd name="connsiteX97" fmla="*/ 1954507 w 2197395"/>
                <a:gd name="connsiteY97" fmla="*/ 2678205 h 3259230"/>
                <a:gd name="connsiteX98" fmla="*/ 1954507 w 2197395"/>
                <a:gd name="connsiteY98" fmla="*/ 2721067 h 3259230"/>
                <a:gd name="connsiteX99" fmla="*/ 1954507 w 2197395"/>
                <a:gd name="connsiteY99" fmla="*/ 3025867 h 3259230"/>
                <a:gd name="connsiteX100" fmla="*/ 1949745 w 2197395"/>
                <a:gd name="connsiteY100" fmla="*/ 3059205 h 3259230"/>
                <a:gd name="connsiteX101" fmla="*/ 1940220 w 2197395"/>
                <a:gd name="connsiteY101" fmla="*/ 3125880 h 3259230"/>
                <a:gd name="connsiteX102" fmla="*/ 1935457 w 2197395"/>
                <a:gd name="connsiteY102" fmla="*/ 3140167 h 3259230"/>
                <a:gd name="connsiteX103" fmla="*/ 1916407 w 2197395"/>
                <a:gd name="connsiteY103" fmla="*/ 3168742 h 3259230"/>
                <a:gd name="connsiteX104" fmla="*/ 1911645 w 2197395"/>
                <a:gd name="connsiteY104" fmla="*/ 3183030 h 3259230"/>
                <a:gd name="connsiteX105" fmla="*/ 1868782 w 2197395"/>
                <a:gd name="connsiteY105" fmla="*/ 3202080 h 3259230"/>
                <a:gd name="connsiteX106" fmla="*/ 1825920 w 2197395"/>
                <a:gd name="connsiteY106" fmla="*/ 3225892 h 3259230"/>
                <a:gd name="connsiteX107" fmla="*/ 1811632 w 2197395"/>
                <a:gd name="connsiteY107" fmla="*/ 3235417 h 3259230"/>
                <a:gd name="connsiteX108" fmla="*/ 1773532 w 2197395"/>
                <a:gd name="connsiteY108" fmla="*/ 3244942 h 3259230"/>
                <a:gd name="connsiteX109" fmla="*/ 1678282 w 2197395"/>
                <a:gd name="connsiteY109" fmla="*/ 3254467 h 3259230"/>
                <a:gd name="connsiteX110" fmla="*/ 1659232 w 2197395"/>
                <a:gd name="connsiteY110" fmla="*/ 3259230 h 3259230"/>
                <a:gd name="connsiteX111" fmla="*/ 1597320 w 2197395"/>
                <a:gd name="connsiteY111" fmla="*/ 3254467 h 3259230"/>
                <a:gd name="connsiteX112" fmla="*/ 1563982 w 2197395"/>
                <a:gd name="connsiteY112" fmla="*/ 3244942 h 3259230"/>
                <a:gd name="connsiteX113" fmla="*/ 1530645 w 2197395"/>
                <a:gd name="connsiteY113" fmla="*/ 3240180 h 3259230"/>
                <a:gd name="connsiteX114" fmla="*/ 1516357 w 2197395"/>
                <a:gd name="connsiteY114" fmla="*/ 3235417 h 3259230"/>
                <a:gd name="connsiteX115" fmla="*/ 1463970 w 2197395"/>
                <a:gd name="connsiteY115" fmla="*/ 3225892 h 3259230"/>
                <a:gd name="connsiteX116" fmla="*/ 1444920 w 2197395"/>
                <a:gd name="connsiteY116" fmla="*/ 3221130 h 3259230"/>
                <a:gd name="connsiteX117" fmla="*/ 1416345 w 2197395"/>
                <a:gd name="connsiteY117" fmla="*/ 3211605 h 3259230"/>
                <a:gd name="connsiteX118" fmla="*/ 1387770 w 2197395"/>
                <a:gd name="connsiteY118" fmla="*/ 3197317 h 3259230"/>
                <a:gd name="connsiteX119" fmla="*/ 1359195 w 2197395"/>
                <a:gd name="connsiteY119" fmla="*/ 3183030 h 3259230"/>
                <a:gd name="connsiteX120" fmla="*/ 1344907 w 2197395"/>
                <a:gd name="connsiteY120" fmla="*/ 3173505 h 3259230"/>
                <a:gd name="connsiteX121" fmla="*/ 1335382 w 2197395"/>
                <a:gd name="connsiteY121" fmla="*/ 3144930 h 3259230"/>
                <a:gd name="connsiteX122" fmla="*/ 1335382 w 2197395"/>
                <a:gd name="connsiteY122" fmla="*/ 3002055 h 3259230"/>
                <a:gd name="connsiteX123" fmla="*/ 1325857 w 2197395"/>
                <a:gd name="connsiteY123" fmla="*/ 2968717 h 3259230"/>
                <a:gd name="connsiteX124" fmla="*/ 1330620 w 2197395"/>
                <a:gd name="connsiteY124" fmla="*/ 2911567 h 3259230"/>
                <a:gd name="connsiteX125" fmla="*/ 1340145 w 2197395"/>
                <a:gd name="connsiteY125" fmla="*/ 2868705 h 3259230"/>
                <a:gd name="connsiteX126" fmla="*/ 1335382 w 2197395"/>
                <a:gd name="connsiteY126" fmla="*/ 2792505 h 3259230"/>
                <a:gd name="connsiteX127" fmla="*/ 1340145 w 2197395"/>
                <a:gd name="connsiteY127" fmla="*/ 2730592 h 3259230"/>
                <a:gd name="connsiteX128" fmla="*/ 1340145 w 2197395"/>
                <a:gd name="connsiteY128" fmla="*/ 2659155 h 3259230"/>
                <a:gd name="connsiteX129" fmla="*/ 1330620 w 2197395"/>
                <a:gd name="connsiteY129" fmla="*/ 2592480 h 3259230"/>
                <a:gd name="connsiteX130" fmla="*/ 1325857 w 2197395"/>
                <a:gd name="connsiteY130" fmla="*/ 2578192 h 3259230"/>
                <a:gd name="connsiteX131" fmla="*/ 1330620 w 2197395"/>
                <a:gd name="connsiteY131" fmla="*/ 2521042 h 3259230"/>
                <a:gd name="connsiteX132" fmla="*/ 1335382 w 2197395"/>
                <a:gd name="connsiteY132" fmla="*/ 2506755 h 3259230"/>
                <a:gd name="connsiteX133" fmla="*/ 1349670 w 2197395"/>
                <a:gd name="connsiteY133" fmla="*/ 2459130 h 3259230"/>
                <a:gd name="connsiteX134" fmla="*/ 1354432 w 2197395"/>
                <a:gd name="connsiteY134" fmla="*/ 2444842 h 3259230"/>
                <a:gd name="connsiteX135" fmla="*/ 1373482 w 2197395"/>
                <a:gd name="connsiteY135" fmla="*/ 2416267 h 3259230"/>
                <a:gd name="connsiteX136" fmla="*/ 1387770 w 2197395"/>
                <a:gd name="connsiteY136" fmla="*/ 2368642 h 3259230"/>
                <a:gd name="connsiteX137" fmla="*/ 1392532 w 2197395"/>
                <a:gd name="connsiteY137" fmla="*/ 2354355 h 3259230"/>
                <a:gd name="connsiteX138" fmla="*/ 1378245 w 2197395"/>
                <a:gd name="connsiteY138" fmla="*/ 2297205 h 3259230"/>
                <a:gd name="connsiteX139" fmla="*/ 1368720 w 2197395"/>
                <a:gd name="connsiteY139" fmla="*/ 2282917 h 3259230"/>
                <a:gd name="connsiteX140" fmla="*/ 1359195 w 2197395"/>
                <a:gd name="connsiteY140" fmla="*/ 2240055 h 3259230"/>
                <a:gd name="connsiteX141" fmla="*/ 1354432 w 2197395"/>
                <a:gd name="connsiteY141" fmla="*/ 2197192 h 3259230"/>
                <a:gd name="connsiteX142" fmla="*/ 1344907 w 2197395"/>
                <a:gd name="connsiteY142" fmla="*/ 2163855 h 3259230"/>
                <a:gd name="connsiteX143" fmla="*/ 1349670 w 2197395"/>
                <a:gd name="connsiteY143" fmla="*/ 2059080 h 3259230"/>
                <a:gd name="connsiteX144" fmla="*/ 1359195 w 2197395"/>
                <a:gd name="connsiteY144" fmla="*/ 2011455 h 3259230"/>
                <a:gd name="connsiteX145" fmla="*/ 1354432 w 2197395"/>
                <a:gd name="connsiteY145" fmla="*/ 1959067 h 3259230"/>
                <a:gd name="connsiteX146" fmla="*/ 1311570 w 2197395"/>
                <a:gd name="connsiteY146" fmla="*/ 1935255 h 3259230"/>
                <a:gd name="connsiteX147" fmla="*/ 1297282 w 2197395"/>
                <a:gd name="connsiteY147" fmla="*/ 1940017 h 3259230"/>
                <a:gd name="connsiteX148" fmla="*/ 1259182 w 2197395"/>
                <a:gd name="connsiteY148" fmla="*/ 1930492 h 3259230"/>
                <a:gd name="connsiteX149" fmla="*/ 1244895 w 2197395"/>
                <a:gd name="connsiteY149" fmla="*/ 1920967 h 3259230"/>
                <a:gd name="connsiteX150" fmla="*/ 1216320 w 2197395"/>
                <a:gd name="connsiteY150" fmla="*/ 1911442 h 3259230"/>
                <a:gd name="connsiteX151" fmla="*/ 1202032 w 2197395"/>
                <a:gd name="connsiteY151" fmla="*/ 1906680 h 3259230"/>
                <a:gd name="connsiteX152" fmla="*/ 1135357 w 2197395"/>
                <a:gd name="connsiteY152" fmla="*/ 1916205 h 3259230"/>
                <a:gd name="connsiteX153" fmla="*/ 1102020 w 2197395"/>
                <a:gd name="connsiteY153" fmla="*/ 1911442 h 3259230"/>
                <a:gd name="connsiteX154" fmla="*/ 1040107 w 2197395"/>
                <a:gd name="connsiteY154" fmla="*/ 1920967 h 3259230"/>
                <a:gd name="connsiteX155" fmla="*/ 978195 w 2197395"/>
                <a:gd name="connsiteY155" fmla="*/ 1916205 h 3259230"/>
                <a:gd name="connsiteX156" fmla="*/ 963907 w 2197395"/>
                <a:gd name="connsiteY156" fmla="*/ 1911442 h 3259230"/>
                <a:gd name="connsiteX157" fmla="*/ 949620 w 2197395"/>
                <a:gd name="connsiteY157" fmla="*/ 1901917 h 3259230"/>
                <a:gd name="connsiteX158" fmla="*/ 930570 w 2197395"/>
                <a:gd name="connsiteY158" fmla="*/ 1897155 h 3259230"/>
                <a:gd name="connsiteX159" fmla="*/ 901995 w 2197395"/>
                <a:gd name="connsiteY159" fmla="*/ 1901917 h 3259230"/>
                <a:gd name="connsiteX160" fmla="*/ 873420 w 2197395"/>
                <a:gd name="connsiteY160" fmla="*/ 1887630 h 3259230"/>
                <a:gd name="connsiteX161" fmla="*/ 801982 w 2197395"/>
                <a:gd name="connsiteY161" fmla="*/ 1892392 h 3259230"/>
                <a:gd name="connsiteX162" fmla="*/ 759120 w 2197395"/>
                <a:gd name="connsiteY162" fmla="*/ 1868580 h 3259230"/>
                <a:gd name="connsiteX163" fmla="*/ 692445 w 2197395"/>
                <a:gd name="connsiteY163" fmla="*/ 1849530 h 3259230"/>
                <a:gd name="connsiteX164" fmla="*/ 654345 w 2197395"/>
                <a:gd name="connsiteY164" fmla="*/ 1844767 h 3259230"/>
                <a:gd name="connsiteX165" fmla="*/ 611482 w 2197395"/>
                <a:gd name="connsiteY165" fmla="*/ 1849530 h 3259230"/>
                <a:gd name="connsiteX166" fmla="*/ 511470 w 2197395"/>
                <a:gd name="connsiteY166" fmla="*/ 1840005 h 3259230"/>
                <a:gd name="connsiteX167" fmla="*/ 440032 w 2197395"/>
                <a:gd name="connsiteY167" fmla="*/ 1830480 h 3259230"/>
                <a:gd name="connsiteX168" fmla="*/ 340020 w 2197395"/>
                <a:gd name="connsiteY168" fmla="*/ 1840005 h 3259230"/>
                <a:gd name="connsiteX169" fmla="*/ 292395 w 2197395"/>
                <a:gd name="connsiteY169" fmla="*/ 1849530 h 3259230"/>
                <a:gd name="connsiteX170" fmla="*/ 254295 w 2197395"/>
                <a:gd name="connsiteY170" fmla="*/ 1859055 h 3259230"/>
                <a:gd name="connsiteX171" fmla="*/ 225720 w 2197395"/>
                <a:gd name="connsiteY171" fmla="*/ 1868580 h 3259230"/>
                <a:gd name="connsiteX172" fmla="*/ 197145 w 2197395"/>
                <a:gd name="connsiteY172" fmla="*/ 1873342 h 3259230"/>
                <a:gd name="connsiteX173" fmla="*/ 168570 w 2197395"/>
                <a:gd name="connsiteY173" fmla="*/ 1863817 h 3259230"/>
                <a:gd name="connsiteX174" fmla="*/ 154282 w 2197395"/>
                <a:gd name="connsiteY174" fmla="*/ 1859055 h 3259230"/>
                <a:gd name="connsiteX175" fmla="*/ 125707 w 2197395"/>
                <a:gd name="connsiteY175" fmla="*/ 1840005 h 3259230"/>
                <a:gd name="connsiteX176" fmla="*/ 106657 w 2197395"/>
                <a:gd name="connsiteY176" fmla="*/ 1811430 h 3259230"/>
                <a:gd name="connsiteX177" fmla="*/ 137342 w 2197395"/>
                <a:gd name="connsiteY177" fmla="*/ 1773330 h 3259230"/>
                <a:gd name="connsiteX178" fmla="*/ 93 w 2197395"/>
                <a:gd name="connsiteY178" fmla="*/ 1744755 h 3259230"/>
                <a:gd name="connsiteX179" fmla="*/ 116053 w 2197395"/>
                <a:gd name="connsiteY179" fmla="*/ 1716180 h 3259230"/>
                <a:gd name="connsiteX180" fmla="*/ 123183 w 2197395"/>
                <a:gd name="connsiteY180" fmla="*/ 1678079 h 3259230"/>
                <a:gd name="connsiteX181" fmla="*/ 135232 w 2197395"/>
                <a:gd name="connsiteY181" fmla="*/ 1649505 h 3259230"/>
                <a:gd name="connsiteX182" fmla="*/ 163807 w 2197395"/>
                <a:gd name="connsiteY182" fmla="*/ 1630455 h 3259230"/>
                <a:gd name="connsiteX183" fmla="*/ 182857 w 2197395"/>
                <a:gd name="connsiteY183" fmla="*/ 1616167 h 3259230"/>
                <a:gd name="connsiteX184" fmla="*/ 216195 w 2197395"/>
                <a:gd name="connsiteY184" fmla="*/ 1606642 h 3259230"/>
                <a:gd name="connsiteX185" fmla="*/ 259057 w 2197395"/>
                <a:gd name="connsiteY185" fmla="*/ 1597117 h 3259230"/>
                <a:gd name="connsiteX186" fmla="*/ 330495 w 2197395"/>
                <a:gd name="connsiteY186" fmla="*/ 1611405 h 3259230"/>
                <a:gd name="connsiteX187" fmla="*/ 344782 w 2197395"/>
                <a:gd name="connsiteY187" fmla="*/ 1620930 h 3259230"/>
                <a:gd name="connsiteX188" fmla="*/ 373357 w 2197395"/>
                <a:gd name="connsiteY188" fmla="*/ 1630455 h 3259230"/>
                <a:gd name="connsiteX189" fmla="*/ 549570 w 2197395"/>
                <a:gd name="connsiteY189" fmla="*/ 1620930 h 3259230"/>
                <a:gd name="connsiteX190" fmla="*/ 582907 w 2197395"/>
                <a:gd name="connsiteY190" fmla="*/ 1611405 h 3259230"/>
                <a:gd name="connsiteX191" fmla="*/ 601957 w 2197395"/>
                <a:gd name="connsiteY191" fmla="*/ 1606642 h 3259230"/>
                <a:gd name="connsiteX192" fmla="*/ 682920 w 2197395"/>
                <a:gd name="connsiteY192" fmla="*/ 1592355 h 3259230"/>
                <a:gd name="connsiteX193" fmla="*/ 744832 w 2197395"/>
                <a:gd name="connsiteY193" fmla="*/ 1582830 h 3259230"/>
                <a:gd name="connsiteX194" fmla="*/ 963907 w 2197395"/>
                <a:gd name="connsiteY194" fmla="*/ 1573305 h 3259230"/>
                <a:gd name="connsiteX195" fmla="*/ 992482 w 2197395"/>
                <a:gd name="connsiteY195" fmla="*/ 1559017 h 3259230"/>
                <a:gd name="connsiteX196" fmla="*/ 1030582 w 2197395"/>
                <a:gd name="connsiteY196" fmla="*/ 1549492 h 3259230"/>
                <a:gd name="connsiteX197" fmla="*/ 1097257 w 2197395"/>
                <a:gd name="connsiteY197" fmla="*/ 1554255 h 3259230"/>
                <a:gd name="connsiteX198" fmla="*/ 1121070 w 2197395"/>
                <a:gd name="connsiteY198" fmla="*/ 1559017 h 3259230"/>
                <a:gd name="connsiteX199" fmla="*/ 1173457 w 2197395"/>
                <a:gd name="connsiteY199" fmla="*/ 1563780 h 3259230"/>
                <a:gd name="connsiteX200" fmla="*/ 1211557 w 2197395"/>
                <a:gd name="connsiteY200" fmla="*/ 1554255 h 3259230"/>
                <a:gd name="connsiteX201" fmla="*/ 1263945 w 2197395"/>
                <a:gd name="connsiteY201" fmla="*/ 1539967 h 3259230"/>
                <a:gd name="connsiteX202" fmla="*/ 1330620 w 2197395"/>
                <a:gd name="connsiteY202" fmla="*/ 1535205 h 3259230"/>
                <a:gd name="connsiteX203" fmla="*/ 1378245 w 2197395"/>
                <a:gd name="connsiteY203" fmla="*/ 1530442 h 3259230"/>
                <a:gd name="connsiteX204" fmla="*/ 1392532 w 2197395"/>
                <a:gd name="connsiteY204" fmla="*/ 1525680 h 3259230"/>
                <a:gd name="connsiteX205" fmla="*/ 1397295 w 2197395"/>
                <a:gd name="connsiteY205" fmla="*/ 1511392 h 3259230"/>
                <a:gd name="connsiteX206" fmla="*/ 1406820 w 2197395"/>
                <a:gd name="connsiteY206" fmla="*/ 1497105 h 3259230"/>
                <a:gd name="connsiteX207" fmla="*/ 1435395 w 2197395"/>
                <a:gd name="connsiteY207" fmla="*/ 1473292 h 3259230"/>
                <a:gd name="connsiteX208" fmla="*/ 1444920 w 2197395"/>
                <a:gd name="connsiteY208" fmla="*/ 1459005 h 3259230"/>
                <a:gd name="connsiteX209" fmla="*/ 1473495 w 2197395"/>
                <a:gd name="connsiteY209" fmla="*/ 1439955 h 3259230"/>
                <a:gd name="connsiteX210" fmla="*/ 1502070 w 2197395"/>
                <a:gd name="connsiteY210" fmla="*/ 1430430 h 3259230"/>
                <a:gd name="connsiteX211" fmla="*/ 1530645 w 2197395"/>
                <a:gd name="connsiteY211" fmla="*/ 1406617 h 3259230"/>
                <a:gd name="connsiteX212" fmla="*/ 1540170 w 2197395"/>
                <a:gd name="connsiteY212" fmla="*/ 1378042 h 3259230"/>
                <a:gd name="connsiteX213" fmla="*/ 1521120 w 2197395"/>
                <a:gd name="connsiteY213" fmla="*/ 1325655 h 3259230"/>
                <a:gd name="connsiteX214" fmla="*/ 1492545 w 2197395"/>
                <a:gd name="connsiteY214" fmla="*/ 1301842 h 3259230"/>
                <a:gd name="connsiteX215" fmla="*/ 1483020 w 2197395"/>
                <a:gd name="connsiteY215" fmla="*/ 1287555 h 3259230"/>
                <a:gd name="connsiteX216" fmla="*/ 1468732 w 2197395"/>
                <a:gd name="connsiteY216" fmla="*/ 1268505 h 3259230"/>
                <a:gd name="connsiteX217" fmla="*/ 1449682 w 2197395"/>
                <a:gd name="connsiteY217" fmla="*/ 1239930 h 3259230"/>
                <a:gd name="connsiteX218" fmla="*/ 1435395 w 2197395"/>
                <a:gd name="connsiteY218" fmla="*/ 1230405 h 3259230"/>
                <a:gd name="connsiteX219" fmla="*/ 1421107 w 2197395"/>
                <a:gd name="connsiteY219" fmla="*/ 1201830 h 3259230"/>
                <a:gd name="connsiteX220" fmla="*/ 1411582 w 2197395"/>
                <a:gd name="connsiteY220" fmla="*/ 1173255 h 3259230"/>
                <a:gd name="connsiteX221" fmla="*/ 1406820 w 2197395"/>
                <a:gd name="connsiteY221" fmla="*/ 1158967 h 3259230"/>
                <a:gd name="connsiteX222" fmla="*/ 1402057 w 2197395"/>
                <a:gd name="connsiteY222" fmla="*/ 1144680 h 3259230"/>
                <a:gd name="connsiteX223" fmla="*/ 1392532 w 2197395"/>
                <a:gd name="connsiteY223" fmla="*/ 1111342 h 3259230"/>
                <a:gd name="connsiteX224" fmla="*/ 1378245 w 2197395"/>
                <a:gd name="connsiteY224" fmla="*/ 1101817 h 3259230"/>
                <a:gd name="connsiteX225" fmla="*/ 1354432 w 2197395"/>
                <a:gd name="connsiteY225" fmla="*/ 1106580 h 3259230"/>
                <a:gd name="connsiteX226" fmla="*/ 1278232 w 2197395"/>
                <a:gd name="connsiteY226" fmla="*/ 1097055 h 3259230"/>
                <a:gd name="connsiteX227" fmla="*/ 1268707 w 2197395"/>
                <a:gd name="connsiteY227" fmla="*/ 1068480 h 3259230"/>
                <a:gd name="connsiteX228" fmla="*/ 1273470 w 2197395"/>
                <a:gd name="connsiteY228" fmla="*/ 1006567 h 3259230"/>
                <a:gd name="connsiteX229" fmla="*/ 1282995 w 2197395"/>
                <a:gd name="connsiteY229" fmla="*/ 992280 h 3259230"/>
                <a:gd name="connsiteX230" fmla="*/ 1311570 w 2197395"/>
                <a:gd name="connsiteY230" fmla="*/ 968467 h 3259230"/>
                <a:gd name="connsiteX231" fmla="*/ 1325857 w 2197395"/>
                <a:gd name="connsiteY231" fmla="*/ 963705 h 3259230"/>
                <a:gd name="connsiteX232" fmla="*/ 1335382 w 2197395"/>
                <a:gd name="connsiteY232" fmla="*/ 949417 h 3259230"/>
                <a:gd name="connsiteX233" fmla="*/ 1363957 w 2197395"/>
                <a:gd name="connsiteY233" fmla="*/ 930367 h 3259230"/>
                <a:gd name="connsiteX234" fmla="*/ 1373482 w 2197395"/>
                <a:gd name="connsiteY234" fmla="*/ 901792 h 3259230"/>
                <a:gd name="connsiteX235" fmla="*/ 1378245 w 2197395"/>
                <a:gd name="connsiteY235" fmla="*/ 887505 h 3259230"/>
                <a:gd name="connsiteX236" fmla="*/ 1387770 w 2197395"/>
                <a:gd name="connsiteY236" fmla="*/ 873217 h 3259230"/>
                <a:gd name="connsiteX237" fmla="*/ 1383007 w 2197395"/>
                <a:gd name="connsiteY237" fmla="*/ 811305 h 3259230"/>
                <a:gd name="connsiteX238" fmla="*/ 1378245 w 2197395"/>
                <a:gd name="connsiteY238" fmla="*/ 797017 h 3259230"/>
                <a:gd name="connsiteX239" fmla="*/ 1363957 w 2197395"/>
                <a:gd name="connsiteY239" fmla="*/ 787492 h 3259230"/>
                <a:gd name="connsiteX240" fmla="*/ 1354432 w 2197395"/>
                <a:gd name="connsiteY240" fmla="*/ 758917 h 3259230"/>
                <a:gd name="connsiteX241" fmla="*/ 1349670 w 2197395"/>
                <a:gd name="connsiteY241" fmla="*/ 744630 h 3259230"/>
                <a:gd name="connsiteX242" fmla="*/ 1344907 w 2197395"/>
                <a:gd name="connsiteY242" fmla="*/ 725580 h 3259230"/>
                <a:gd name="connsiteX243" fmla="*/ 1340145 w 2197395"/>
                <a:gd name="connsiteY243" fmla="*/ 687480 h 3259230"/>
                <a:gd name="connsiteX244" fmla="*/ 1335382 w 2197395"/>
                <a:gd name="connsiteY244" fmla="*/ 673192 h 3259230"/>
                <a:gd name="connsiteX245" fmla="*/ 1325857 w 2197395"/>
                <a:gd name="connsiteY245" fmla="*/ 630330 h 3259230"/>
                <a:gd name="connsiteX246" fmla="*/ 1330620 w 2197395"/>
                <a:gd name="connsiteY246" fmla="*/ 596992 h 3259230"/>
                <a:gd name="connsiteX247" fmla="*/ 1335382 w 2197395"/>
                <a:gd name="connsiteY247" fmla="*/ 582705 h 3259230"/>
                <a:gd name="connsiteX248" fmla="*/ 1354432 w 2197395"/>
                <a:gd name="connsiteY248" fmla="*/ 577942 h 3259230"/>
                <a:gd name="connsiteX249" fmla="*/ 1378245 w 2197395"/>
                <a:gd name="connsiteY249" fmla="*/ 554130 h 3259230"/>
                <a:gd name="connsiteX250" fmla="*/ 1406820 w 2197395"/>
                <a:gd name="connsiteY250" fmla="*/ 525555 h 3259230"/>
                <a:gd name="connsiteX251" fmla="*/ 1411582 w 2197395"/>
                <a:gd name="connsiteY251" fmla="*/ 511267 h 3259230"/>
                <a:gd name="connsiteX252" fmla="*/ 1421107 w 2197395"/>
                <a:gd name="connsiteY252" fmla="*/ 496980 h 3259230"/>
                <a:gd name="connsiteX253" fmla="*/ 1425870 w 2197395"/>
                <a:gd name="connsiteY253" fmla="*/ 477930 h 3259230"/>
                <a:gd name="connsiteX254" fmla="*/ 1449682 w 2197395"/>
                <a:gd name="connsiteY254" fmla="*/ 411255 h 3259230"/>
                <a:gd name="connsiteX255" fmla="*/ 1459207 w 2197395"/>
                <a:gd name="connsiteY255" fmla="*/ 311242 h 3259230"/>
                <a:gd name="connsiteX256" fmla="*/ 1468732 w 2197395"/>
                <a:gd name="connsiteY256" fmla="*/ 268380 h 3259230"/>
                <a:gd name="connsiteX257" fmla="*/ 1473495 w 2197395"/>
                <a:gd name="connsiteY257" fmla="*/ 235042 h 3259230"/>
                <a:gd name="connsiteX258" fmla="*/ 1483020 w 2197395"/>
                <a:gd name="connsiteY258" fmla="*/ 206467 h 3259230"/>
                <a:gd name="connsiteX259" fmla="*/ 1487782 w 2197395"/>
                <a:gd name="connsiteY259" fmla="*/ 187417 h 3259230"/>
                <a:gd name="connsiteX260" fmla="*/ 1497307 w 2197395"/>
                <a:gd name="connsiteY260" fmla="*/ 92167 h 3259230"/>
                <a:gd name="connsiteX261" fmla="*/ 1521120 w 2197395"/>
                <a:gd name="connsiteY261" fmla="*/ 44542 h 3259230"/>
                <a:gd name="connsiteX262" fmla="*/ 1549695 w 2197395"/>
                <a:gd name="connsiteY262" fmla="*/ 20730 h 3259230"/>
                <a:gd name="connsiteX263" fmla="*/ 1578270 w 2197395"/>
                <a:gd name="connsiteY263" fmla="*/ 11205 h 3259230"/>
                <a:gd name="connsiteX264" fmla="*/ 1592557 w 2197395"/>
                <a:gd name="connsiteY264" fmla="*/ 6442 h 3259230"/>
                <a:gd name="connsiteX265" fmla="*/ 1606846 w 2197395"/>
                <a:gd name="connsiteY265" fmla="*/ 1680 h 3259230"/>
                <a:gd name="connsiteX266" fmla="*/ 1670802 w 2197395"/>
                <a:gd name="connsiteY266" fmla="*/ 1679 h 3259230"/>
                <a:gd name="connsiteX0" fmla="*/ 1564365 w 2090958"/>
                <a:gd name="connsiteY0" fmla="*/ 1679 h 3259230"/>
                <a:gd name="connsiteX1" fmla="*/ 1624233 w 2090958"/>
                <a:gd name="connsiteY1" fmla="*/ 42161 h 3259230"/>
                <a:gd name="connsiteX2" fmla="*/ 1638520 w 2090958"/>
                <a:gd name="connsiteY2" fmla="*/ 111217 h 3259230"/>
                <a:gd name="connsiteX3" fmla="*/ 1648045 w 2090958"/>
                <a:gd name="connsiteY3" fmla="*/ 154080 h 3259230"/>
                <a:gd name="connsiteX4" fmla="*/ 1657570 w 2090958"/>
                <a:gd name="connsiteY4" fmla="*/ 215992 h 3259230"/>
                <a:gd name="connsiteX5" fmla="*/ 1667095 w 2090958"/>
                <a:gd name="connsiteY5" fmla="*/ 249330 h 3259230"/>
                <a:gd name="connsiteX6" fmla="*/ 1681383 w 2090958"/>
                <a:gd name="connsiteY6" fmla="*/ 325530 h 3259230"/>
                <a:gd name="connsiteX7" fmla="*/ 1690908 w 2090958"/>
                <a:gd name="connsiteY7" fmla="*/ 354105 h 3259230"/>
                <a:gd name="connsiteX8" fmla="*/ 1695670 w 2090958"/>
                <a:gd name="connsiteY8" fmla="*/ 368392 h 3259230"/>
                <a:gd name="connsiteX9" fmla="*/ 1705195 w 2090958"/>
                <a:gd name="connsiteY9" fmla="*/ 382680 h 3259230"/>
                <a:gd name="connsiteX10" fmla="*/ 1714720 w 2090958"/>
                <a:gd name="connsiteY10" fmla="*/ 411255 h 3259230"/>
                <a:gd name="connsiteX11" fmla="*/ 1733770 w 2090958"/>
                <a:gd name="connsiteY11" fmla="*/ 439830 h 3259230"/>
                <a:gd name="connsiteX12" fmla="*/ 1738533 w 2090958"/>
                <a:gd name="connsiteY12" fmla="*/ 454117 h 3259230"/>
                <a:gd name="connsiteX13" fmla="*/ 1762345 w 2090958"/>
                <a:gd name="connsiteY13" fmla="*/ 482692 h 3259230"/>
                <a:gd name="connsiteX14" fmla="*/ 1776633 w 2090958"/>
                <a:gd name="connsiteY14" fmla="*/ 487455 h 3259230"/>
                <a:gd name="connsiteX15" fmla="*/ 1786158 w 2090958"/>
                <a:gd name="connsiteY15" fmla="*/ 501742 h 3259230"/>
                <a:gd name="connsiteX16" fmla="*/ 1814733 w 2090958"/>
                <a:gd name="connsiteY16" fmla="*/ 520792 h 3259230"/>
                <a:gd name="connsiteX17" fmla="*/ 1843308 w 2090958"/>
                <a:gd name="connsiteY17" fmla="*/ 563655 h 3259230"/>
                <a:gd name="connsiteX18" fmla="*/ 1852833 w 2090958"/>
                <a:gd name="connsiteY18" fmla="*/ 577942 h 3259230"/>
                <a:gd name="connsiteX19" fmla="*/ 1848070 w 2090958"/>
                <a:gd name="connsiteY19" fmla="*/ 611280 h 3259230"/>
                <a:gd name="connsiteX20" fmla="*/ 1838545 w 2090958"/>
                <a:gd name="connsiteY20" fmla="*/ 673192 h 3259230"/>
                <a:gd name="connsiteX21" fmla="*/ 1829020 w 2090958"/>
                <a:gd name="connsiteY21" fmla="*/ 701767 h 3259230"/>
                <a:gd name="connsiteX22" fmla="*/ 1819495 w 2090958"/>
                <a:gd name="connsiteY22" fmla="*/ 716055 h 3259230"/>
                <a:gd name="connsiteX23" fmla="*/ 1814733 w 2090958"/>
                <a:gd name="connsiteY23" fmla="*/ 735105 h 3259230"/>
                <a:gd name="connsiteX24" fmla="*/ 1809970 w 2090958"/>
                <a:gd name="connsiteY24" fmla="*/ 749392 h 3259230"/>
                <a:gd name="connsiteX25" fmla="*/ 1814733 w 2090958"/>
                <a:gd name="connsiteY25" fmla="*/ 777967 h 3259230"/>
                <a:gd name="connsiteX26" fmla="*/ 1824258 w 2090958"/>
                <a:gd name="connsiteY26" fmla="*/ 806542 h 3259230"/>
                <a:gd name="connsiteX27" fmla="*/ 1829020 w 2090958"/>
                <a:gd name="connsiteY27" fmla="*/ 820830 h 3259230"/>
                <a:gd name="connsiteX28" fmla="*/ 1838545 w 2090958"/>
                <a:gd name="connsiteY28" fmla="*/ 835117 h 3259230"/>
                <a:gd name="connsiteX29" fmla="*/ 1843308 w 2090958"/>
                <a:gd name="connsiteY29" fmla="*/ 854167 h 3259230"/>
                <a:gd name="connsiteX30" fmla="*/ 1852833 w 2090958"/>
                <a:gd name="connsiteY30" fmla="*/ 954180 h 3259230"/>
                <a:gd name="connsiteX31" fmla="*/ 1857595 w 2090958"/>
                <a:gd name="connsiteY31" fmla="*/ 992280 h 3259230"/>
                <a:gd name="connsiteX32" fmla="*/ 1852833 w 2090958"/>
                <a:gd name="connsiteY32" fmla="*/ 1016092 h 3259230"/>
                <a:gd name="connsiteX33" fmla="*/ 1838545 w 2090958"/>
                <a:gd name="connsiteY33" fmla="*/ 1087530 h 3259230"/>
                <a:gd name="connsiteX34" fmla="*/ 1829020 w 2090958"/>
                <a:gd name="connsiteY34" fmla="*/ 1116105 h 3259230"/>
                <a:gd name="connsiteX35" fmla="*/ 1819495 w 2090958"/>
                <a:gd name="connsiteY35" fmla="*/ 1144680 h 3259230"/>
                <a:gd name="connsiteX36" fmla="*/ 1805208 w 2090958"/>
                <a:gd name="connsiteY36" fmla="*/ 1187542 h 3259230"/>
                <a:gd name="connsiteX37" fmla="*/ 1800445 w 2090958"/>
                <a:gd name="connsiteY37" fmla="*/ 1201830 h 3259230"/>
                <a:gd name="connsiteX38" fmla="*/ 1767108 w 2090958"/>
                <a:gd name="connsiteY38" fmla="*/ 1244692 h 3259230"/>
                <a:gd name="connsiteX39" fmla="*/ 1757583 w 2090958"/>
                <a:gd name="connsiteY39" fmla="*/ 1258980 h 3259230"/>
                <a:gd name="connsiteX40" fmla="*/ 1729008 w 2090958"/>
                <a:gd name="connsiteY40" fmla="*/ 1278030 h 3259230"/>
                <a:gd name="connsiteX41" fmla="*/ 1719483 w 2090958"/>
                <a:gd name="connsiteY41" fmla="*/ 1292317 h 3259230"/>
                <a:gd name="connsiteX42" fmla="*/ 1690908 w 2090958"/>
                <a:gd name="connsiteY42" fmla="*/ 1311367 h 3259230"/>
                <a:gd name="connsiteX43" fmla="*/ 1681383 w 2090958"/>
                <a:gd name="connsiteY43" fmla="*/ 1325655 h 3259230"/>
                <a:gd name="connsiteX44" fmla="*/ 1667095 w 2090958"/>
                <a:gd name="connsiteY44" fmla="*/ 1335180 h 3259230"/>
                <a:gd name="connsiteX45" fmla="*/ 1657570 w 2090958"/>
                <a:gd name="connsiteY45" fmla="*/ 1378042 h 3259230"/>
                <a:gd name="connsiteX46" fmla="*/ 1671858 w 2090958"/>
                <a:gd name="connsiteY46" fmla="*/ 1406617 h 3259230"/>
                <a:gd name="connsiteX47" fmla="*/ 1686145 w 2090958"/>
                <a:gd name="connsiteY47" fmla="*/ 1416142 h 3259230"/>
                <a:gd name="connsiteX48" fmla="*/ 1724245 w 2090958"/>
                <a:gd name="connsiteY48" fmla="*/ 1439955 h 3259230"/>
                <a:gd name="connsiteX49" fmla="*/ 1738533 w 2090958"/>
                <a:gd name="connsiteY49" fmla="*/ 1444717 h 3259230"/>
                <a:gd name="connsiteX50" fmla="*/ 1748058 w 2090958"/>
                <a:gd name="connsiteY50" fmla="*/ 1459005 h 3259230"/>
                <a:gd name="connsiteX51" fmla="*/ 1781395 w 2090958"/>
                <a:gd name="connsiteY51" fmla="*/ 1497105 h 3259230"/>
                <a:gd name="connsiteX52" fmla="*/ 1800445 w 2090958"/>
                <a:gd name="connsiteY52" fmla="*/ 1539967 h 3259230"/>
                <a:gd name="connsiteX53" fmla="*/ 1814733 w 2090958"/>
                <a:gd name="connsiteY53" fmla="*/ 1544730 h 3259230"/>
                <a:gd name="connsiteX54" fmla="*/ 1819495 w 2090958"/>
                <a:gd name="connsiteY54" fmla="*/ 1559017 h 3259230"/>
                <a:gd name="connsiteX55" fmla="*/ 1848070 w 2090958"/>
                <a:gd name="connsiteY55" fmla="*/ 1578067 h 3259230"/>
                <a:gd name="connsiteX56" fmla="*/ 1867120 w 2090958"/>
                <a:gd name="connsiteY56" fmla="*/ 1620930 h 3259230"/>
                <a:gd name="connsiteX57" fmla="*/ 1881408 w 2090958"/>
                <a:gd name="connsiteY57" fmla="*/ 1630455 h 3259230"/>
                <a:gd name="connsiteX58" fmla="*/ 1929033 w 2090958"/>
                <a:gd name="connsiteY58" fmla="*/ 1644742 h 3259230"/>
                <a:gd name="connsiteX59" fmla="*/ 1943320 w 2090958"/>
                <a:gd name="connsiteY59" fmla="*/ 1649505 h 3259230"/>
                <a:gd name="connsiteX60" fmla="*/ 1971895 w 2090958"/>
                <a:gd name="connsiteY60" fmla="*/ 1663792 h 3259230"/>
                <a:gd name="connsiteX61" fmla="*/ 2014758 w 2090958"/>
                <a:gd name="connsiteY61" fmla="*/ 1692367 h 3259230"/>
                <a:gd name="connsiteX62" fmla="*/ 2029045 w 2090958"/>
                <a:gd name="connsiteY62" fmla="*/ 1701892 h 3259230"/>
                <a:gd name="connsiteX63" fmla="*/ 2038570 w 2090958"/>
                <a:gd name="connsiteY63" fmla="*/ 1716180 h 3259230"/>
                <a:gd name="connsiteX64" fmla="*/ 2052858 w 2090958"/>
                <a:gd name="connsiteY64" fmla="*/ 1725705 h 3259230"/>
                <a:gd name="connsiteX65" fmla="*/ 2062383 w 2090958"/>
                <a:gd name="connsiteY65" fmla="*/ 1754280 h 3259230"/>
                <a:gd name="connsiteX66" fmla="*/ 2067145 w 2090958"/>
                <a:gd name="connsiteY66" fmla="*/ 1768567 h 3259230"/>
                <a:gd name="connsiteX67" fmla="*/ 2071908 w 2090958"/>
                <a:gd name="connsiteY67" fmla="*/ 1782855 h 3259230"/>
                <a:gd name="connsiteX68" fmla="*/ 2076670 w 2090958"/>
                <a:gd name="connsiteY68" fmla="*/ 1806667 h 3259230"/>
                <a:gd name="connsiteX69" fmla="*/ 2081433 w 2090958"/>
                <a:gd name="connsiteY69" fmla="*/ 1820955 h 3259230"/>
                <a:gd name="connsiteX70" fmla="*/ 2090958 w 2090958"/>
                <a:gd name="connsiteY70" fmla="*/ 1859055 h 3259230"/>
                <a:gd name="connsiteX71" fmla="*/ 2081433 w 2090958"/>
                <a:gd name="connsiteY71" fmla="*/ 1935255 h 3259230"/>
                <a:gd name="connsiteX72" fmla="*/ 2071908 w 2090958"/>
                <a:gd name="connsiteY72" fmla="*/ 1963830 h 3259230"/>
                <a:gd name="connsiteX73" fmla="*/ 2067145 w 2090958"/>
                <a:gd name="connsiteY73" fmla="*/ 1978117 h 3259230"/>
                <a:gd name="connsiteX74" fmla="*/ 2048095 w 2090958"/>
                <a:gd name="connsiteY74" fmla="*/ 2006692 h 3259230"/>
                <a:gd name="connsiteX75" fmla="*/ 2033808 w 2090958"/>
                <a:gd name="connsiteY75" fmla="*/ 2035267 h 3259230"/>
                <a:gd name="connsiteX76" fmla="*/ 2019520 w 2090958"/>
                <a:gd name="connsiteY76" fmla="*/ 2044792 h 3259230"/>
                <a:gd name="connsiteX77" fmla="*/ 2009995 w 2090958"/>
                <a:gd name="connsiteY77" fmla="*/ 2059080 h 3259230"/>
                <a:gd name="connsiteX78" fmla="*/ 1995708 w 2090958"/>
                <a:gd name="connsiteY78" fmla="*/ 2063842 h 3259230"/>
                <a:gd name="connsiteX79" fmla="*/ 1933795 w 2090958"/>
                <a:gd name="connsiteY79" fmla="*/ 2078130 h 3259230"/>
                <a:gd name="connsiteX80" fmla="*/ 1919508 w 2090958"/>
                <a:gd name="connsiteY80" fmla="*/ 2092417 h 3259230"/>
                <a:gd name="connsiteX81" fmla="*/ 1905220 w 2090958"/>
                <a:gd name="connsiteY81" fmla="*/ 2101942 h 3259230"/>
                <a:gd name="connsiteX82" fmla="*/ 1886170 w 2090958"/>
                <a:gd name="connsiteY82" fmla="*/ 2130517 h 3259230"/>
                <a:gd name="connsiteX83" fmla="*/ 1857595 w 2090958"/>
                <a:gd name="connsiteY83" fmla="*/ 2173380 h 3259230"/>
                <a:gd name="connsiteX84" fmla="*/ 1838545 w 2090958"/>
                <a:gd name="connsiteY84" fmla="*/ 2201955 h 3259230"/>
                <a:gd name="connsiteX85" fmla="*/ 1829020 w 2090958"/>
                <a:gd name="connsiteY85" fmla="*/ 2216242 h 3259230"/>
                <a:gd name="connsiteX86" fmla="*/ 1800445 w 2090958"/>
                <a:gd name="connsiteY86" fmla="*/ 2273392 h 3259230"/>
                <a:gd name="connsiteX87" fmla="*/ 1790920 w 2090958"/>
                <a:gd name="connsiteY87" fmla="*/ 2287680 h 3259230"/>
                <a:gd name="connsiteX88" fmla="*/ 1781395 w 2090958"/>
                <a:gd name="connsiteY88" fmla="*/ 2316255 h 3259230"/>
                <a:gd name="connsiteX89" fmla="*/ 1776633 w 2090958"/>
                <a:gd name="connsiteY89" fmla="*/ 2330542 h 3259230"/>
                <a:gd name="connsiteX90" fmla="*/ 1786158 w 2090958"/>
                <a:gd name="connsiteY90" fmla="*/ 2363880 h 3259230"/>
                <a:gd name="connsiteX91" fmla="*/ 1795683 w 2090958"/>
                <a:gd name="connsiteY91" fmla="*/ 2392455 h 3259230"/>
                <a:gd name="connsiteX92" fmla="*/ 1800445 w 2090958"/>
                <a:gd name="connsiteY92" fmla="*/ 2406742 h 3259230"/>
                <a:gd name="connsiteX93" fmla="*/ 1809970 w 2090958"/>
                <a:gd name="connsiteY93" fmla="*/ 2449605 h 3259230"/>
                <a:gd name="connsiteX94" fmla="*/ 1819495 w 2090958"/>
                <a:gd name="connsiteY94" fmla="*/ 2463892 h 3259230"/>
                <a:gd name="connsiteX95" fmla="*/ 1829020 w 2090958"/>
                <a:gd name="connsiteY95" fmla="*/ 2492467 h 3259230"/>
                <a:gd name="connsiteX96" fmla="*/ 1852833 w 2090958"/>
                <a:gd name="connsiteY96" fmla="*/ 2535330 h 3259230"/>
                <a:gd name="connsiteX97" fmla="*/ 1848070 w 2090958"/>
                <a:gd name="connsiteY97" fmla="*/ 2678205 h 3259230"/>
                <a:gd name="connsiteX98" fmla="*/ 1848070 w 2090958"/>
                <a:gd name="connsiteY98" fmla="*/ 2721067 h 3259230"/>
                <a:gd name="connsiteX99" fmla="*/ 1848070 w 2090958"/>
                <a:gd name="connsiteY99" fmla="*/ 3025867 h 3259230"/>
                <a:gd name="connsiteX100" fmla="*/ 1843308 w 2090958"/>
                <a:gd name="connsiteY100" fmla="*/ 3059205 h 3259230"/>
                <a:gd name="connsiteX101" fmla="*/ 1833783 w 2090958"/>
                <a:gd name="connsiteY101" fmla="*/ 3125880 h 3259230"/>
                <a:gd name="connsiteX102" fmla="*/ 1829020 w 2090958"/>
                <a:gd name="connsiteY102" fmla="*/ 3140167 h 3259230"/>
                <a:gd name="connsiteX103" fmla="*/ 1809970 w 2090958"/>
                <a:gd name="connsiteY103" fmla="*/ 3168742 h 3259230"/>
                <a:gd name="connsiteX104" fmla="*/ 1805208 w 2090958"/>
                <a:gd name="connsiteY104" fmla="*/ 3183030 h 3259230"/>
                <a:gd name="connsiteX105" fmla="*/ 1762345 w 2090958"/>
                <a:gd name="connsiteY105" fmla="*/ 3202080 h 3259230"/>
                <a:gd name="connsiteX106" fmla="*/ 1719483 w 2090958"/>
                <a:gd name="connsiteY106" fmla="*/ 3225892 h 3259230"/>
                <a:gd name="connsiteX107" fmla="*/ 1705195 w 2090958"/>
                <a:gd name="connsiteY107" fmla="*/ 3235417 h 3259230"/>
                <a:gd name="connsiteX108" fmla="*/ 1667095 w 2090958"/>
                <a:gd name="connsiteY108" fmla="*/ 3244942 h 3259230"/>
                <a:gd name="connsiteX109" fmla="*/ 1571845 w 2090958"/>
                <a:gd name="connsiteY109" fmla="*/ 3254467 h 3259230"/>
                <a:gd name="connsiteX110" fmla="*/ 1552795 w 2090958"/>
                <a:gd name="connsiteY110" fmla="*/ 3259230 h 3259230"/>
                <a:gd name="connsiteX111" fmla="*/ 1490883 w 2090958"/>
                <a:gd name="connsiteY111" fmla="*/ 3254467 h 3259230"/>
                <a:gd name="connsiteX112" fmla="*/ 1457545 w 2090958"/>
                <a:gd name="connsiteY112" fmla="*/ 3244942 h 3259230"/>
                <a:gd name="connsiteX113" fmla="*/ 1424208 w 2090958"/>
                <a:gd name="connsiteY113" fmla="*/ 3240180 h 3259230"/>
                <a:gd name="connsiteX114" fmla="*/ 1409920 w 2090958"/>
                <a:gd name="connsiteY114" fmla="*/ 3235417 h 3259230"/>
                <a:gd name="connsiteX115" fmla="*/ 1357533 w 2090958"/>
                <a:gd name="connsiteY115" fmla="*/ 3225892 h 3259230"/>
                <a:gd name="connsiteX116" fmla="*/ 1338483 w 2090958"/>
                <a:gd name="connsiteY116" fmla="*/ 3221130 h 3259230"/>
                <a:gd name="connsiteX117" fmla="*/ 1309908 w 2090958"/>
                <a:gd name="connsiteY117" fmla="*/ 3211605 h 3259230"/>
                <a:gd name="connsiteX118" fmla="*/ 1281333 w 2090958"/>
                <a:gd name="connsiteY118" fmla="*/ 3197317 h 3259230"/>
                <a:gd name="connsiteX119" fmla="*/ 1252758 w 2090958"/>
                <a:gd name="connsiteY119" fmla="*/ 3183030 h 3259230"/>
                <a:gd name="connsiteX120" fmla="*/ 1238470 w 2090958"/>
                <a:gd name="connsiteY120" fmla="*/ 3173505 h 3259230"/>
                <a:gd name="connsiteX121" fmla="*/ 1228945 w 2090958"/>
                <a:gd name="connsiteY121" fmla="*/ 3144930 h 3259230"/>
                <a:gd name="connsiteX122" fmla="*/ 1228945 w 2090958"/>
                <a:gd name="connsiteY122" fmla="*/ 3002055 h 3259230"/>
                <a:gd name="connsiteX123" fmla="*/ 1219420 w 2090958"/>
                <a:gd name="connsiteY123" fmla="*/ 2968717 h 3259230"/>
                <a:gd name="connsiteX124" fmla="*/ 1224183 w 2090958"/>
                <a:gd name="connsiteY124" fmla="*/ 2911567 h 3259230"/>
                <a:gd name="connsiteX125" fmla="*/ 1233708 w 2090958"/>
                <a:gd name="connsiteY125" fmla="*/ 2868705 h 3259230"/>
                <a:gd name="connsiteX126" fmla="*/ 1228945 w 2090958"/>
                <a:gd name="connsiteY126" fmla="*/ 2792505 h 3259230"/>
                <a:gd name="connsiteX127" fmla="*/ 1233708 w 2090958"/>
                <a:gd name="connsiteY127" fmla="*/ 2730592 h 3259230"/>
                <a:gd name="connsiteX128" fmla="*/ 1233708 w 2090958"/>
                <a:gd name="connsiteY128" fmla="*/ 2659155 h 3259230"/>
                <a:gd name="connsiteX129" fmla="*/ 1224183 w 2090958"/>
                <a:gd name="connsiteY129" fmla="*/ 2592480 h 3259230"/>
                <a:gd name="connsiteX130" fmla="*/ 1219420 w 2090958"/>
                <a:gd name="connsiteY130" fmla="*/ 2578192 h 3259230"/>
                <a:gd name="connsiteX131" fmla="*/ 1224183 w 2090958"/>
                <a:gd name="connsiteY131" fmla="*/ 2521042 h 3259230"/>
                <a:gd name="connsiteX132" fmla="*/ 1228945 w 2090958"/>
                <a:gd name="connsiteY132" fmla="*/ 2506755 h 3259230"/>
                <a:gd name="connsiteX133" fmla="*/ 1243233 w 2090958"/>
                <a:gd name="connsiteY133" fmla="*/ 2459130 h 3259230"/>
                <a:gd name="connsiteX134" fmla="*/ 1247995 w 2090958"/>
                <a:gd name="connsiteY134" fmla="*/ 2444842 h 3259230"/>
                <a:gd name="connsiteX135" fmla="*/ 1267045 w 2090958"/>
                <a:gd name="connsiteY135" fmla="*/ 2416267 h 3259230"/>
                <a:gd name="connsiteX136" fmla="*/ 1281333 w 2090958"/>
                <a:gd name="connsiteY136" fmla="*/ 2368642 h 3259230"/>
                <a:gd name="connsiteX137" fmla="*/ 1286095 w 2090958"/>
                <a:gd name="connsiteY137" fmla="*/ 2354355 h 3259230"/>
                <a:gd name="connsiteX138" fmla="*/ 1271808 w 2090958"/>
                <a:gd name="connsiteY138" fmla="*/ 2297205 h 3259230"/>
                <a:gd name="connsiteX139" fmla="*/ 1262283 w 2090958"/>
                <a:gd name="connsiteY139" fmla="*/ 2282917 h 3259230"/>
                <a:gd name="connsiteX140" fmla="*/ 1252758 w 2090958"/>
                <a:gd name="connsiteY140" fmla="*/ 2240055 h 3259230"/>
                <a:gd name="connsiteX141" fmla="*/ 1247995 w 2090958"/>
                <a:gd name="connsiteY141" fmla="*/ 2197192 h 3259230"/>
                <a:gd name="connsiteX142" fmla="*/ 1238470 w 2090958"/>
                <a:gd name="connsiteY142" fmla="*/ 2163855 h 3259230"/>
                <a:gd name="connsiteX143" fmla="*/ 1243233 w 2090958"/>
                <a:gd name="connsiteY143" fmla="*/ 2059080 h 3259230"/>
                <a:gd name="connsiteX144" fmla="*/ 1252758 w 2090958"/>
                <a:gd name="connsiteY144" fmla="*/ 2011455 h 3259230"/>
                <a:gd name="connsiteX145" fmla="*/ 1247995 w 2090958"/>
                <a:gd name="connsiteY145" fmla="*/ 1959067 h 3259230"/>
                <a:gd name="connsiteX146" fmla="*/ 1205133 w 2090958"/>
                <a:gd name="connsiteY146" fmla="*/ 1935255 h 3259230"/>
                <a:gd name="connsiteX147" fmla="*/ 1190845 w 2090958"/>
                <a:gd name="connsiteY147" fmla="*/ 1940017 h 3259230"/>
                <a:gd name="connsiteX148" fmla="*/ 1152745 w 2090958"/>
                <a:gd name="connsiteY148" fmla="*/ 1930492 h 3259230"/>
                <a:gd name="connsiteX149" fmla="*/ 1138458 w 2090958"/>
                <a:gd name="connsiteY149" fmla="*/ 1920967 h 3259230"/>
                <a:gd name="connsiteX150" fmla="*/ 1109883 w 2090958"/>
                <a:gd name="connsiteY150" fmla="*/ 1911442 h 3259230"/>
                <a:gd name="connsiteX151" fmla="*/ 1095595 w 2090958"/>
                <a:gd name="connsiteY151" fmla="*/ 1906680 h 3259230"/>
                <a:gd name="connsiteX152" fmla="*/ 1028920 w 2090958"/>
                <a:gd name="connsiteY152" fmla="*/ 1916205 h 3259230"/>
                <a:gd name="connsiteX153" fmla="*/ 995583 w 2090958"/>
                <a:gd name="connsiteY153" fmla="*/ 1911442 h 3259230"/>
                <a:gd name="connsiteX154" fmla="*/ 933670 w 2090958"/>
                <a:gd name="connsiteY154" fmla="*/ 1920967 h 3259230"/>
                <a:gd name="connsiteX155" fmla="*/ 871758 w 2090958"/>
                <a:gd name="connsiteY155" fmla="*/ 1916205 h 3259230"/>
                <a:gd name="connsiteX156" fmla="*/ 857470 w 2090958"/>
                <a:gd name="connsiteY156" fmla="*/ 1911442 h 3259230"/>
                <a:gd name="connsiteX157" fmla="*/ 843183 w 2090958"/>
                <a:gd name="connsiteY157" fmla="*/ 1901917 h 3259230"/>
                <a:gd name="connsiteX158" fmla="*/ 824133 w 2090958"/>
                <a:gd name="connsiteY158" fmla="*/ 1897155 h 3259230"/>
                <a:gd name="connsiteX159" fmla="*/ 795558 w 2090958"/>
                <a:gd name="connsiteY159" fmla="*/ 1901917 h 3259230"/>
                <a:gd name="connsiteX160" fmla="*/ 766983 w 2090958"/>
                <a:gd name="connsiteY160" fmla="*/ 1887630 h 3259230"/>
                <a:gd name="connsiteX161" fmla="*/ 695545 w 2090958"/>
                <a:gd name="connsiteY161" fmla="*/ 1892392 h 3259230"/>
                <a:gd name="connsiteX162" fmla="*/ 652683 w 2090958"/>
                <a:gd name="connsiteY162" fmla="*/ 1868580 h 3259230"/>
                <a:gd name="connsiteX163" fmla="*/ 586008 w 2090958"/>
                <a:gd name="connsiteY163" fmla="*/ 1849530 h 3259230"/>
                <a:gd name="connsiteX164" fmla="*/ 547908 w 2090958"/>
                <a:gd name="connsiteY164" fmla="*/ 1844767 h 3259230"/>
                <a:gd name="connsiteX165" fmla="*/ 505045 w 2090958"/>
                <a:gd name="connsiteY165" fmla="*/ 1849530 h 3259230"/>
                <a:gd name="connsiteX166" fmla="*/ 405033 w 2090958"/>
                <a:gd name="connsiteY166" fmla="*/ 1840005 h 3259230"/>
                <a:gd name="connsiteX167" fmla="*/ 333595 w 2090958"/>
                <a:gd name="connsiteY167" fmla="*/ 1830480 h 3259230"/>
                <a:gd name="connsiteX168" fmla="*/ 233583 w 2090958"/>
                <a:gd name="connsiteY168" fmla="*/ 1840005 h 3259230"/>
                <a:gd name="connsiteX169" fmla="*/ 185958 w 2090958"/>
                <a:gd name="connsiteY169" fmla="*/ 1849530 h 3259230"/>
                <a:gd name="connsiteX170" fmla="*/ 147858 w 2090958"/>
                <a:gd name="connsiteY170" fmla="*/ 1859055 h 3259230"/>
                <a:gd name="connsiteX171" fmla="*/ 119283 w 2090958"/>
                <a:gd name="connsiteY171" fmla="*/ 1868580 h 3259230"/>
                <a:gd name="connsiteX172" fmla="*/ 90708 w 2090958"/>
                <a:gd name="connsiteY172" fmla="*/ 1873342 h 3259230"/>
                <a:gd name="connsiteX173" fmla="*/ 62133 w 2090958"/>
                <a:gd name="connsiteY173" fmla="*/ 1863817 h 3259230"/>
                <a:gd name="connsiteX174" fmla="*/ 47845 w 2090958"/>
                <a:gd name="connsiteY174" fmla="*/ 1859055 h 3259230"/>
                <a:gd name="connsiteX175" fmla="*/ 19270 w 2090958"/>
                <a:gd name="connsiteY175" fmla="*/ 1840005 h 3259230"/>
                <a:gd name="connsiteX176" fmla="*/ 220 w 2090958"/>
                <a:gd name="connsiteY176" fmla="*/ 1811430 h 3259230"/>
                <a:gd name="connsiteX177" fmla="*/ 30905 w 2090958"/>
                <a:gd name="connsiteY177" fmla="*/ 1773330 h 3259230"/>
                <a:gd name="connsiteX178" fmla="*/ 9553 w 2090958"/>
                <a:gd name="connsiteY178" fmla="*/ 1744755 h 3259230"/>
                <a:gd name="connsiteX179" fmla="*/ 9616 w 2090958"/>
                <a:gd name="connsiteY179" fmla="*/ 1716180 h 3259230"/>
                <a:gd name="connsiteX180" fmla="*/ 16746 w 2090958"/>
                <a:gd name="connsiteY180" fmla="*/ 1678079 h 3259230"/>
                <a:gd name="connsiteX181" fmla="*/ 28795 w 2090958"/>
                <a:gd name="connsiteY181" fmla="*/ 1649505 h 3259230"/>
                <a:gd name="connsiteX182" fmla="*/ 57370 w 2090958"/>
                <a:gd name="connsiteY182" fmla="*/ 1630455 h 3259230"/>
                <a:gd name="connsiteX183" fmla="*/ 76420 w 2090958"/>
                <a:gd name="connsiteY183" fmla="*/ 1616167 h 3259230"/>
                <a:gd name="connsiteX184" fmla="*/ 109758 w 2090958"/>
                <a:gd name="connsiteY184" fmla="*/ 1606642 h 3259230"/>
                <a:gd name="connsiteX185" fmla="*/ 152620 w 2090958"/>
                <a:gd name="connsiteY185" fmla="*/ 1597117 h 3259230"/>
                <a:gd name="connsiteX186" fmla="*/ 224058 w 2090958"/>
                <a:gd name="connsiteY186" fmla="*/ 1611405 h 3259230"/>
                <a:gd name="connsiteX187" fmla="*/ 238345 w 2090958"/>
                <a:gd name="connsiteY187" fmla="*/ 1620930 h 3259230"/>
                <a:gd name="connsiteX188" fmla="*/ 266920 w 2090958"/>
                <a:gd name="connsiteY188" fmla="*/ 1630455 h 3259230"/>
                <a:gd name="connsiteX189" fmla="*/ 443133 w 2090958"/>
                <a:gd name="connsiteY189" fmla="*/ 1620930 h 3259230"/>
                <a:gd name="connsiteX190" fmla="*/ 476470 w 2090958"/>
                <a:gd name="connsiteY190" fmla="*/ 1611405 h 3259230"/>
                <a:gd name="connsiteX191" fmla="*/ 495520 w 2090958"/>
                <a:gd name="connsiteY191" fmla="*/ 1606642 h 3259230"/>
                <a:gd name="connsiteX192" fmla="*/ 576483 w 2090958"/>
                <a:gd name="connsiteY192" fmla="*/ 1592355 h 3259230"/>
                <a:gd name="connsiteX193" fmla="*/ 638395 w 2090958"/>
                <a:gd name="connsiteY193" fmla="*/ 1582830 h 3259230"/>
                <a:gd name="connsiteX194" fmla="*/ 857470 w 2090958"/>
                <a:gd name="connsiteY194" fmla="*/ 1573305 h 3259230"/>
                <a:gd name="connsiteX195" fmla="*/ 886045 w 2090958"/>
                <a:gd name="connsiteY195" fmla="*/ 1559017 h 3259230"/>
                <a:gd name="connsiteX196" fmla="*/ 924145 w 2090958"/>
                <a:gd name="connsiteY196" fmla="*/ 1549492 h 3259230"/>
                <a:gd name="connsiteX197" fmla="*/ 990820 w 2090958"/>
                <a:gd name="connsiteY197" fmla="*/ 1554255 h 3259230"/>
                <a:gd name="connsiteX198" fmla="*/ 1014633 w 2090958"/>
                <a:gd name="connsiteY198" fmla="*/ 1559017 h 3259230"/>
                <a:gd name="connsiteX199" fmla="*/ 1067020 w 2090958"/>
                <a:gd name="connsiteY199" fmla="*/ 1563780 h 3259230"/>
                <a:gd name="connsiteX200" fmla="*/ 1105120 w 2090958"/>
                <a:gd name="connsiteY200" fmla="*/ 1554255 h 3259230"/>
                <a:gd name="connsiteX201" fmla="*/ 1157508 w 2090958"/>
                <a:gd name="connsiteY201" fmla="*/ 1539967 h 3259230"/>
                <a:gd name="connsiteX202" fmla="*/ 1224183 w 2090958"/>
                <a:gd name="connsiteY202" fmla="*/ 1535205 h 3259230"/>
                <a:gd name="connsiteX203" fmla="*/ 1271808 w 2090958"/>
                <a:gd name="connsiteY203" fmla="*/ 1530442 h 3259230"/>
                <a:gd name="connsiteX204" fmla="*/ 1286095 w 2090958"/>
                <a:gd name="connsiteY204" fmla="*/ 1525680 h 3259230"/>
                <a:gd name="connsiteX205" fmla="*/ 1290858 w 2090958"/>
                <a:gd name="connsiteY205" fmla="*/ 1511392 h 3259230"/>
                <a:gd name="connsiteX206" fmla="*/ 1300383 w 2090958"/>
                <a:gd name="connsiteY206" fmla="*/ 1497105 h 3259230"/>
                <a:gd name="connsiteX207" fmla="*/ 1328958 w 2090958"/>
                <a:gd name="connsiteY207" fmla="*/ 1473292 h 3259230"/>
                <a:gd name="connsiteX208" fmla="*/ 1338483 w 2090958"/>
                <a:gd name="connsiteY208" fmla="*/ 1459005 h 3259230"/>
                <a:gd name="connsiteX209" fmla="*/ 1367058 w 2090958"/>
                <a:gd name="connsiteY209" fmla="*/ 1439955 h 3259230"/>
                <a:gd name="connsiteX210" fmla="*/ 1395633 w 2090958"/>
                <a:gd name="connsiteY210" fmla="*/ 1430430 h 3259230"/>
                <a:gd name="connsiteX211" fmla="*/ 1424208 w 2090958"/>
                <a:gd name="connsiteY211" fmla="*/ 1406617 h 3259230"/>
                <a:gd name="connsiteX212" fmla="*/ 1433733 w 2090958"/>
                <a:gd name="connsiteY212" fmla="*/ 1378042 h 3259230"/>
                <a:gd name="connsiteX213" fmla="*/ 1414683 w 2090958"/>
                <a:gd name="connsiteY213" fmla="*/ 1325655 h 3259230"/>
                <a:gd name="connsiteX214" fmla="*/ 1386108 w 2090958"/>
                <a:gd name="connsiteY214" fmla="*/ 1301842 h 3259230"/>
                <a:gd name="connsiteX215" fmla="*/ 1376583 w 2090958"/>
                <a:gd name="connsiteY215" fmla="*/ 1287555 h 3259230"/>
                <a:gd name="connsiteX216" fmla="*/ 1362295 w 2090958"/>
                <a:gd name="connsiteY216" fmla="*/ 1268505 h 3259230"/>
                <a:gd name="connsiteX217" fmla="*/ 1343245 w 2090958"/>
                <a:gd name="connsiteY217" fmla="*/ 1239930 h 3259230"/>
                <a:gd name="connsiteX218" fmla="*/ 1328958 w 2090958"/>
                <a:gd name="connsiteY218" fmla="*/ 1230405 h 3259230"/>
                <a:gd name="connsiteX219" fmla="*/ 1314670 w 2090958"/>
                <a:gd name="connsiteY219" fmla="*/ 1201830 h 3259230"/>
                <a:gd name="connsiteX220" fmla="*/ 1305145 w 2090958"/>
                <a:gd name="connsiteY220" fmla="*/ 1173255 h 3259230"/>
                <a:gd name="connsiteX221" fmla="*/ 1300383 w 2090958"/>
                <a:gd name="connsiteY221" fmla="*/ 1158967 h 3259230"/>
                <a:gd name="connsiteX222" fmla="*/ 1295620 w 2090958"/>
                <a:gd name="connsiteY222" fmla="*/ 1144680 h 3259230"/>
                <a:gd name="connsiteX223" fmla="*/ 1286095 w 2090958"/>
                <a:gd name="connsiteY223" fmla="*/ 1111342 h 3259230"/>
                <a:gd name="connsiteX224" fmla="*/ 1271808 w 2090958"/>
                <a:gd name="connsiteY224" fmla="*/ 1101817 h 3259230"/>
                <a:gd name="connsiteX225" fmla="*/ 1247995 w 2090958"/>
                <a:gd name="connsiteY225" fmla="*/ 1106580 h 3259230"/>
                <a:gd name="connsiteX226" fmla="*/ 1171795 w 2090958"/>
                <a:gd name="connsiteY226" fmla="*/ 1097055 h 3259230"/>
                <a:gd name="connsiteX227" fmla="*/ 1162270 w 2090958"/>
                <a:gd name="connsiteY227" fmla="*/ 1068480 h 3259230"/>
                <a:gd name="connsiteX228" fmla="*/ 1167033 w 2090958"/>
                <a:gd name="connsiteY228" fmla="*/ 1006567 h 3259230"/>
                <a:gd name="connsiteX229" fmla="*/ 1176558 w 2090958"/>
                <a:gd name="connsiteY229" fmla="*/ 992280 h 3259230"/>
                <a:gd name="connsiteX230" fmla="*/ 1205133 w 2090958"/>
                <a:gd name="connsiteY230" fmla="*/ 968467 h 3259230"/>
                <a:gd name="connsiteX231" fmla="*/ 1219420 w 2090958"/>
                <a:gd name="connsiteY231" fmla="*/ 963705 h 3259230"/>
                <a:gd name="connsiteX232" fmla="*/ 1228945 w 2090958"/>
                <a:gd name="connsiteY232" fmla="*/ 949417 h 3259230"/>
                <a:gd name="connsiteX233" fmla="*/ 1257520 w 2090958"/>
                <a:gd name="connsiteY233" fmla="*/ 930367 h 3259230"/>
                <a:gd name="connsiteX234" fmla="*/ 1267045 w 2090958"/>
                <a:gd name="connsiteY234" fmla="*/ 901792 h 3259230"/>
                <a:gd name="connsiteX235" fmla="*/ 1271808 w 2090958"/>
                <a:gd name="connsiteY235" fmla="*/ 887505 h 3259230"/>
                <a:gd name="connsiteX236" fmla="*/ 1281333 w 2090958"/>
                <a:gd name="connsiteY236" fmla="*/ 873217 h 3259230"/>
                <a:gd name="connsiteX237" fmla="*/ 1276570 w 2090958"/>
                <a:gd name="connsiteY237" fmla="*/ 811305 h 3259230"/>
                <a:gd name="connsiteX238" fmla="*/ 1271808 w 2090958"/>
                <a:gd name="connsiteY238" fmla="*/ 797017 h 3259230"/>
                <a:gd name="connsiteX239" fmla="*/ 1257520 w 2090958"/>
                <a:gd name="connsiteY239" fmla="*/ 787492 h 3259230"/>
                <a:gd name="connsiteX240" fmla="*/ 1247995 w 2090958"/>
                <a:gd name="connsiteY240" fmla="*/ 758917 h 3259230"/>
                <a:gd name="connsiteX241" fmla="*/ 1243233 w 2090958"/>
                <a:gd name="connsiteY241" fmla="*/ 744630 h 3259230"/>
                <a:gd name="connsiteX242" fmla="*/ 1238470 w 2090958"/>
                <a:gd name="connsiteY242" fmla="*/ 725580 h 3259230"/>
                <a:gd name="connsiteX243" fmla="*/ 1233708 w 2090958"/>
                <a:gd name="connsiteY243" fmla="*/ 687480 h 3259230"/>
                <a:gd name="connsiteX244" fmla="*/ 1228945 w 2090958"/>
                <a:gd name="connsiteY244" fmla="*/ 673192 h 3259230"/>
                <a:gd name="connsiteX245" fmla="*/ 1219420 w 2090958"/>
                <a:gd name="connsiteY245" fmla="*/ 630330 h 3259230"/>
                <a:gd name="connsiteX246" fmla="*/ 1224183 w 2090958"/>
                <a:gd name="connsiteY246" fmla="*/ 596992 h 3259230"/>
                <a:gd name="connsiteX247" fmla="*/ 1228945 w 2090958"/>
                <a:gd name="connsiteY247" fmla="*/ 582705 h 3259230"/>
                <a:gd name="connsiteX248" fmla="*/ 1247995 w 2090958"/>
                <a:gd name="connsiteY248" fmla="*/ 577942 h 3259230"/>
                <a:gd name="connsiteX249" fmla="*/ 1271808 w 2090958"/>
                <a:gd name="connsiteY249" fmla="*/ 554130 h 3259230"/>
                <a:gd name="connsiteX250" fmla="*/ 1300383 w 2090958"/>
                <a:gd name="connsiteY250" fmla="*/ 525555 h 3259230"/>
                <a:gd name="connsiteX251" fmla="*/ 1305145 w 2090958"/>
                <a:gd name="connsiteY251" fmla="*/ 511267 h 3259230"/>
                <a:gd name="connsiteX252" fmla="*/ 1314670 w 2090958"/>
                <a:gd name="connsiteY252" fmla="*/ 496980 h 3259230"/>
                <a:gd name="connsiteX253" fmla="*/ 1319433 w 2090958"/>
                <a:gd name="connsiteY253" fmla="*/ 477930 h 3259230"/>
                <a:gd name="connsiteX254" fmla="*/ 1343245 w 2090958"/>
                <a:gd name="connsiteY254" fmla="*/ 411255 h 3259230"/>
                <a:gd name="connsiteX255" fmla="*/ 1352770 w 2090958"/>
                <a:gd name="connsiteY255" fmla="*/ 311242 h 3259230"/>
                <a:gd name="connsiteX256" fmla="*/ 1362295 w 2090958"/>
                <a:gd name="connsiteY256" fmla="*/ 268380 h 3259230"/>
                <a:gd name="connsiteX257" fmla="*/ 1367058 w 2090958"/>
                <a:gd name="connsiteY257" fmla="*/ 235042 h 3259230"/>
                <a:gd name="connsiteX258" fmla="*/ 1376583 w 2090958"/>
                <a:gd name="connsiteY258" fmla="*/ 206467 h 3259230"/>
                <a:gd name="connsiteX259" fmla="*/ 1381345 w 2090958"/>
                <a:gd name="connsiteY259" fmla="*/ 187417 h 3259230"/>
                <a:gd name="connsiteX260" fmla="*/ 1390870 w 2090958"/>
                <a:gd name="connsiteY260" fmla="*/ 92167 h 3259230"/>
                <a:gd name="connsiteX261" fmla="*/ 1414683 w 2090958"/>
                <a:gd name="connsiteY261" fmla="*/ 44542 h 3259230"/>
                <a:gd name="connsiteX262" fmla="*/ 1443258 w 2090958"/>
                <a:gd name="connsiteY262" fmla="*/ 20730 h 3259230"/>
                <a:gd name="connsiteX263" fmla="*/ 1471833 w 2090958"/>
                <a:gd name="connsiteY263" fmla="*/ 11205 h 3259230"/>
                <a:gd name="connsiteX264" fmla="*/ 1486120 w 2090958"/>
                <a:gd name="connsiteY264" fmla="*/ 6442 h 3259230"/>
                <a:gd name="connsiteX265" fmla="*/ 1500409 w 2090958"/>
                <a:gd name="connsiteY265" fmla="*/ 1680 h 3259230"/>
                <a:gd name="connsiteX266" fmla="*/ 1564365 w 2090958"/>
                <a:gd name="connsiteY266" fmla="*/ 1679 h 3259230"/>
                <a:gd name="connsiteX0" fmla="*/ 1682485 w 2209078"/>
                <a:gd name="connsiteY0" fmla="*/ 1679 h 3259230"/>
                <a:gd name="connsiteX1" fmla="*/ 1742353 w 2209078"/>
                <a:gd name="connsiteY1" fmla="*/ 42161 h 3259230"/>
                <a:gd name="connsiteX2" fmla="*/ 1756640 w 2209078"/>
                <a:gd name="connsiteY2" fmla="*/ 111217 h 3259230"/>
                <a:gd name="connsiteX3" fmla="*/ 1766165 w 2209078"/>
                <a:gd name="connsiteY3" fmla="*/ 154080 h 3259230"/>
                <a:gd name="connsiteX4" fmla="*/ 1775690 w 2209078"/>
                <a:gd name="connsiteY4" fmla="*/ 215992 h 3259230"/>
                <a:gd name="connsiteX5" fmla="*/ 1785215 w 2209078"/>
                <a:gd name="connsiteY5" fmla="*/ 249330 h 3259230"/>
                <a:gd name="connsiteX6" fmla="*/ 1799503 w 2209078"/>
                <a:gd name="connsiteY6" fmla="*/ 325530 h 3259230"/>
                <a:gd name="connsiteX7" fmla="*/ 1809028 w 2209078"/>
                <a:gd name="connsiteY7" fmla="*/ 354105 h 3259230"/>
                <a:gd name="connsiteX8" fmla="*/ 1813790 w 2209078"/>
                <a:gd name="connsiteY8" fmla="*/ 368392 h 3259230"/>
                <a:gd name="connsiteX9" fmla="*/ 1823315 w 2209078"/>
                <a:gd name="connsiteY9" fmla="*/ 382680 h 3259230"/>
                <a:gd name="connsiteX10" fmla="*/ 1832840 w 2209078"/>
                <a:gd name="connsiteY10" fmla="*/ 411255 h 3259230"/>
                <a:gd name="connsiteX11" fmla="*/ 1851890 w 2209078"/>
                <a:gd name="connsiteY11" fmla="*/ 439830 h 3259230"/>
                <a:gd name="connsiteX12" fmla="*/ 1856653 w 2209078"/>
                <a:gd name="connsiteY12" fmla="*/ 454117 h 3259230"/>
                <a:gd name="connsiteX13" fmla="*/ 1880465 w 2209078"/>
                <a:gd name="connsiteY13" fmla="*/ 482692 h 3259230"/>
                <a:gd name="connsiteX14" fmla="*/ 1894753 w 2209078"/>
                <a:gd name="connsiteY14" fmla="*/ 487455 h 3259230"/>
                <a:gd name="connsiteX15" fmla="*/ 1904278 w 2209078"/>
                <a:gd name="connsiteY15" fmla="*/ 501742 h 3259230"/>
                <a:gd name="connsiteX16" fmla="*/ 1932853 w 2209078"/>
                <a:gd name="connsiteY16" fmla="*/ 520792 h 3259230"/>
                <a:gd name="connsiteX17" fmla="*/ 1961428 w 2209078"/>
                <a:gd name="connsiteY17" fmla="*/ 563655 h 3259230"/>
                <a:gd name="connsiteX18" fmla="*/ 1970953 w 2209078"/>
                <a:gd name="connsiteY18" fmla="*/ 577942 h 3259230"/>
                <a:gd name="connsiteX19" fmla="*/ 1966190 w 2209078"/>
                <a:gd name="connsiteY19" fmla="*/ 611280 h 3259230"/>
                <a:gd name="connsiteX20" fmla="*/ 1956665 w 2209078"/>
                <a:gd name="connsiteY20" fmla="*/ 673192 h 3259230"/>
                <a:gd name="connsiteX21" fmla="*/ 1947140 w 2209078"/>
                <a:gd name="connsiteY21" fmla="*/ 701767 h 3259230"/>
                <a:gd name="connsiteX22" fmla="*/ 1937615 w 2209078"/>
                <a:gd name="connsiteY22" fmla="*/ 716055 h 3259230"/>
                <a:gd name="connsiteX23" fmla="*/ 1932853 w 2209078"/>
                <a:gd name="connsiteY23" fmla="*/ 735105 h 3259230"/>
                <a:gd name="connsiteX24" fmla="*/ 1928090 w 2209078"/>
                <a:gd name="connsiteY24" fmla="*/ 749392 h 3259230"/>
                <a:gd name="connsiteX25" fmla="*/ 1932853 w 2209078"/>
                <a:gd name="connsiteY25" fmla="*/ 777967 h 3259230"/>
                <a:gd name="connsiteX26" fmla="*/ 1942378 w 2209078"/>
                <a:gd name="connsiteY26" fmla="*/ 806542 h 3259230"/>
                <a:gd name="connsiteX27" fmla="*/ 1947140 w 2209078"/>
                <a:gd name="connsiteY27" fmla="*/ 820830 h 3259230"/>
                <a:gd name="connsiteX28" fmla="*/ 1956665 w 2209078"/>
                <a:gd name="connsiteY28" fmla="*/ 835117 h 3259230"/>
                <a:gd name="connsiteX29" fmla="*/ 1961428 w 2209078"/>
                <a:gd name="connsiteY29" fmla="*/ 854167 h 3259230"/>
                <a:gd name="connsiteX30" fmla="*/ 1970953 w 2209078"/>
                <a:gd name="connsiteY30" fmla="*/ 954180 h 3259230"/>
                <a:gd name="connsiteX31" fmla="*/ 1975715 w 2209078"/>
                <a:gd name="connsiteY31" fmla="*/ 992280 h 3259230"/>
                <a:gd name="connsiteX32" fmla="*/ 1970953 w 2209078"/>
                <a:gd name="connsiteY32" fmla="*/ 1016092 h 3259230"/>
                <a:gd name="connsiteX33" fmla="*/ 1956665 w 2209078"/>
                <a:gd name="connsiteY33" fmla="*/ 1087530 h 3259230"/>
                <a:gd name="connsiteX34" fmla="*/ 1947140 w 2209078"/>
                <a:gd name="connsiteY34" fmla="*/ 1116105 h 3259230"/>
                <a:gd name="connsiteX35" fmla="*/ 1937615 w 2209078"/>
                <a:gd name="connsiteY35" fmla="*/ 1144680 h 3259230"/>
                <a:gd name="connsiteX36" fmla="*/ 1923328 w 2209078"/>
                <a:gd name="connsiteY36" fmla="*/ 1187542 h 3259230"/>
                <a:gd name="connsiteX37" fmla="*/ 1918565 w 2209078"/>
                <a:gd name="connsiteY37" fmla="*/ 1201830 h 3259230"/>
                <a:gd name="connsiteX38" fmla="*/ 1885228 w 2209078"/>
                <a:gd name="connsiteY38" fmla="*/ 1244692 h 3259230"/>
                <a:gd name="connsiteX39" fmla="*/ 1875703 w 2209078"/>
                <a:gd name="connsiteY39" fmla="*/ 1258980 h 3259230"/>
                <a:gd name="connsiteX40" fmla="*/ 1847128 w 2209078"/>
                <a:gd name="connsiteY40" fmla="*/ 1278030 h 3259230"/>
                <a:gd name="connsiteX41" fmla="*/ 1837603 w 2209078"/>
                <a:gd name="connsiteY41" fmla="*/ 1292317 h 3259230"/>
                <a:gd name="connsiteX42" fmla="*/ 1809028 w 2209078"/>
                <a:gd name="connsiteY42" fmla="*/ 1311367 h 3259230"/>
                <a:gd name="connsiteX43" fmla="*/ 1799503 w 2209078"/>
                <a:gd name="connsiteY43" fmla="*/ 1325655 h 3259230"/>
                <a:gd name="connsiteX44" fmla="*/ 1785215 w 2209078"/>
                <a:gd name="connsiteY44" fmla="*/ 1335180 h 3259230"/>
                <a:gd name="connsiteX45" fmla="*/ 1775690 w 2209078"/>
                <a:gd name="connsiteY45" fmla="*/ 1378042 h 3259230"/>
                <a:gd name="connsiteX46" fmla="*/ 1789978 w 2209078"/>
                <a:gd name="connsiteY46" fmla="*/ 1406617 h 3259230"/>
                <a:gd name="connsiteX47" fmla="*/ 1804265 w 2209078"/>
                <a:gd name="connsiteY47" fmla="*/ 1416142 h 3259230"/>
                <a:gd name="connsiteX48" fmla="*/ 1842365 w 2209078"/>
                <a:gd name="connsiteY48" fmla="*/ 1439955 h 3259230"/>
                <a:gd name="connsiteX49" fmla="*/ 1856653 w 2209078"/>
                <a:gd name="connsiteY49" fmla="*/ 1444717 h 3259230"/>
                <a:gd name="connsiteX50" fmla="*/ 1866178 w 2209078"/>
                <a:gd name="connsiteY50" fmla="*/ 1459005 h 3259230"/>
                <a:gd name="connsiteX51" fmla="*/ 1899515 w 2209078"/>
                <a:gd name="connsiteY51" fmla="*/ 1497105 h 3259230"/>
                <a:gd name="connsiteX52" fmla="*/ 1918565 w 2209078"/>
                <a:gd name="connsiteY52" fmla="*/ 1539967 h 3259230"/>
                <a:gd name="connsiteX53" fmla="*/ 1932853 w 2209078"/>
                <a:gd name="connsiteY53" fmla="*/ 1544730 h 3259230"/>
                <a:gd name="connsiteX54" fmla="*/ 1937615 w 2209078"/>
                <a:gd name="connsiteY54" fmla="*/ 1559017 h 3259230"/>
                <a:gd name="connsiteX55" fmla="*/ 1966190 w 2209078"/>
                <a:gd name="connsiteY55" fmla="*/ 1578067 h 3259230"/>
                <a:gd name="connsiteX56" fmla="*/ 1985240 w 2209078"/>
                <a:gd name="connsiteY56" fmla="*/ 1620930 h 3259230"/>
                <a:gd name="connsiteX57" fmla="*/ 1999528 w 2209078"/>
                <a:gd name="connsiteY57" fmla="*/ 1630455 h 3259230"/>
                <a:gd name="connsiteX58" fmla="*/ 2047153 w 2209078"/>
                <a:gd name="connsiteY58" fmla="*/ 1644742 h 3259230"/>
                <a:gd name="connsiteX59" fmla="*/ 2061440 w 2209078"/>
                <a:gd name="connsiteY59" fmla="*/ 1649505 h 3259230"/>
                <a:gd name="connsiteX60" fmla="*/ 2090015 w 2209078"/>
                <a:gd name="connsiteY60" fmla="*/ 1663792 h 3259230"/>
                <a:gd name="connsiteX61" fmla="*/ 2132878 w 2209078"/>
                <a:gd name="connsiteY61" fmla="*/ 1692367 h 3259230"/>
                <a:gd name="connsiteX62" fmla="*/ 2147165 w 2209078"/>
                <a:gd name="connsiteY62" fmla="*/ 1701892 h 3259230"/>
                <a:gd name="connsiteX63" fmla="*/ 2156690 w 2209078"/>
                <a:gd name="connsiteY63" fmla="*/ 1716180 h 3259230"/>
                <a:gd name="connsiteX64" fmla="*/ 2170978 w 2209078"/>
                <a:gd name="connsiteY64" fmla="*/ 1725705 h 3259230"/>
                <a:gd name="connsiteX65" fmla="*/ 2180503 w 2209078"/>
                <a:gd name="connsiteY65" fmla="*/ 1754280 h 3259230"/>
                <a:gd name="connsiteX66" fmla="*/ 2185265 w 2209078"/>
                <a:gd name="connsiteY66" fmla="*/ 1768567 h 3259230"/>
                <a:gd name="connsiteX67" fmla="*/ 2190028 w 2209078"/>
                <a:gd name="connsiteY67" fmla="*/ 1782855 h 3259230"/>
                <a:gd name="connsiteX68" fmla="*/ 2194790 w 2209078"/>
                <a:gd name="connsiteY68" fmla="*/ 1806667 h 3259230"/>
                <a:gd name="connsiteX69" fmla="*/ 2199553 w 2209078"/>
                <a:gd name="connsiteY69" fmla="*/ 1820955 h 3259230"/>
                <a:gd name="connsiteX70" fmla="*/ 2209078 w 2209078"/>
                <a:gd name="connsiteY70" fmla="*/ 1859055 h 3259230"/>
                <a:gd name="connsiteX71" fmla="*/ 2199553 w 2209078"/>
                <a:gd name="connsiteY71" fmla="*/ 1935255 h 3259230"/>
                <a:gd name="connsiteX72" fmla="*/ 2190028 w 2209078"/>
                <a:gd name="connsiteY72" fmla="*/ 1963830 h 3259230"/>
                <a:gd name="connsiteX73" fmla="*/ 2185265 w 2209078"/>
                <a:gd name="connsiteY73" fmla="*/ 1978117 h 3259230"/>
                <a:gd name="connsiteX74" fmla="*/ 2166215 w 2209078"/>
                <a:gd name="connsiteY74" fmla="*/ 2006692 h 3259230"/>
                <a:gd name="connsiteX75" fmla="*/ 2151928 w 2209078"/>
                <a:gd name="connsiteY75" fmla="*/ 2035267 h 3259230"/>
                <a:gd name="connsiteX76" fmla="*/ 2137640 w 2209078"/>
                <a:gd name="connsiteY76" fmla="*/ 2044792 h 3259230"/>
                <a:gd name="connsiteX77" fmla="*/ 2128115 w 2209078"/>
                <a:gd name="connsiteY77" fmla="*/ 2059080 h 3259230"/>
                <a:gd name="connsiteX78" fmla="*/ 2113828 w 2209078"/>
                <a:gd name="connsiteY78" fmla="*/ 2063842 h 3259230"/>
                <a:gd name="connsiteX79" fmla="*/ 2051915 w 2209078"/>
                <a:gd name="connsiteY79" fmla="*/ 2078130 h 3259230"/>
                <a:gd name="connsiteX80" fmla="*/ 2037628 w 2209078"/>
                <a:gd name="connsiteY80" fmla="*/ 2092417 h 3259230"/>
                <a:gd name="connsiteX81" fmla="*/ 2023340 w 2209078"/>
                <a:gd name="connsiteY81" fmla="*/ 2101942 h 3259230"/>
                <a:gd name="connsiteX82" fmla="*/ 2004290 w 2209078"/>
                <a:gd name="connsiteY82" fmla="*/ 2130517 h 3259230"/>
                <a:gd name="connsiteX83" fmla="*/ 1975715 w 2209078"/>
                <a:gd name="connsiteY83" fmla="*/ 2173380 h 3259230"/>
                <a:gd name="connsiteX84" fmla="*/ 1956665 w 2209078"/>
                <a:gd name="connsiteY84" fmla="*/ 2201955 h 3259230"/>
                <a:gd name="connsiteX85" fmla="*/ 1947140 w 2209078"/>
                <a:gd name="connsiteY85" fmla="*/ 2216242 h 3259230"/>
                <a:gd name="connsiteX86" fmla="*/ 1918565 w 2209078"/>
                <a:gd name="connsiteY86" fmla="*/ 2273392 h 3259230"/>
                <a:gd name="connsiteX87" fmla="*/ 1909040 w 2209078"/>
                <a:gd name="connsiteY87" fmla="*/ 2287680 h 3259230"/>
                <a:gd name="connsiteX88" fmla="*/ 1899515 w 2209078"/>
                <a:gd name="connsiteY88" fmla="*/ 2316255 h 3259230"/>
                <a:gd name="connsiteX89" fmla="*/ 1894753 w 2209078"/>
                <a:gd name="connsiteY89" fmla="*/ 2330542 h 3259230"/>
                <a:gd name="connsiteX90" fmla="*/ 1904278 w 2209078"/>
                <a:gd name="connsiteY90" fmla="*/ 2363880 h 3259230"/>
                <a:gd name="connsiteX91" fmla="*/ 1913803 w 2209078"/>
                <a:gd name="connsiteY91" fmla="*/ 2392455 h 3259230"/>
                <a:gd name="connsiteX92" fmla="*/ 1918565 w 2209078"/>
                <a:gd name="connsiteY92" fmla="*/ 2406742 h 3259230"/>
                <a:gd name="connsiteX93" fmla="*/ 1928090 w 2209078"/>
                <a:gd name="connsiteY93" fmla="*/ 2449605 h 3259230"/>
                <a:gd name="connsiteX94" fmla="*/ 1937615 w 2209078"/>
                <a:gd name="connsiteY94" fmla="*/ 2463892 h 3259230"/>
                <a:gd name="connsiteX95" fmla="*/ 1947140 w 2209078"/>
                <a:gd name="connsiteY95" fmla="*/ 2492467 h 3259230"/>
                <a:gd name="connsiteX96" fmla="*/ 1970953 w 2209078"/>
                <a:gd name="connsiteY96" fmla="*/ 2535330 h 3259230"/>
                <a:gd name="connsiteX97" fmla="*/ 1966190 w 2209078"/>
                <a:gd name="connsiteY97" fmla="*/ 2678205 h 3259230"/>
                <a:gd name="connsiteX98" fmla="*/ 1966190 w 2209078"/>
                <a:gd name="connsiteY98" fmla="*/ 2721067 h 3259230"/>
                <a:gd name="connsiteX99" fmla="*/ 1966190 w 2209078"/>
                <a:gd name="connsiteY99" fmla="*/ 3025867 h 3259230"/>
                <a:gd name="connsiteX100" fmla="*/ 1961428 w 2209078"/>
                <a:gd name="connsiteY100" fmla="*/ 3059205 h 3259230"/>
                <a:gd name="connsiteX101" fmla="*/ 1951903 w 2209078"/>
                <a:gd name="connsiteY101" fmla="*/ 3125880 h 3259230"/>
                <a:gd name="connsiteX102" fmla="*/ 1947140 w 2209078"/>
                <a:gd name="connsiteY102" fmla="*/ 3140167 h 3259230"/>
                <a:gd name="connsiteX103" fmla="*/ 1928090 w 2209078"/>
                <a:gd name="connsiteY103" fmla="*/ 3168742 h 3259230"/>
                <a:gd name="connsiteX104" fmla="*/ 1923328 w 2209078"/>
                <a:gd name="connsiteY104" fmla="*/ 3183030 h 3259230"/>
                <a:gd name="connsiteX105" fmla="*/ 1880465 w 2209078"/>
                <a:gd name="connsiteY105" fmla="*/ 3202080 h 3259230"/>
                <a:gd name="connsiteX106" fmla="*/ 1837603 w 2209078"/>
                <a:gd name="connsiteY106" fmla="*/ 3225892 h 3259230"/>
                <a:gd name="connsiteX107" fmla="*/ 1823315 w 2209078"/>
                <a:gd name="connsiteY107" fmla="*/ 3235417 h 3259230"/>
                <a:gd name="connsiteX108" fmla="*/ 1785215 w 2209078"/>
                <a:gd name="connsiteY108" fmla="*/ 3244942 h 3259230"/>
                <a:gd name="connsiteX109" fmla="*/ 1689965 w 2209078"/>
                <a:gd name="connsiteY109" fmla="*/ 3254467 h 3259230"/>
                <a:gd name="connsiteX110" fmla="*/ 1670915 w 2209078"/>
                <a:gd name="connsiteY110" fmla="*/ 3259230 h 3259230"/>
                <a:gd name="connsiteX111" fmla="*/ 1609003 w 2209078"/>
                <a:gd name="connsiteY111" fmla="*/ 3254467 h 3259230"/>
                <a:gd name="connsiteX112" fmla="*/ 1575665 w 2209078"/>
                <a:gd name="connsiteY112" fmla="*/ 3244942 h 3259230"/>
                <a:gd name="connsiteX113" fmla="*/ 1542328 w 2209078"/>
                <a:gd name="connsiteY113" fmla="*/ 3240180 h 3259230"/>
                <a:gd name="connsiteX114" fmla="*/ 1528040 w 2209078"/>
                <a:gd name="connsiteY114" fmla="*/ 3235417 h 3259230"/>
                <a:gd name="connsiteX115" fmla="*/ 1475653 w 2209078"/>
                <a:gd name="connsiteY115" fmla="*/ 3225892 h 3259230"/>
                <a:gd name="connsiteX116" fmla="*/ 1456603 w 2209078"/>
                <a:gd name="connsiteY116" fmla="*/ 3221130 h 3259230"/>
                <a:gd name="connsiteX117" fmla="*/ 1428028 w 2209078"/>
                <a:gd name="connsiteY117" fmla="*/ 3211605 h 3259230"/>
                <a:gd name="connsiteX118" fmla="*/ 1399453 w 2209078"/>
                <a:gd name="connsiteY118" fmla="*/ 3197317 h 3259230"/>
                <a:gd name="connsiteX119" fmla="*/ 1370878 w 2209078"/>
                <a:gd name="connsiteY119" fmla="*/ 3183030 h 3259230"/>
                <a:gd name="connsiteX120" fmla="*/ 1356590 w 2209078"/>
                <a:gd name="connsiteY120" fmla="*/ 3173505 h 3259230"/>
                <a:gd name="connsiteX121" fmla="*/ 1347065 w 2209078"/>
                <a:gd name="connsiteY121" fmla="*/ 3144930 h 3259230"/>
                <a:gd name="connsiteX122" fmla="*/ 1347065 w 2209078"/>
                <a:gd name="connsiteY122" fmla="*/ 3002055 h 3259230"/>
                <a:gd name="connsiteX123" fmla="*/ 1337540 w 2209078"/>
                <a:gd name="connsiteY123" fmla="*/ 2968717 h 3259230"/>
                <a:gd name="connsiteX124" fmla="*/ 1342303 w 2209078"/>
                <a:gd name="connsiteY124" fmla="*/ 2911567 h 3259230"/>
                <a:gd name="connsiteX125" fmla="*/ 1351828 w 2209078"/>
                <a:gd name="connsiteY125" fmla="*/ 2868705 h 3259230"/>
                <a:gd name="connsiteX126" fmla="*/ 1347065 w 2209078"/>
                <a:gd name="connsiteY126" fmla="*/ 2792505 h 3259230"/>
                <a:gd name="connsiteX127" fmla="*/ 1351828 w 2209078"/>
                <a:gd name="connsiteY127" fmla="*/ 2730592 h 3259230"/>
                <a:gd name="connsiteX128" fmla="*/ 1351828 w 2209078"/>
                <a:gd name="connsiteY128" fmla="*/ 2659155 h 3259230"/>
                <a:gd name="connsiteX129" fmla="*/ 1342303 w 2209078"/>
                <a:gd name="connsiteY129" fmla="*/ 2592480 h 3259230"/>
                <a:gd name="connsiteX130" fmla="*/ 1337540 w 2209078"/>
                <a:gd name="connsiteY130" fmla="*/ 2578192 h 3259230"/>
                <a:gd name="connsiteX131" fmla="*/ 1342303 w 2209078"/>
                <a:gd name="connsiteY131" fmla="*/ 2521042 h 3259230"/>
                <a:gd name="connsiteX132" fmla="*/ 1347065 w 2209078"/>
                <a:gd name="connsiteY132" fmla="*/ 2506755 h 3259230"/>
                <a:gd name="connsiteX133" fmla="*/ 1361353 w 2209078"/>
                <a:gd name="connsiteY133" fmla="*/ 2459130 h 3259230"/>
                <a:gd name="connsiteX134" fmla="*/ 1366115 w 2209078"/>
                <a:gd name="connsiteY134" fmla="*/ 2444842 h 3259230"/>
                <a:gd name="connsiteX135" fmla="*/ 1385165 w 2209078"/>
                <a:gd name="connsiteY135" fmla="*/ 2416267 h 3259230"/>
                <a:gd name="connsiteX136" fmla="*/ 1399453 w 2209078"/>
                <a:gd name="connsiteY136" fmla="*/ 2368642 h 3259230"/>
                <a:gd name="connsiteX137" fmla="*/ 1404215 w 2209078"/>
                <a:gd name="connsiteY137" fmla="*/ 2354355 h 3259230"/>
                <a:gd name="connsiteX138" fmla="*/ 1389928 w 2209078"/>
                <a:gd name="connsiteY138" fmla="*/ 2297205 h 3259230"/>
                <a:gd name="connsiteX139" fmla="*/ 1380403 w 2209078"/>
                <a:gd name="connsiteY139" fmla="*/ 2282917 h 3259230"/>
                <a:gd name="connsiteX140" fmla="*/ 1370878 w 2209078"/>
                <a:gd name="connsiteY140" fmla="*/ 2240055 h 3259230"/>
                <a:gd name="connsiteX141" fmla="*/ 1366115 w 2209078"/>
                <a:gd name="connsiteY141" fmla="*/ 2197192 h 3259230"/>
                <a:gd name="connsiteX142" fmla="*/ 1356590 w 2209078"/>
                <a:gd name="connsiteY142" fmla="*/ 2163855 h 3259230"/>
                <a:gd name="connsiteX143" fmla="*/ 1361353 w 2209078"/>
                <a:gd name="connsiteY143" fmla="*/ 2059080 h 3259230"/>
                <a:gd name="connsiteX144" fmla="*/ 1370878 w 2209078"/>
                <a:gd name="connsiteY144" fmla="*/ 2011455 h 3259230"/>
                <a:gd name="connsiteX145" fmla="*/ 1366115 w 2209078"/>
                <a:gd name="connsiteY145" fmla="*/ 1959067 h 3259230"/>
                <a:gd name="connsiteX146" fmla="*/ 1323253 w 2209078"/>
                <a:gd name="connsiteY146" fmla="*/ 1935255 h 3259230"/>
                <a:gd name="connsiteX147" fmla="*/ 1308965 w 2209078"/>
                <a:gd name="connsiteY147" fmla="*/ 1940017 h 3259230"/>
                <a:gd name="connsiteX148" fmla="*/ 1270865 w 2209078"/>
                <a:gd name="connsiteY148" fmla="*/ 1930492 h 3259230"/>
                <a:gd name="connsiteX149" fmla="*/ 1256578 w 2209078"/>
                <a:gd name="connsiteY149" fmla="*/ 1920967 h 3259230"/>
                <a:gd name="connsiteX150" fmla="*/ 1228003 w 2209078"/>
                <a:gd name="connsiteY150" fmla="*/ 1911442 h 3259230"/>
                <a:gd name="connsiteX151" fmla="*/ 1213715 w 2209078"/>
                <a:gd name="connsiteY151" fmla="*/ 1906680 h 3259230"/>
                <a:gd name="connsiteX152" fmla="*/ 1147040 w 2209078"/>
                <a:gd name="connsiteY152" fmla="*/ 1916205 h 3259230"/>
                <a:gd name="connsiteX153" fmla="*/ 1113703 w 2209078"/>
                <a:gd name="connsiteY153" fmla="*/ 1911442 h 3259230"/>
                <a:gd name="connsiteX154" fmla="*/ 1051790 w 2209078"/>
                <a:gd name="connsiteY154" fmla="*/ 1920967 h 3259230"/>
                <a:gd name="connsiteX155" fmla="*/ 989878 w 2209078"/>
                <a:gd name="connsiteY155" fmla="*/ 1916205 h 3259230"/>
                <a:gd name="connsiteX156" fmla="*/ 975590 w 2209078"/>
                <a:gd name="connsiteY156" fmla="*/ 1911442 h 3259230"/>
                <a:gd name="connsiteX157" fmla="*/ 961303 w 2209078"/>
                <a:gd name="connsiteY157" fmla="*/ 1901917 h 3259230"/>
                <a:gd name="connsiteX158" fmla="*/ 942253 w 2209078"/>
                <a:gd name="connsiteY158" fmla="*/ 1897155 h 3259230"/>
                <a:gd name="connsiteX159" fmla="*/ 913678 w 2209078"/>
                <a:gd name="connsiteY159" fmla="*/ 1901917 h 3259230"/>
                <a:gd name="connsiteX160" fmla="*/ 885103 w 2209078"/>
                <a:gd name="connsiteY160" fmla="*/ 1887630 h 3259230"/>
                <a:gd name="connsiteX161" fmla="*/ 813665 w 2209078"/>
                <a:gd name="connsiteY161" fmla="*/ 1892392 h 3259230"/>
                <a:gd name="connsiteX162" fmla="*/ 770803 w 2209078"/>
                <a:gd name="connsiteY162" fmla="*/ 1868580 h 3259230"/>
                <a:gd name="connsiteX163" fmla="*/ 704128 w 2209078"/>
                <a:gd name="connsiteY163" fmla="*/ 1849530 h 3259230"/>
                <a:gd name="connsiteX164" fmla="*/ 666028 w 2209078"/>
                <a:gd name="connsiteY164" fmla="*/ 1844767 h 3259230"/>
                <a:gd name="connsiteX165" fmla="*/ 623165 w 2209078"/>
                <a:gd name="connsiteY165" fmla="*/ 1849530 h 3259230"/>
                <a:gd name="connsiteX166" fmla="*/ 523153 w 2209078"/>
                <a:gd name="connsiteY166" fmla="*/ 1840005 h 3259230"/>
                <a:gd name="connsiteX167" fmla="*/ 451715 w 2209078"/>
                <a:gd name="connsiteY167" fmla="*/ 1830480 h 3259230"/>
                <a:gd name="connsiteX168" fmla="*/ 351703 w 2209078"/>
                <a:gd name="connsiteY168" fmla="*/ 1840005 h 3259230"/>
                <a:gd name="connsiteX169" fmla="*/ 304078 w 2209078"/>
                <a:gd name="connsiteY169" fmla="*/ 1849530 h 3259230"/>
                <a:gd name="connsiteX170" fmla="*/ 265978 w 2209078"/>
                <a:gd name="connsiteY170" fmla="*/ 1859055 h 3259230"/>
                <a:gd name="connsiteX171" fmla="*/ 237403 w 2209078"/>
                <a:gd name="connsiteY171" fmla="*/ 1868580 h 3259230"/>
                <a:gd name="connsiteX172" fmla="*/ 208828 w 2209078"/>
                <a:gd name="connsiteY172" fmla="*/ 1873342 h 3259230"/>
                <a:gd name="connsiteX173" fmla="*/ 180253 w 2209078"/>
                <a:gd name="connsiteY173" fmla="*/ 1863817 h 3259230"/>
                <a:gd name="connsiteX174" fmla="*/ 165965 w 2209078"/>
                <a:gd name="connsiteY174" fmla="*/ 1859055 h 3259230"/>
                <a:gd name="connsiteX175" fmla="*/ 137390 w 2209078"/>
                <a:gd name="connsiteY175" fmla="*/ 1840005 h 3259230"/>
                <a:gd name="connsiteX176" fmla="*/ 118340 w 2209078"/>
                <a:gd name="connsiteY176" fmla="*/ 1811430 h 3259230"/>
                <a:gd name="connsiteX177" fmla="*/ 15 w 2209078"/>
                <a:gd name="connsiteY177" fmla="*/ 1773330 h 3259230"/>
                <a:gd name="connsiteX178" fmla="*/ 127673 w 2209078"/>
                <a:gd name="connsiteY178" fmla="*/ 1744755 h 3259230"/>
                <a:gd name="connsiteX179" fmla="*/ 127736 w 2209078"/>
                <a:gd name="connsiteY179" fmla="*/ 1716180 h 3259230"/>
                <a:gd name="connsiteX180" fmla="*/ 134866 w 2209078"/>
                <a:gd name="connsiteY180" fmla="*/ 1678079 h 3259230"/>
                <a:gd name="connsiteX181" fmla="*/ 146915 w 2209078"/>
                <a:gd name="connsiteY181" fmla="*/ 1649505 h 3259230"/>
                <a:gd name="connsiteX182" fmla="*/ 175490 w 2209078"/>
                <a:gd name="connsiteY182" fmla="*/ 1630455 h 3259230"/>
                <a:gd name="connsiteX183" fmla="*/ 194540 w 2209078"/>
                <a:gd name="connsiteY183" fmla="*/ 1616167 h 3259230"/>
                <a:gd name="connsiteX184" fmla="*/ 227878 w 2209078"/>
                <a:gd name="connsiteY184" fmla="*/ 1606642 h 3259230"/>
                <a:gd name="connsiteX185" fmla="*/ 270740 w 2209078"/>
                <a:gd name="connsiteY185" fmla="*/ 1597117 h 3259230"/>
                <a:gd name="connsiteX186" fmla="*/ 342178 w 2209078"/>
                <a:gd name="connsiteY186" fmla="*/ 1611405 h 3259230"/>
                <a:gd name="connsiteX187" fmla="*/ 356465 w 2209078"/>
                <a:gd name="connsiteY187" fmla="*/ 1620930 h 3259230"/>
                <a:gd name="connsiteX188" fmla="*/ 385040 w 2209078"/>
                <a:gd name="connsiteY188" fmla="*/ 1630455 h 3259230"/>
                <a:gd name="connsiteX189" fmla="*/ 561253 w 2209078"/>
                <a:gd name="connsiteY189" fmla="*/ 1620930 h 3259230"/>
                <a:gd name="connsiteX190" fmla="*/ 594590 w 2209078"/>
                <a:gd name="connsiteY190" fmla="*/ 1611405 h 3259230"/>
                <a:gd name="connsiteX191" fmla="*/ 613640 w 2209078"/>
                <a:gd name="connsiteY191" fmla="*/ 1606642 h 3259230"/>
                <a:gd name="connsiteX192" fmla="*/ 694603 w 2209078"/>
                <a:gd name="connsiteY192" fmla="*/ 1592355 h 3259230"/>
                <a:gd name="connsiteX193" fmla="*/ 756515 w 2209078"/>
                <a:gd name="connsiteY193" fmla="*/ 1582830 h 3259230"/>
                <a:gd name="connsiteX194" fmla="*/ 975590 w 2209078"/>
                <a:gd name="connsiteY194" fmla="*/ 1573305 h 3259230"/>
                <a:gd name="connsiteX195" fmla="*/ 1004165 w 2209078"/>
                <a:gd name="connsiteY195" fmla="*/ 1559017 h 3259230"/>
                <a:gd name="connsiteX196" fmla="*/ 1042265 w 2209078"/>
                <a:gd name="connsiteY196" fmla="*/ 1549492 h 3259230"/>
                <a:gd name="connsiteX197" fmla="*/ 1108940 w 2209078"/>
                <a:gd name="connsiteY197" fmla="*/ 1554255 h 3259230"/>
                <a:gd name="connsiteX198" fmla="*/ 1132753 w 2209078"/>
                <a:gd name="connsiteY198" fmla="*/ 1559017 h 3259230"/>
                <a:gd name="connsiteX199" fmla="*/ 1185140 w 2209078"/>
                <a:gd name="connsiteY199" fmla="*/ 1563780 h 3259230"/>
                <a:gd name="connsiteX200" fmla="*/ 1223240 w 2209078"/>
                <a:gd name="connsiteY200" fmla="*/ 1554255 h 3259230"/>
                <a:gd name="connsiteX201" fmla="*/ 1275628 w 2209078"/>
                <a:gd name="connsiteY201" fmla="*/ 1539967 h 3259230"/>
                <a:gd name="connsiteX202" fmla="*/ 1342303 w 2209078"/>
                <a:gd name="connsiteY202" fmla="*/ 1535205 h 3259230"/>
                <a:gd name="connsiteX203" fmla="*/ 1389928 w 2209078"/>
                <a:gd name="connsiteY203" fmla="*/ 1530442 h 3259230"/>
                <a:gd name="connsiteX204" fmla="*/ 1404215 w 2209078"/>
                <a:gd name="connsiteY204" fmla="*/ 1525680 h 3259230"/>
                <a:gd name="connsiteX205" fmla="*/ 1408978 w 2209078"/>
                <a:gd name="connsiteY205" fmla="*/ 1511392 h 3259230"/>
                <a:gd name="connsiteX206" fmla="*/ 1418503 w 2209078"/>
                <a:gd name="connsiteY206" fmla="*/ 1497105 h 3259230"/>
                <a:gd name="connsiteX207" fmla="*/ 1447078 w 2209078"/>
                <a:gd name="connsiteY207" fmla="*/ 1473292 h 3259230"/>
                <a:gd name="connsiteX208" fmla="*/ 1456603 w 2209078"/>
                <a:gd name="connsiteY208" fmla="*/ 1459005 h 3259230"/>
                <a:gd name="connsiteX209" fmla="*/ 1485178 w 2209078"/>
                <a:gd name="connsiteY209" fmla="*/ 1439955 h 3259230"/>
                <a:gd name="connsiteX210" fmla="*/ 1513753 w 2209078"/>
                <a:gd name="connsiteY210" fmla="*/ 1430430 h 3259230"/>
                <a:gd name="connsiteX211" fmla="*/ 1542328 w 2209078"/>
                <a:gd name="connsiteY211" fmla="*/ 1406617 h 3259230"/>
                <a:gd name="connsiteX212" fmla="*/ 1551853 w 2209078"/>
                <a:gd name="connsiteY212" fmla="*/ 1378042 h 3259230"/>
                <a:gd name="connsiteX213" fmla="*/ 1532803 w 2209078"/>
                <a:gd name="connsiteY213" fmla="*/ 1325655 h 3259230"/>
                <a:gd name="connsiteX214" fmla="*/ 1504228 w 2209078"/>
                <a:gd name="connsiteY214" fmla="*/ 1301842 h 3259230"/>
                <a:gd name="connsiteX215" fmla="*/ 1494703 w 2209078"/>
                <a:gd name="connsiteY215" fmla="*/ 1287555 h 3259230"/>
                <a:gd name="connsiteX216" fmla="*/ 1480415 w 2209078"/>
                <a:gd name="connsiteY216" fmla="*/ 1268505 h 3259230"/>
                <a:gd name="connsiteX217" fmla="*/ 1461365 w 2209078"/>
                <a:gd name="connsiteY217" fmla="*/ 1239930 h 3259230"/>
                <a:gd name="connsiteX218" fmla="*/ 1447078 w 2209078"/>
                <a:gd name="connsiteY218" fmla="*/ 1230405 h 3259230"/>
                <a:gd name="connsiteX219" fmla="*/ 1432790 w 2209078"/>
                <a:gd name="connsiteY219" fmla="*/ 1201830 h 3259230"/>
                <a:gd name="connsiteX220" fmla="*/ 1423265 w 2209078"/>
                <a:gd name="connsiteY220" fmla="*/ 1173255 h 3259230"/>
                <a:gd name="connsiteX221" fmla="*/ 1418503 w 2209078"/>
                <a:gd name="connsiteY221" fmla="*/ 1158967 h 3259230"/>
                <a:gd name="connsiteX222" fmla="*/ 1413740 w 2209078"/>
                <a:gd name="connsiteY222" fmla="*/ 1144680 h 3259230"/>
                <a:gd name="connsiteX223" fmla="*/ 1404215 w 2209078"/>
                <a:gd name="connsiteY223" fmla="*/ 1111342 h 3259230"/>
                <a:gd name="connsiteX224" fmla="*/ 1389928 w 2209078"/>
                <a:gd name="connsiteY224" fmla="*/ 1101817 h 3259230"/>
                <a:gd name="connsiteX225" fmla="*/ 1366115 w 2209078"/>
                <a:gd name="connsiteY225" fmla="*/ 1106580 h 3259230"/>
                <a:gd name="connsiteX226" fmla="*/ 1289915 w 2209078"/>
                <a:gd name="connsiteY226" fmla="*/ 1097055 h 3259230"/>
                <a:gd name="connsiteX227" fmla="*/ 1280390 w 2209078"/>
                <a:gd name="connsiteY227" fmla="*/ 1068480 h 3259230"/>
                <a:gd name="connsiteX228" fmla="*/ 1285153 w 2209078"/>
                <a:gd name="connsiteY228" fmla="*/ 1006567 h 3259230"/>
                <a:gd name="connsiteX229" fmla="*/ 1294678 w 2209078"/>
                <a:gd name="connsiteY229" fmla="*/ 992280 h 3259230"/>
                <a:gd name="connsiteX230" fmla="*/ 1323253 w 2209078"/>
                <a:gd name="connsiteY230" fmla="*/ 968467 h 3259230"/>
                <a:gd name="connsiteX231" fmla="*/ 1337540 w 2209078"/>
                <a:gd name="connsiteY231" fmla="*/ 963705 h 3259230"/>
                <a:gd name="connsiteX232" fmla="*/ 1347065 w 2209078"/>
                <a:gd name="connsiteY232" fmla="*/ 949417 h 3259230"/>
                <a:gd name="connsiteX233" fmla="*/ 1375640 w 2209078"/>
                <a:gd name="connsiteY233" fmla="*/ 930367 h 3259230"/>
                <a:gd name="connsiteX234" fmla="*/ 1385165 w 2209078"/>
                <a:gd name="connsiteY234" fmla="*/ 901792 h 3259230"/>
                <a:gd name="connsiteX235" fmla="*/ 1389928 w 2209078"/>
                <a:gd name="connsiteY235" fmla="*/ 887505 h 3259230"/>
                <a:gd name="connsiteX236" fmla="*/ 1399453 w 2209078"/>
                <a:gd name="connsiteY236" fmla="*/ 873217 h 3259230"/>
                <a:gd name="connsiteX237" fmla="*/ 1394690 w 2209078"/>
                <a:gd name="connsiteY237" fmla="*/ 811305 h 3259230"/>
                <a:gd name="connsiteX238" fmla="*/ 1389928 w 2209078"/>
                <a:gd name="connsiteY238" fmla="*/ 797017 h 3259230"/>
                <a:gd name="connsiteX239" fmla="*/ 1375640 w 2209078"/>
                <a:gd name="connsiteY239" fmla="*/ 787492 h 3259230"/>
                <a:gd name="connsiteX240" fmla="*/ 1366115 w 2209078"/>
                <a:gd name="connsiteY240" fmla="*/ 758917 h 3259230"/>
                <a:gd name="connsiteX241" fmla="*/ 1361353 w 2209078"/>
                <a:gd name="connsiteY241" fmla="*/ 744630 h 3259230"/>
                <a:gd name="connsiteX242" fmla="*/ 1356590 w 2209078"/>
                <a:gd name="connsiteY242" fmla="*/ 725580 h 3259230"/>
                <a:gd name="connsiteX243" fmla="*/ 1351828 w 2209078"/>
                <a:gd name="connsiteY243" fmla="*/ 687480 h 3259230"/>
                <a:gd name="connsiteX244" fmla="*/ 1347065 w 2209078"/>
                <a:gd name="connsiteY244" fmla="*/ 673192 h 3259230"/>
                <a:gd name="connsiteX245" fmla="*/ 1337540 w 2209078"/>
                <a:gd name="connsiteY245" fmla="*/ 630330 h 3259230"/>
                <a:gd name="connsiteX246" fmla="*/ 1342303 w 2209078"/>
                <a:gd name="connsiteY246" fmla="*/ 596992 h 3259230"/>
                <a:gd name="connsiteX247" fmla="*/ 1347065 w 2209078"/>
                <a:gd name="connsiteY247" fmla="*/ 582705 h 3259230"/>
                <a:gd name="connsiteX248" fmla="*/ 1366115 w 2209078"/>
                <a:gd name="connsiteY248" fmla="*/ 577942 h 3259230"/>
                <a:gd name="connsiteX249" fmla="*/ 1389928 w 2209078"/>
                <a:gd name="connsiteY249" fmla="*/ 554130 h 3259230"/>
                <a:gd name="connsiteX250" fmla="*/ 1418503 w 2209078"/>
                <a:gd name="connsiteY250" fmla="*/ 525555 h 3259230"/>
                <a:gd name="connsiteX251" fmla="*/ 1423265 w 2209078"/>
                <a:gd name="connsiteY251" fmla="*/ 511267 h 3259230"/>
                <a:gd name="connsiteX252" fmla="*/ 1432790 w 2209078"/>
                <a:gd name="connsiteY252" fmla="*/ 496980 h 3259230"/>
                <a:gd name="connsiteX253" fmla="*/ 1437553 w 2209078"/>
                <a:gd name="connsiteY253" fmla="*/ 477930 h 3259230"/>
                <a:gd name="connsiteX254" fmla="*/ 1461365 w 2209078"/>
                <a:gd name="connsiteY254" fmla="*/ 411255 h 3259230"/>
                <a:gd name="connsiteX255" fmla="*/ 1470890 w 2209078"/>
                <a:gd name="connsiteY255" fmla="*/ 311242 h 3259230"/>
                <a:gd name="connsiteX256" fmla="*/ 1480415 w 2209078"/>
                <a:gd name="connsiteY256" fmla="*/ 268380 h 3259230"/>
                <a:gd name="connsiteX257" fmla="*/ 1485178 w 2209078"/>
                <a:gd name="connsiteY257" fmla="*/ 235042 h 3259230"/>
                <a:gd name="connsiteX258" fmla="*/ 1494703 w 2209078"/>
                <a:gd name="connsiteY258" fmla="*/ 206467 h 3259230"/>
                <a:gd name="connsiteX259" fmla="*/ 1499465 w 2209078"/>
                <a:gd name="connsiteY259" fmla="*/ 187417 h 3259230"/>
                <a:gd name="connsiteX260" fmla="*/ 1508990 w 2209078"/>
                <a:gd name="connsiteY260" fmla="*/ 92167 h 3259230"/>
                <a:gd name="connsiteX261" fmla="*/ 1532803 w 2209078"/>
                <a:gd name="connsiteY261" fmla="*/ 44542 h 3259230"/>
                <a:gd name="connsiteX262" fmla="*/ 1561378 w 2209078"/>
                <a:gd name="connsiteY262" fmla="*/ 20730 h 3259230"/>
                <a:gd name="connsiteX263" fmla="*/ 1589953 w 2209078"/>
                <a:gd name="connsiteY263" fmla="*/ 11205 h 3259230"/>
                <a:gd name="connsiteX264" fmla="*/ 1604240 w 2209078"/>
                <a:gd name="connsiteY264" fmla="*/ 6442 h 3259230"/>
                <a:gd name="connsiteX265" fmla="*/ 1618529 w 2209078"/>
                <a:gd name="connsiteY265" fmla="*/ 1680 h 3259230"/>
                <a:gd name="connsiteX266" fmla="*/ 1682485 w 2209078"/>
                <a:gd name="connsiteY266" fmla="*/ 1679 h 3259230"/>
                <a:gd name="connsiteX0" fmla="*/ 1564567 w 2091160"/>
                <a:gd name="connsiteY0" fmla="*/ 1679 h 3259230"/>
                <a:gd name="connsiteX1" fmla="*/ 1624435 w 2091160"/>
                <a:gd name="connsiteY1" fmla="*/ 42161 h 3259230"/>
                <a:gd name="connsiteX2" fmla="*/ 1638722 w 2091160"/>
                <a:gd name="connsiteY2" fmla="*/ 111217 h 3259230"/>
                <a:gd name="connsiteX3" fmla="*/ 1648247 w 2091160"/>
                <a:gd name="connsiteY3" fmla="*/ 154080 h 3259230"/>
                <a:gd name="connsiteX4" fmla="*/ 1657772 w 2091160"/>
                <a:gd name="connsiteY4" fmla="*/ 215992 h 3259230"/>
                <a:gd name="connsiteX5" fmla="*/ 1667297 w 2091160"/>
                <a:gd name="connsiteY5" fmla="*/ 249330 h 3259230"/>
                <a:gd name="connsiteX6" fmla="*/ 1681585 w 2091160"/>
                <a:gd name="connsiteY6" fmla="*/ 325530 h 3259230"/>
                <a:gd name="connsiteX7" fmla="*/ 1691110 w 2091160"/>
                <a:gd name="connsiteY7" fmla="*/ 354105 h 3259230"/>
                <a:gd name="connsiteX8" fmla="*/ 1695872 w 2091160"/>
                <a:gd name="connsiteY8" fmla="*/ 368392 h 3259230"/>
                <a:gd name="connsiteX9" fmla="*/ 1705397 w 2091160"/>
                <a:gd name="connsiteY9" fmla="*/ 382680 h 3259230"/>
                <a:gd name="connsiteX10" fmla="*/ 1714922 w 2091160"/>
                <a:gd name="connsiteY10" fmla="*/ 411255 h 3259230"/>
                <a:gd name="connsiteX11" fmla="*/ 1733972 w 2091160"/>
                <a:gd name="connsiteY11" fmla="*/ 439830 h 3259230"/>
                <a:gd name="connsiteX12" fmla="*/ 1738735 w 2091160"/>
                <a:gd name="connsiteY12" fmla="*/ 454117 h 3259230"/>
                <a:gd name="connsiteX13" fmla="*/ 1762547 w 2091160"/>
                <a:gd name="connsiteY13" fmla="*/ 482692 h 3259230"/>
                <a:gd name="connsiteX14" fmla="*/ 1776835 w 2091160"/>
                <a:gd name="connsiteY14" fmla="*/ 487455 h 3259230"/>
                <a:gd name="connsiteX15" fmla="*/ 1786360 w 2091160"/>
                <a:gd name="connsiteY15" fmla="*/ 501742 h 3259230"/>
                <a:gd name="connsiteX16" fmla="*/ 1814935 w 2091160"/>
                <a:gd name="connsiteY16" fmla="*/ 520792 h 3259230"/>
                <a:gd name="connsiteX17" fmla="*/ 1843510 w 2091160"/>
                <a:gd name="connsiteY17" fmla="*/ 563655 h 3259230"/>
                <a:gd name="connsiteX18" fmla="*/ 1853035 w 2091160"/>
                <a:gd name="connsiteY18" fmla="*/ 577942 h 3259230"/>
                <a:gd name="connsiteX19" fmla="*/ 1848272 w 2091160"/>
                <a:gd name="connsiteY19" fmla="*/ 611280 h 3259230"/>
                <a:gd name="connsiteX20" fmla="*/ 1838747 w 2091160"/>
                <a:gd name="connsiteY20" fmla="*/ 673192 h 3259230"/>
                <a:gd name="connsiteX21" fmla="*/ 1829222 w 2091160"/>
                <a:gd name="connsiteY21" fmla="*/ 701767 h 3259230"/>
                <a:gd name="connsiteX22" fmla="*/ 1819697 w 2091160"/>
                <a:gd name="connsiteY22" fmla="*/ 716055 h 3259230"/>
                <a:gd name="connsiteX23" fmla="*/ 1814935 w 2091160"/>
                <a:gd name="connsiteY23" fmla="*/ 735105 h 3259230"/>
                <a:gd name="connsiteX24" fmla="*/ 1810172 w 2091160"/>
                <a:gd name="connsiteY24" fmla="*/ 749392 h 3259230"/>
                <a:gd name="connsiteX25" fmla="*/ 1814935 w 2091160"/>
                <a:gd name="connsiteY25" fmla="*/ 777967 h 3259230"/>
                <a:gd name="connsiteX26" fmla="*/ 1824460 w 2091160"/>
                <a:gd name="connsiteY26" fmla="*/ 806542 h 3259230"/>
                <a:gd name="connsiteX27" fmla="*/ 1829222 w 2091160"/>
                <a:gd name="connsiteY27" fmla="*/ 820830 h 3259230"/>
                <a:gd name="connsiteX28" fmla="*/ 1838747 w 2091160"/>
                <a:gd name="connsiteY28" fmla="*/ 835117 h 3259230"/>
                <a:gd name="connsiteX29" fmla="*/ 1843510 w 2091160"/>
                <a:gd name="connsiteY29" fmla="*/ 854167 h 3259230"/>
                <a:gd name="connsiteX30" fmla="*/ 1853035 w 2091160"/>
                <a:gd name="connsiteY30" fmla="*/ 954180 h 3259230"/>
                <a:gd name="connsiteX31" fmla="*/ 1857797 w 2091160"/>
                <a:gd name="connsiteY31" fmla="*/ 992280 h 3259230"/>
                <a:gd name="connsiteX32" fmla="*/ 1853035 w 2091160"/>
                <a:gd name="connsiteY32" fmla="*/ 1016092 h 3259230"/>
                <a:gd name="connsiteX33" fmla="*/ 1838747 w 2091160"/>
                <a:gd name="connsiteY33" fmla="*/ 1087530 h 3259230"/>
                <a:gd name="connsiteX34" fmla="*/ 1829222 w 2091160"/>
                <a:gd name="connsiteY34" fmla="*/ 1116105 h 3259230"/>
                <a:gd name="connsiteX35" fmla="*/ 1819697 w 2091160"/>
                <a:gd name="connsiteY35" fmla="*/ 1144680 h 3259230"/>
                <a:gd name="connsiteX36" fmla="*/ 1805410 w 2091160"/>
                <a:gd name="connsiteY36" fmla="*/ 1187542 h 3259230"/>
                <a:gd name="connsiteX37" fmla="*/ 1800647 w 2091160"/>
                <a:gd name="connsiteY37" fmla="*/ 1201830 h 3259230"/>
                <a:gd name="connsiteX38" fmla="*/ 1767310 w 2091160"/>
                <a:gd name="connsiteY38" fmla="*/ 1244692 h 3259230"/>
                <a:gd name="connsiteX39" fmla="*/ 1757785 w 2091160"/>
                <a:gd name="connsiteY39" fmla="*/ 1258980 h 3259230"/>
                <a:gd name="connsiteX40" fmla="*/ 1729210 w 2091160"/>
                <a:gd name="connsiteY40" fmla="*/ 1278030 h 3259230"/>
                <a:gd name="connsiteX41" fmla="*/ 1719685 w 2091160"/>
                <a:gd name="connsiteY41" fmla="*/ 1292317 h 3259230"/>
                <a:gd name="connsiteX42" fmla="*/ 1691110 w 2091160"/>
                <a:gd name="connsiteY42" fmla="*/ 1311367 h 3259230"/>
                <a:gd name="connsiteX43" fmla="*/ 1681585 w 2091160"/>
                <a:gd name="connsiteY43" fmla="*/ 1325655 h 3259230"/>
                <a:gd name="connsiteX44" fmla="*/ 1667297 w 2091160"/>
                <a:gd name="connsiteY44" fmla="*/ 1335180 h 3259230"/>
                <a:gd name="connsiteX45" fmla="*/ 1657772 w 2091160"/>
                <a:gd name="connsiteY45" fmla="*/ 1378042 h 3259230"/>
                <a:gd name="connsiteX46" fmla="*/ 1672060 w 2091160"/>
                <a:gd name="connsiteY46" fmla="*/ 1406617 h 3259230"/>
                <a:gd name="connsiteX47" fmla="*/ 1686347 w 2091160"/>
                <a:gd name="connsiteY47" fmla="*/ 1416142 h 3259230"/>
                <a:gd name="connsiteX48" fmla="*/ 1724447 w 2091160"/>
                <a:gd name="connsiteY48" fmla="*/ 1439955 h 3259230"/>
                <a:gd name="connsiteX49" fmla="*/ 1738735 w 2091160"/>
                <a:gd name="connsiteY49" fmla="*/ 1444717 h 3259230"/>
                <a:gd name="connsiteX50" fmla="*/ 1748260 w 2091160"/>
                <a:gd name="connsiteY50" fmla="*/ 1459005 h 3259230"/>
                <a:gd name="connsiteX51" fmla="*/ 1781597 w 2091160"/>
                <a:gd name="connsiteY51" fmla="*/ 1497105 h 3259230"/>
                <a:gd name="connsiteX52" fmla="*/ 1800647 w 2091160"/>
                <a:gd name="connsiteY52" fmla="*/ 1539967 h 3259230"/>
                <a:gd name="connsiteX53" fmla="*/ 1814935 w 2091160"/>
                <a:gd name="connsiteY53" fmla="*/ 1544730 h 3259230"/>
                <a:gd name="connsiteX54" fmla="*/ 1819697 w 2091160"/>
                <a:gd name="connsiteY54" fmla="*/ 1559017 h 3259230"/>
                <a:gd name="connsiteX55" fmla="*/ 1848272 w 2091160"/>
                <a:gd name="connsiteY55" fmla="*/ 1578067 h 3259230"/>
                <a:gd name="connsiteX56" fmla="*/ 1867322 w 2091160"/>
                <a:gd name="connsiteY56" fmla="*/ 1620930 h 3259230"/>
                <a:gd name="connsiteX57" fmla="*/ 1881610 w 2091160"/>
                <a:gd name="connsiteY57" fmla="*/ 1630455 h 3259230"/>
                <a:gd name="connsiteX58" fmla="*/ 1929235 w 2091160"/>
                <a:gd name="connsiteY58" fmla="*/ 1644742 h 3259230"/>
                <a:gd name="connsiteX59" fmla="*/ 1943522 w 2091160"/>
                <a:gd name="connsiteY59" fmla="*/ 1649505 h 3259230"/>
                <a:gd name="connsiteX60" fmla="*/ 1972097 w 2091160"/>
                <a:gd name="connsiteY60" fmla="*/ 1663792 h 3259230"/>
                <a:gd name="connsiteX61" fmla="*/ 2014960 w 2091160"/>
                <a:gd name="connsiteY61" fmla="*/ 1692367 h 3259230"/>
                <a:gd name="connsiteX62" fmla="*/ 2029247 w 2091160"/>
                <a:gd name="connsiteY62" fmla="*/ 1701892 h 3259230"/>
                <a:gd name="connsiteX63" fmla="*/ 2038772 w 2091160"/>
                <a:gd name="connsiteY63" fmla="*/ 1716180 h 3259230"/>
                <a:gd name="connsiteX64" fmla="*/ 2053060 w 2091160"/>
                <a:gd name="connsiteY64" fmla="*/ 1725705 h 3259230"/>
                <a:gd name="connsiteX65" fmla="*/ 2062585 w 2091160"/>
                <a:gd name="connsiteY65" fmla="*/ 1754280 h 3259230"/>
                <a:gd name="connsiteX66" fmla="*/ 2067347 w 2091160"/>
                <a:gd name="connsiteY66" fmla="*/ 1768567 h 3259230"/>
                <a:gd name="connsiteX67" fmla="*/ 2072110 w 2091160"/>
                <a:gd name="connsiteY67" fmla="*/ 1782855 h 3259230"/>
                <a:gd name="connsiteX68" fmla="*/ 2076872 w 2091160"/>
                <a:gd name="connsiteY68" fmla="*/ 1806667 h 3259230"/>
                <a:gd name="connsiteX69" fmla="*/ 2081635 w 2091160"/>
                <a:gd name="connsiteY69" fmla="*/ 1820955 h 3259230"/>
                <a:gd name="connsiteX70" fmla="*/ 2091160 w 2091160"/>
                <a:gd name="connsiteY70" fmla="*/ 1859055 h 3259230"/>
                <a:gd name="connsiteX71" fmla="*/ 2081635 w 2091160"/>
                <a:gd name="connsiteY71" fmla="*/ 1935255 h 3259230"/>
                <a:gd name="connsiteX72" fmla="*/ 2072110 w 2091160"/>
                <a:gd name="connsiteY72" fmla="*/ 1963830 h 3259230"/>
                <a:gd name="connsiteX73" fmla="*/ 2067347 w 2091160"/>
                <a:gd name="connsiteY73" fmla="*/ 1978117 h 3259230"/>
                <a:gd name="connsiteX74" fmla="*/ 2048297 w 2091160"/>
                <a:gd name="connsiteY74" fmla="*/ 2006692 h 3259230"/>
                <a:gd name="connsiteX75" fmla="*/ 2034010 w 2091160"/>
                <a:gd name="connsiteY75" fmla="*/ 2035267 h 3259230"/>
                <a:gd name="connsiteX76" fmla="*/ 2019722 w 2091160"/>
                <a:gd name="connsiteY76" fmla="*/ 2044792 h 3259230"/>
                <a:gd name="connsiteX77" fmla="*/ 2010197 w 2091160"/>
                <a:gd name="connsiteY77" fmla="*/ 2059080 h 3259230"/>
                <a:gd name="connsiteX78" fmla="*/ 1995910 w 2091160"/>
                <a:gd name="connsiteY78" fmla="*/ 2063842 h 3259230"/>
                <a:gd name="connsiteX79" fmla="*/ 1933997 w 2091160"/>
                <a:gd name="connsiteY79" fmla="*/ 2078130 h 3259230"/>
                <a:gd name="connsiteX80" fmla="*/ 1919710 w 2091160"/>
                <a:gd name="connsiteY80" fmla="*/ 2092417 h 3259230"/>
                <a:gd name="connsiteX81" fmla="*/ 1905422 w 2091160"/>
                <a:gd name="connsiteY81" fmla="*/ 2101942 h 3259230"/>
                <a:gd name="connsiteX82" fmla="*/ 1886372 w 2091160"/>
                <a:gd name="connsiteY82" fmla="*/ 2130517 h 3259230"/>
                <a:gd name="connsiteX83" fmla="*/ 1857797 w 2091160"/>
                <a:gd name="connsiteY83" fmla="*/ 2173380 h 3259230"/>
                <a:gd name="connsiteX84" fmla="*/ 1838747 w 2091160"/>
                <a:gd name="connsiteY84" fmla="*/ 2201955 h 3259230"/>
                <a:gd name="connsiteX85" fmla="*/ 1829222 w 2091160"/>
                <a:gd name="connsiteY85" fmla="*/ 2216242 h 3259230"/>
                <a:gd name="connsiteX86" fmla="*/ 1800647 w 2091160"/>
                <a:gd name="connsiteY86" fmla="*/ 2273392 h 3259230"/>
                <a:gd name="connsiteX87" fmla="*/ 1791122 w 2091160"/>
                <a:gd name="connsiteY87" fmla="*/ 2287680 h 3259230"/>
                <a:gd name="connsiteX88" fmla="*/ 1781597 w 2091160"/>
                <a:gd name="connsiteY88" fmla="*/ 2316255 h 3259230"/>
                <a:gd name="connsiteX89" fmla="*/ 1776835 w 2091160"/>
                <a:gd name="connsiteY89" fmla="*/ 2330542 h 3259230"/>
                <a:gd name="connsiteX90" fmla="*/ 1786360 w 2091160"/>
                <a:gd name="connsiteY90" fmla="*/ 2363880 h 3259230"/>
                <a:gd name="connsiteX91" fmla="*/ 1795885 w 2091160"/>
                <a:gd name="connsiteY91" fmla="*/ 2392455 h 3259230"/>
                <a:gd name="connsiteX92" fmla="*/ 1800647 w 2091160"/>
                <a:gd name="connsiteY92" fmla="*/ 2406742 h 3259230"/>
                <a:gd name="connsiteX93" fmla="*/ 1810172 w 2091160"/>
                <a:gd name="connsiteY93" fmla="*/ 2449605 h 3259230"/>
                <a:gd name="connsiteX94" fmla="*/ 1819697 w 2091160"/>
                <a:gd name="connsiteY94" fmla="*/ 2463892 h 3259230"/>
                <a:gd name="connsiteX95" fmla="*/ 1829222 w 2091160"/>
                <a:gd name="connsiteY95" fmla="*/ 2492467 h 3259230"/>
                <a:gd name="connsiteX96" fmla="*/ 1853035 w 2091160"/>
                <a:gd name="connsiteY96" fmla="*/ 2535330 h 3259230"/>
                <a:gd name="connsiteX97" fmla="*/ 1848272 w 2091160"/>
                <a:gd name="connsiteY97" fmla="*/ 2678205 h 3259230"/>
                <a:gd name="connsiteX98" fmla="*/ 1848272 w 2091160"/>
                <a:gd name="connsiteY98" fmla="*/ 2721067 h 3259230"/>
                <a:gd name="connsiteX99" fmla="*/ 1848272 w 2091160"/>
                <a:gd name="connsiteY99" fmla="*/ 3025867 h 3259230"/>
                <a:gd name="connsiteX100" fmla="*/ 1843510 w 2091160"/>
                <a:gd name="connsiteY100" fmla="*/ 3059205 h 3259230"/>
                <a:gd name="connsiteX101" fmla="*/ 1833985 w 2091160"/>
                <a:gd name="connsiteY101" fmla="*/ 3125880 h 3259230"/>
                <a:gd name="connsiteX102" fmla="*/ 1829222 w 2091160"/>
                <a:gd name="connsiteY102" fmla="*/ 3140167 h 3259230"/>
                <a:gd name="connsiteX103" fmla="*/ 1810172 w 2091160"/>
                <a:gd name="connsiteY103" fmla="*/ 3168742 h 3259230"/>
                <a:gd name="connsiteX104" fmla="*/ 1805410 w 2091160"/>
                <a:gd name="connsiteY104" fmla="*/ 3183030 h 3259230"/>
                <a:gd name="connsiteX105" fmla="*/ 1762547 w 2091160"/>
                <a:gd name="connsiteY105" fmla="*/ 3202080 h 3259230"/>
                <a:gd name="connsiteX106" fmla="*/ 1719685 w 2091160"/>
                <a:gd name="connsiteY106" fmla="*/ 3225892 h 3259230"/>
                <a:gd name="connsiteX107" fmla="*/ 1705397 w 2091160"/>
                <a:gd name="connsiteY107" fmla="*/ 3235417 h 3259230"/>
                <a:gd name="connsiteX108" fmla="*/ 1667297 w 2091160"/>
                <a:gd name="connsiteY108" fmla="*/ 3244942 h 3259230"/>
                <a:gd name="connsiteX109" fmla="*/ 1572047 w 2091160"/>
                <a:gd name="connsiteY109" fmla="*/ 3254467 h 3259230"/>
                <a:gd name="connsiteX110" fmla="*/ 1552997 w 2091160"/>
                <a:gd name="connsiteY110" fmla="*/ 3259230 h 3259230"/>
                <a:gd name="connsiteX111" fmla="*/ 1491085 w 2091160"/>
                <a:gd name="connsiteY111" fmla="*/ 3254467 h 3259230"/>
                <a:gd name="connsiteX112" fmla="*/ 1457747 w 2091160"/>
                <a:gd name="connsiteY112" fmla="*/ 3244942 h 3259230"/>
                <a:gd name="connsiteX113" fmla="*/ 1424410 w 2091160"/>
                <a:gd name="connsiteY113" fmla="*/ 3240180 h 3259230"/>
                <a:gd name="connsiteX114" fmla="*/ 1410122 w 2091160"/>
                <a:gd name="connsiteY114" fmla="*/ 3235417 h 3259230"/>
                <a:gd name="connsiteX115" fmla="*/ 1357735 w 2091160"/>
                <a:gd name="connsiteY115" fmla="*/ 3225892 h 3259230"/>
                <a:gd name="connsiteX116" fmla="*/ 1338685 w 2091160"/>
                <a:gd name="connsiteY116" fmla="*/ 3221130 h 3259230"/>
                <a:gd name="connsiteX117" fmla="*/ 1310110 w 2091160"/>
                <a:gd name="connsiteY117" fmla="*/ 3211605 h 3259230"/>
                <a:gd name="connsiteX118" fmla="*/ 1281535 w 2091160"/>
                <a:gd name="connsiteY118" fmla="*/ 3197317 h 3259230"/>
                <a:gd name="connsiteX119" fmla="*/ 1252960 w 2091160"/>
                <a:gd name="connsiteY119" fmla="*/ 3183030 h 3259230"/>
                <a:gd name="connsiteX120" fmla="*/ 1238672 w 2091160"/>
                <a:gd name="connsiteY120" fmla="*/ 3173505 h 3259230"/>
                <a:gd name="connsiteX121" fmla="*/ 1229147 w 2091160"/>
                <a:gd name="connsiteY121" fmla="*/ 3144930 h 3259230"/>
                <a:gd name="connsiteX122" fmla="*/ 1229147 w 2091160"/>
                <a:gd name="connsiteY122" fmla="*/ 3002055 h 3259230"/>
                <a:gd name="connsiteX123" fmla="*/ 1219622 w 2091160"/>
                <a:gd name="connsiteY123" fmla="*/ 2968717 h 3259230"/>
                <a:gd name="connsiteX124" fmla="*/ 1224385 w 2091160"/>
                <a:gd name="connsiteY124" fmla="*/ 2911567 h 3259230"/>
                <a:gd name="connsiteX125" fmla="*/ 1233910 w 2091160"/>
                <a:gd name="connsiteY125" fmla="*/ 2868705 h 3259230"/>
                <a:gd name="connsiteX126" fmla="*/ 1229147 w 2091160"/>
                <a:gd name="connsiteY126" fmla="*/ 2792505 h 3259230"/>
                <a:gd name="connsiteX127" fmla="*/ 1233910 w 2091160"/>
                <a:gd name="connsiteY127" fmla="*/ 2730592 h 3259230"/>
                <a:gd name="connsiteX128" fmla="*/ 1233910 w 2091160"/>
                <a:gd name="connsiteY128" fmla="*/ 2659155 h 3259230"/>
                <a:gd name="connsiteX129" fmla="*/ 1224385 w 2091160"/>
                <a:gd name="connsiteY129" fmla="*/ 2592480 h 3259230"/>
                <a:gd name="connsiteX130" fmla="*/ 1219622 w 2091160"/>
                <a:gd name="connsiteY130" fmla="*/ 2578192 h 3259230"/>
                <a:gd name="connsiteX131" fmla="*/ 1224385 w 2091160"/>
                <a:gd name="connsiteY131" fmla="*/ 2521042 h 3259230"/>
                <a:gd name="connsiteX132" fmla="*/ 1229147 w 2091160"/>
                <a:gd name="connsiteY132" fmla="*/ 2506755 h 3259230"/>
                <a:gd name="connsiteX133" fmla="*/ 1243435 w 2091160"/>
                <a:gd name="connsiteY133" fmla="*/ 2459130 h 3259230"/>
                <a:gd name="connsiteX134" fmla="*/ 1248197 w 2091160"/>
                <a:gd name="connsiteY134" fmla="*/ 2444842 h 3259230"/>
                <a:gd name="connsiteX135" fmla="*/ 1267247 w 2091160"/>
                <a:gd name="connsiteY135" fmla="*/ 2416267 h 3259230"/>
                <a:gd name="connsiteX136" fmla="*/ 1281535 w 2091160"/>
                <a:gd name="connsiteY136" fmla="*/ 2368642 h 3259230"/>
                <a:gd name="connsiteX137" fmla="*/ 1286297 w 2091160"/>
                <a:gd name="connsiteY137" fmla="*/ 2354355 h 3259230"/>
                <a:gd name="connsiteX138" fmla="*/ 1272010 w 2091160"/>
                <a:gd name="connsiteY138" fmla="*/ 2297205 h 3259230"/>
                <a:gd name="connsiteX139" fmla="*/ 1262485 w 2091160"/>
                <a:gd name="connsiteY139" fmla="*/ 2282917 h 3259230"/>
                <a:gd name="connsiteX140" fmla="*/ 1252960 w 2091160"/>
                <a:gd name="connsiteY140" fmla="*/ 2240055 h 3259230"/>
                <a:gd name="connsiteX141" fmla="*/ 1248197 w 2091160"/>
                <a:gd name="connsiteY141" fmla="*/ 2197192 h 3259230"/>
                <a:gd name="connsiteX142" fmla="*/ 1238672 w 2091160"/>
                <a:gd name="connsiteY142" fmla="*/ 2163855 h 3259230"/>
                <a:gd name="connsiteX143" fmla="*/ 1243435 w 2091160"/>
                <a:gd name="connsiteY143" fmla="*/ 2059080 h 3259230"/>
                <a:gd name="connsiteX144" fmla="*/ 1252960 w 2091160"/>
                <a:gd name="connsiteY144" fmla="*/ 2011455 h 3259230"/>
                <a:gd name="connsiteX145" fmla="*/ 1248197 w 2091160"/>
                <a:gd name="connsiteY145" fmla="*/ 1959067 h 3259230"/>
                <a:gd name="connsiteX146" fmla="*/ 1205335 w 2091160"/>
                <a:gd name="connsiteY146" fmla="*/ 1935255 h 3259230"/>
                <a:gd name="connsiteX147" fmla="*/ 1191047 w 2091160"/>
                <a:gd name="connsiteY147" fmla="*/ 1940017 h 3259230"/>
                <a:gd name="connsiteX148" fmla="*/ 1152947 w 2091160"/>
                <a:gd name="connsiteY148" fmla="*/ 1930492 h 3259230"/>
                <a:gd name="connsiteX149" fmla="*/ 1138660 w 2091160"/>
                <a:gd name="connsiteY149" fmla="*/ 1920967 h 3259230"/>
                <a:gd name="connsiteX150" fmla="*/ 1110085 w 2091160"/>
                <a:gd name="connsiteY150" fmla="*/ 1911442 h 3259230"/>
                <a:gd name="connsiteX151" fmla="*/ 1095797 w 2091160"/>
                <a:gd name="connsiteY151" fmla="*/ 1906680 h 3259230"/>
                <a:gd name="connsiteX152" fmla="*/ 1029122 w 2091160"/>
                <a:gd name="connsiteY152" fmla="*/ 1916205 h 3259230"/>
                <a:gd name="connsiteX153" fmla="*/ 995785 w 2091160"/>
                <a:gd name="connsiteY153" fmla="*/ 1911442 h 3259230"/>
                <a:gd name="connsiteX154" fmla="*/ 933872 w 2091160"/>
                <a:gd name="connsiteY154" fmla="*/ 1920967 h 3259230"/>
                <a:gd name="connsiteX155" fmla="*/ 871960 w 2091160"/>
                <a:gd name="connsiteY155" fmla="*/ 1916205 h 3259230"/>
                <a:gd name="connsiteX156" fmla="*/ 857672 w 2091160"/>
                <a:gd name="connsiteY156" fmla="*/ 1911442 h 3259230"/>
                <a:gd name="connsiteX157" fmla="*/ 843385 w 2091160"/>
                <a:gd name="connsiteY157" fmla="*/ 1901917 h 3259230"/>
                <a:gd name="connsiteX158" fmla="*/ 824335 w 2091160"/>
                <a:gd name="connsiteY158" fmla="*/ 1897155 h 3259230"/>
                <a:gd name="connsiteX159" fmla="*/ 795760 w 2091160"/>
                <a:gd name="connsiteY159" fmla="*/ 1901917 h 3259230"/>
                <a:gd name="connsiteX160" fmla="*/ 767185 w 2091160"/>
                <a:gd name="connsiteY160" fmla="*/ 1887630 h 3259230"/>
                <a:gd name="connsiteX161" fmla="*/ 695747 w 2091160"/>
                <a:gd name="connsiteY161" fmla="*/ 1892392 h 3259230"/>
                <a:gd name="connsiteX162" fmla="*/ 652885 w 2091160"/>
                <a:gd name="connsiteY162" fmla="*/ 1868580 h 3259230"/>
                <a:gd name="connsiteX163" fmla="*/ 586210 w 2091160"/>
                <a:gd name="connsiteY163" fmla="*/ 1849530 h 3259230"/>
                <a:gd name="connsiteX164" fmla="*/ 548110 w 2091160"/>
                <a:gd name="connsiteY164" fmla="*/ 1844767 h 3259230"/>
                <a:gd name="connsiteX165" fmla="*/ 505247 w 2091160"/>
                <a:gd name="connsiteY165" fmla="*/ 1849530 h 3259230"/>
                <a:gd name="connsiteX166" fmla="*/ 405235 w 2091160"/>
                <a:gd name="connsiteY166" fmla="*/ 1840005 h 3259230"/>
                <a:gd name="connsiteX167" fmla="*/ 333797 w 2091160"/>
                <a:gd name="connsiteY167" fmla="*/ 1830480 h 3259230"/>
                <a:gd name="connsiteX168" fmla="*/ 233785 w 2091160"/>
                <a:gd name="connsiteY168" fmla="*/ 1840005 h 3259230"/>
                <a:gd name="connsiteX169" fmla="*/ 186160 w 2091160"/>
                <a:gd name="connsiteY169" fmla="*/ 1849530 h 3259230"/>
                <a:gd name="connsiteX170" fmla="*/ 148060 w 2091160"/>
                <a:gd name="connsiteY170" fmla="*/ 1859055 h 3259230"/>
                <a:gd name="connsiteX171" fmla="*/ 119485 w 2091160"/>
                <a:gd name="connsiteY171" fmla="*/ 1868580 h 3259230"/>
                <a:gd name="connsiteX172" fmla="*/ 90910 w 2091160"/>
                <a:gd name="connsiteY172" fmla="*/ 1873342 h 3259230"/>
                <a:gd name="connsiteX173" fmla="*/ 62335 w 2091160"/>
                <a:gd name="connsiteY173" fmla="*/ 1863817 h 3259230"/>
                <a:gd name="connsiteX174" fmla="*/ 48047 w 2091160"/>
                <a:gd name="connsiteY174" fmla="*/ 1859055 h 3259230"/>
                <a:gd name="connsiteX175" fmla="*/ 19472 w 2091160"/>
                <a:gd name="connsiteY175" fmla="*/ 1840005 h 3259230"/>
                <a:gd name="connsiteX176" fmla="*/ 422 w 2091160"/>
                <a:gd name="connsiteY176" fmla="*/ 1811430 h 3259230"/>
                <a:gd name="connsiteX177" fmla="*/ 14550 w 2091160"/>
                <a:gd name="connsiteY177" fmla="*/ 1773330 h 3259230"/>
                <a:gd name="connsiteX178" fmla="*/ 9755 w 2091160"/>
                <a:gd name="connsiteY178" fmla="*/ 1744755 h 3259230"/>
                <a:gd name="connsiteX179" fmla="*/ 9818 w 2091160"/>
                <a:gd name="connsiteY179" fmla="*/ 1716180 h 3259230"/>
                <a:gd name="connsiteX180" fmla="*/ 16948 w 2091160"/>
                <a:gd name="connsiteY180" fmla="*/ 1678079 h 3259230"/>
                <a:gd name="connsiteX181" fmla="*/ 28997 w 2091160"/>
                <a:gd name="connsiteY181" fmla="*/ 1649505 h 3259230"/>
                <a:gd name="connsiteX182" fmla="*/ 57572 w 2091160"/>
                <a:gd name="connsiteY182" fmla="*/ 1630455 h 3259230"/>
                <a:gd name="connsiteX183" fmla="*/ 76622 w 2091160"/>
                <a:gd name="connsiteY183" fmla="*/ 1616167 h 3259230"/>
                <a:gd name="connsiteX184" fmla="*/ 109960 w 2091160"/>
                <a:gd name="connsiteY184" fmla="*/ 1606642 h 3259230"/>
                <a:gd name="connsiteX185" fmla="*/ 152822 w 2091160"/>
                <a:gd name="connsiteY185" fmla="*/ 1597117 h 3259230"/>
                <a:gd name="connsiteX186" fmla="*/ 224260 w 2091160"/>
                <a:gd name="connsiteY186" fmla="*/ 1611405 h 3259230"/>
                <a:gd name="connsiteX187" fmla="*/ 238547 w 2091160"/>
                <a:gd name="connsiteY187" fmla="*/ 1620930 h 3259230"/>
                <a:gd name="connsiteX188" fmla="*/ 267122 w 2091160"/>
                <a:gd name="connsiteY188" fmla="*/ 1630455 h 3259230"/>
                <a:gd name="connsiteX189" fmla="*/ 443335 w 2091160"/>
                <a:gd name="connsiteY189" fmla="*/ 1620930 h 3259230"/>
                <a:gd name="connsiteX190" fmla="*/ 476672 w 2091160"/>
                <a:gd name="connsiteY190" fmla="*/ 1611405 h 3259230"/>
                <a:gd name="connsiteX191" fmla="*/ 495722 w 2091160"/>
                <a:gd name="connsiteY191" fmla="*/ 1606642 h 3259230"/>
                <a:gd name="connsiteX192" fmla="*/ 576685 w 2091160"/>
                <a:gd name="connsiteY192" fmla="*/ 1592355 h 3259230"/>
                <a:gd name="connsiteX193" fmla="*/ 638597 w 2091160"/>
                <a:gd name="connsiteY193" fmla="*/ 1582830 h 3259230"/>
                <a:gd name="connsiteX194" fmla="*/ 857672 w 2091160"/>
                <a:gd name="connsiteY194" fmla="*/ 1573305 h 3259230"/>
                <a:gd name="connsiteX195" fmla="*/ 886247 w 2091160"/>
                <a:gd name="connsiteY195" fmla="*/ 1559017 h 3259230"/>
                <a:gd name="connsiteX196" fmla="*/ 924347 w 2091160"/>
                <a:gd name="connsiteY196" fmla="*/ 1549492 h 3259230"/>
                <a:gd name="connsiteX197" fmla="*/ 991022 w 2091160"/>
                <a:gd name="connsiteY197" fmla="*/ 1554255 h 3259230"/>
                <a:gd name="connsiteX198" fmla="*/ 1014835 w 2091160"/>
                <a:gd name="connsiteY198" fmla="*/ 1559017 h 3259230"/>
                <a:gd name="connsiteX199" fmla="*/ 1067222 w 2091160"/>
                <a:gd name="connsiteY199" fmla="*/ 1563780 h 3259230"/>
                <a:gd name="connsiteX200" fmla="*/ 1105322 w 2091160"/>
                <a:gd name="connsiteY200" fmla="*/ 1554255 h 3259230"/>
                <a:gd name="connsiteX201" fmla="*/ 1157710 w 2091160"/>
                <a:gd name="connsiteY201" fmla="*/ 1539967 h 3259230"/>
                <a:gd name="connsiteX202" fmla="*/ 1224385 w 2091160"/>
                <a:gd name="connsiteY202" fmla="*/ 1535205 h 3259230"/>
                <a:gd name="connsiteX203" fmla="*/ 1272010 w 2091160"/>
                <a:gd name="connsiteY203" fmla="*/ 1530442 h 3259230"/>
                <a:gd name="connsiteX204" fmla="*/ 1286297 w 2091160"/>
                <a:gd name="connsiteY204" fmla="*/ 1525680 h 3259230"/>
                <a:gd name="connsiteX205" fmla="*/ 1291060 w 2091160"/>
                <a:gd name="connsiteY205" fmla="*/ 1511392 h 3259230"/>
                <a:gd name="connsiteX206" fmla="*/ 1300585 w 2091160"/>
                <a:gd name="connsiteY206" fmla="*/ 1497105 h 3259230"/>
                <a:gd name="connsiteX207" fmla="*/ 1329160 w 2091160"/>
                <a:gd name="connsiteY207" fmla="*/ 1473292 h 3259230"/>
                <a:gd name="connsiteX208" fmla="*/ 1338685 w 2091160"/>
                <a:gd name="connsiteY208" fmla="*/ 1459005 h 3259230"/>
                <a:gd name="connsiteX209" fmla="*/ 1367260 w 2091160"/>
                <a:gd name="connsiteY209" fmla="*/ 1439955 h 3259230"/>
                <a:gd name="connsiteX210" fmla="*/ 1395835 w 2091160"/>
                <a:gd name="connsiteY210" fmla="*/ 1430430 h 3259230"/>
                <a:gd name="connsiteX211" fmla="*/ 1424410 w 2091160"/>
                <a:gd name="connsiteY211" fmla="*/ 1406617 h 3259230"/>
                <a:gd name="connsiteX212" fmla="*/ 1433935 w 2091160"/>
                <a:gd name="connsiteY212" fmla="*/ 1378042 h 3259230"/>
                <a:gd name="connsiteX213" fmla="*/ 1414885 w 2091160"/>
                <a:gd name="connsiteY213" fmla="*/ 1325655 h 3259230"/>
                <a:gd name="connsiteX214" fmla="*/ 1386310 w 2091160"/>
                <a:gd name="connsiteY214" fmla="*/ 1301842 h 3259230"/>
                <a:gd name="connsiteX215" fmla="*/ 1376785 w 2091160"/>
                <a:gd name="connsiteY215" fmla="*/ 1287555 h 3259230"/>
                <a:gd name="connsiteX216" fmla="*/ 1362497 w 2091160"/>
                <a:gd name="connsiteY216" fmla="*/ 1268505 h 3259230"/>
                <a:gd name="connsiteX217" fmla="*/ 1343447 w 2091160"/>
                <a:gd name="connsiteY217" fmla="*/ 1239930 h 3259230"/>
                <a:gd name="connsiteX218" fmla="*/ 1329160 w 2091160"/>
                <a:gd name="connsiteY218" fmla="*/ 1230405 h 3259230"/>
                <a:gd name="connsiteX219" fmla="*/ 1314872 w 2091160"/>
                <a:gd name="connsiteY219" fmla="*/ 1201830 h 3259230"/>
                <a:gd name="connsiteX220" fmla="*/ 1305347 w 2091160"/>
                <a:gd name="connsiteY220" fmla="*/ 1173255 h 3259230"/>
                <a:gd name="connsiteX221" fmla="*/ 1300585 w 2091160"/>
                <a:gd name="connsiteY221" fmla="*/ 1158967 h 3259230"/>
                <a:gd name="connsiteX222" fmla="*/ 1295822 w 2091160"/>
                <a:gd name="connsiteY222" fmla="*/ 1144680 h 3259230"/>
                <a:gd name="connsiteX223" fmla="*/ 1286297 w 2091160"/>
                <a:gd name="connsiteY223" fmla="*/ 1111342 h 3259230"/>
                <a:gd name="connsiteX224" fmla="*/ 1272010 w 2091160"/>
                <a:gd name="connsiteY224" fmla="*/ 1101817 h 3259230"/>
                <a:gd name="connsiteX225" fmla="*/ 1248197 w 2091160"/>
                <a:gd name="connsiteY225" fmla="*/ 1106580 h 3259230"/>
                <a:gd name="connsiteX226" fmla="*/ 1171997 w 2091160"/>
                <a:gd name="connsiteY226" fmla="*/ 1097055 h 3259230"/>
                <a:gd name="connsiteX227" fmla="*/ 1162472 w 2091160"/>
                <a:gd name="connsiteY227" fmla="*/ 1068480 h 3259230"/>
                <a:gd name="connsiteX228" fmla="*/ 1167235 w 2091160"/>
                <a:gd name="connsiteY228" fmla="*/ 1006567 h 3259230"/>
                <a:gd name="connsiteX229" fmla="*/ 1176760 w 2091160"/>
                <a:gd name="connsiteY229" fmla="*/ 992280 h 3259230"/>
                <a:gd name="connsiteX230" fmla="*/ 1205335 w 2091160"/>
                <a:gd name="connsiteY230" fmla="*/ 968467 h 3259230"/>
                <a:gd name="connsiteX231" fmla="*/ 1219622 w 2091160"/>
                <a:gd name="connsiteY231" fmla="*/ 963705 h 3259230"/>
                <a:gd name="connsiteX232" fmla="*/ 1229147 w 2091160"/>
                <a:gd name="connsiteY232" fmla="*/ 949417 h 3259230"/>
                <a:gd name="connsiteX233" fmla="*/ 1257722 w 2091160"/>
                <a:gd name="connsiteY233" fmla="*/ 930367 h 3259230"/>
                <a:gd name="connsiteX234" fmla="*/ 1267247 w 2091160"/>
                <a:gd name="connsiteY234" fmla="*/ 901792 h 3259230"/>
                <a:gd name="connsiteX235" fmla="*/ 1272010 w 2091160"/>
                <a:gd name="connsiteY235" fmla="*/ 887505 h 3259230"/>
                <a:gd name="connsiteX236" fmla="*/ 1281535 w 2091160"/>
                <a:gd name="connsiteY236" fmla="*/ 873217 h 3259230"/>
                <a:gd name="connsiteX237" fmla="*/ 1276772 w 2091160"/>
                <a:gd name="connsiteY237" fmla="*/ 811305 h 3259230"/>
                <a:gd name="connsiteX238" fmla="*/ 1272010 w 2091160"/>
                <a:gd name="connsiteY238" fmla="*/ 797017 h 3259230"/>
                <a:gd name="connsiteX239" fmla="*/ 1257722 w 2091160"/>
                <a:gd name="connsiteY239" fmla="*/ 787492 h 3259230"/>
                <a:gd name="connsiteX240" fmla="*/ 1248197 w 2091160"/>
                <a:gd name="connsiteY240" fmla="*/ 758917 h 3259230"/>
                <a:gd name="connsiteX241" fmla="*/ 1243435 w 2091160"/>
                <a:gd name="connsiteY241" fmla="*/ 744630 h 3259230"/>
                <a:gd name="connsiteX242" fmla="*/ 1238672 w 2091160"/>
                <a:gd name="connsiteY242" fmla="*/ 725580 h 3259230"/>
                <a:gd name="connsiteX243" fmla="*/ 1233910 w 2091160"/>
                <a:gd name="connsiteY243" fmla="*/ 687480 h 3259230"/>
                <a:gd name="connsiteX244" fmla="*/ 1229147 w 2091160"/>
                <a:gd name="connsiteY244" fmla="*/ 673192 h 3259230"/>
                <a:gd name="connsiteX245" fmla="*/ 1219622 w 2091160"/>
                <a:gd name="connsiteY245" fmla="*/ 630330 h 3259230"/>
                <a:gd name="connsiteX246" fmla="*/ 1224385 w 2091160"/>
                <a:gd name="connsiteY246" fmla="*/ 596992 h 3259230"/>
                <a:gd name="connsiteX247" fmla="*/ 1229147 w 2091160"/>
                <a:gd name="connsiteY247" fmla="*/ 582705 h 3259230"/>
                <a:gd name="connsiteX248" fmla="*/ 1248197 w 2091160"/>
                <a:gd name="connsiteY248" fmla="*/ 577942 h 3259230"/>
                <a:gd name="connsiteX249" fmla="*/ 1272010 w 2091160"/>
                <a:gd name="connsiteY249" fmla="*/ 554130 h 3259230"/>
                <a:gd name="connsiteX250" fmla="*/ 1300585 w 2091160"/>
                <a:gd name="connsiteY250" fmla="*/ 525555 h 3259230"/>
                <a:gd name="connsiteX251" fmla="*/ 1305347 w 2091160"/>
                <a:gd name="connsiteY251" fmla="*/ 511267 h 3259230"/>
                <a:gd name="connsiteX252" fmla="*/ 1314872 w 2091160"/>
                <a:gd name="connsiteY252" fmla="*/ 496980 h 3259230"/>
                <a:gd name="connsiteX253" fmla="*/ 1319635 w 2091160"/>
                <a:gd name="connsiteY253" fmla="*/ 477930 h 3259230"/>
                <a:gd name="connsiteX254" fmla="*/ 1343447 w 2091160"/>
                <a:gd name="connsiteY254" fmla="*/ 411255 h 3259230"/>
                <a:gd name="connsiteX255" fmla="*/ 1352972 w 2091160"/>
                <a:gd name="connsiteY255" fmla="*/ 311242 h 3259230"/>
                <a:gd name="connsiteX256" fmla="*/ 1362497 w 2091160"/>
                <a:gd name="connsiteY256" fmla="*/ 268380 h 3259230"/>
                <a:gd name="connsiteX257" fmla="*/ 1367260 w 2091160"/>
                <a:gd name="connsiteY257" fmla="*/ 235042 h 3259230"/>
                <a:gd name="connsiteX258" fmla="*/ 1376785 w 2091160"/>
                <a:gd name="connsiteY258" fmla="*/ 206467 h 3259230"/>
                <a:gd name="connsiteX259" fmla="*/ 1381547 w 2091160"/>
                <a:gd name="connsiteY259" fmla="*/ 187417 h 3259230"/>
                <a:gd name="connsiteX260" fmla="*/ 1391072 w 2091160"/>
                <a:gd name="connsiteY260" fmla="*/ 92167 h 3259230"/>
                <a:gd name="connsiteX261" fmla="*/ 1414885 w 2091160"/>
                <a:gd name="connsiteY261" fmla="*/ 44542 h 3259230"/>
                <a:gd name="connsiteX262" fmla="*/ 1443460 w 2091160"/>
                <a:gd name="connsiteY262" fmla="*/ 20730 h 3259230"/>
                <a:gd name="connsiteX263" fmla="*/ 1472035 w 2091160"/>
                <a:gd name="connsiteY263" fmla="*/ 11205 h 3259230"/>
                <a:gd name="connsiteX264" fmla="*/ 1486322 w 2091160"/>
                <a:gd name="connsiteY264" fmla="*/ 6442 h 3259230"/>
                <a:gd name="connsiteX265" fmla="*/ 1500611 w 2091160"/>
                <a:gd name="connsiteY265" fmla="*/ 1680 h 3259230"/>
                <a:gd name="connsiteX266" fmla="*/ 1564567 w 2091160"/>
                <a:gd name="connsiteY266" fmla="*/ 1679 h 3259230"/>
                <a:gd name="connsiteX0" fmla="*/ 1564567 w 2091160"/>
                <a:gd name="connsiteY0" fmla="*/ 1679 h 3259230"/>
                <a:gd name="connsiteX1" fmla="*/ 1624435 w 2091160"/>
                <a:gd name="connsiteY1" fmla="*/ 42161 h 3259230"/>
                <a:gd name="connsiteX2" fmla="*/ 1638722 w 2091160"/>
                <a:gd name="connsiteY2" fmla="*/ 111217 h 3259230"/>
                <a:gd name="connsiteX3" fmla="*/ 1648247 w 2091160"/>
                <a:gd name="connsiteY3" fmla="*/ 154080 h 3259230"/>
                <a:gd name="connsiteX4" fmla="*/ 1657772 w 2091160"/>
                <a:gd name="connsiteY4" fmla="*/ 215992 h 3259230"/>
                <a:gd name="connsiteX5" fmla="*/ 1667297 w 2091160"/>
                <a:gd name="connsiteY5" fmla="*/ 249330 h 3259230"/>
                <a:gd name="connsiteX6" fmla="*/ 1681585 w 2091160"/>
                <a:gd name="connsiteY6" fmla="*/ 325530 h 3259230"/>
                <a:gd name="connsiteX7" fmla="*/ 1691110 w 2091160"/>
                <a:gd name="connsiteY7" fmla="*/ 354105 h 3259230"/>
                <a:gd name="connsiteX8" fmla="*/ 1695872 w 2091160"/>
                <a:gd name="connsiteY8" fmla="*/ 368392 h 3259230"/>
                <a:gd name="connsiteX9" fmla="*/ 1705397 w 2091160"/>
                <a:gd name="connsiteY9" fmla="*/ 382680 h 3259230"/>
                <a:gd name="connsiteX10" fmla="*/ 1714922 w 2091160"/>
                <a:gd name="connsiteY10" fmla="*/ 411255 h 3259230"/>
                <a:gd name="connsiteX11" fmla="*/ 1733972 w 2091160"/>
                <a:gd name="connsiteY11" fmla="*/ 439830 h 3259230"/>
                <a:gd name="connsiteX12" fmla="*/ 1738735 w 2091160"/>
                <a:gd name="connsiteY12" fmla="*/ 454117 h 3259230"/>
                <a:gd name="connsiteX13" fmla="*/ 1762547 w 2091160"/>
                <a:gd name="connsiteY13" fmla="*/ 482692 h 3259230"/>
                <a:gd name="connsiteX14" fmla="*/ 1776835 w 2091160"/>
                <a:gd name="connsiteY14" fmla="*/ 487455 h 3259230"/>
                <a:gd name="connsiteX15" fmla="*/ 1786360 w 2091160"/>
                <a:gd name="connsiteY15" fmla="*/ 501742 h 3259230"/>
                <a:gd name="connsiteX16" fmla="*/ 1814935 w 2091160"/>
                <a:gd name="connsiteY16" fmla="*/ 520792 h 3259230"/>
                <a:gd name="connsiteX17" fmla="*/ 1843510 w 2091160"/>
                <a:gd name="connsiteY17" fmla="*/ 563655 h 3259230"/>
                <a:gd name="connsiteX18" fmla="*/ 1853035 w 2091160"/>
                <a:gd name="connsiteY18" fmla="*/ 577942 h 3259230"/>
                <a:gd name="connsiteX19" fmla="*/ 1848272 w 2091160"/>
                <a:gd name="connsiteY19" fmla="*/ 611280 h 3259230"/>
                <a:gd name="connsiteX20" fmla="*/ 1838747 w 2091160"/>
                <a:gd name="connsiteY20" fmla="*/ 673192 h 3259230"/>
                <a:gd name="connsiteX21" fmla="*/ 1829222 w 2091160"/>
                <a:gd name="connsiteY21" fmla="*/ 701767 h 3259230"/>
                <a:gd name="connsiteX22" fmla="*/ 1819697 w 2091160"/>
                <a:gd name="connsiteY22" fmla="*/ 716055 h 3259230"/>
                <a:gd name="connsiteX23" fmla="*/ 1814935 w 2091160"/>
                <a:gd name="connsiteY23" fmla="*/ 735105 h 3259230"/>
                <a:gd name="connsiteX24" fmla="*/ 1810172 w 2091160"/>
                <a:gd name="connsiteY24" fmla="*/ 749392 h 3259230"/>
                <a:gd name="connsiteX25" fmla="*/ 1814935 w 2091160"/>
                <a:gd name="connsiteY25" fmla="*/ 777967 h 3259230"/>
                <a:gd name="connsiteX26" fmla="*/ 1824460 w 2091160"/>
                <a:gd name="connsiteY26" fmla="*/ 806542 h 3259230"/>
                <a:gd name="connsiteX27" fmla="*/ 1829222 w 2091160"/>
                <a:gd name="connsiteY27" fmla="*/ 820830 h 3259230"/>
                <a:gd name="connsiteX28" fmla="*/ 1838747 w 2091160"/>
                <a:gd name="connsiteY28" fmla="*/ 835117 h 3259230"/>
                <a:gd name="connsiteX29" fmla="*/ 1843510 w 2091160"/>
                <a:gd name="connsiteY29" fmla="*/ 854167 h 3259230"/>
                <a:gd name="connsiteX30" fmla="*/ 1853035 w 2091160"/>
                <a:gd name="connsiteY30" fmla="*/ 954180 h 3259230"/>
                <a:gd name="connsiteX31" fmla="*/ 1857797 w 2091160"/>
                <a:gd name="connsiteY31" fmla="*/ 992280 h 3259230"/>
                <a:gd name="connsiteX32" fmla="*/ 1853035 w 2091160"/>
                <a:gd name="connsiteY32" fmla="*/ 1016092 h 3259230"/>
                <a:gd name="connsiteX33" fmla="*/ 1838747 w 2091160"/>
                <a:gd name="connsiteY33" fmla="*/ 1087530 h 3259230"/>
                <a:gd name="connsiteX34" fmla="*/ 1829222 w 2091160"/>
                <a:gd name="connsiteY34" fmla="*/ 1116105 h 3259230"/>
                <a:gd name="connsiteX35" fmla="*/ 1819697 w 2091160"/>
                <a:gd name="connsiteY35" fmla="*/ 1144680 h 3259230"/>
                <a:gd name="connsiteX36" fmla="*/ 1805410 w 2091160"/>
                <a:gd name="connsiteY36" fmla="*/ 1187542 h 3259230"/>
                <a:gd name="connsiteX37" fmla="*/ 1800647 w 2091160"/>
                <a:gd name="connsiteY37" fmla="*/ 1201830 h 3259230"/>
                <a:gd name="connsiteX38" fmla="*/ 1767310 w 2091160"/>
                <a:gd name="connsiteY38" fmla="*/ 1244692 h 3259230"/>
                <a:gd name="connsiteX39" fmla="*/ 1757785 w 2091160"/>
                <a:gd name="connsiteY39" fmla="*/ 1258980 h 3259230"/>
                <a:gd name="connsiteX40" fmla="*/ 1729210 w 2091160"/>
                <a:gd name="connsiteY40" fmla="*/ 1278030 h 3259230"/>
                <a:gd name="connsiteX41" fmla="*/ 1719685 w 2091160"/>
                <a:gd name="connsiteY41" fmla="*/ 1292317 h 3259230"/>
                <a:gd name="connsiteX42" fmla="*/ 1691110 w 2091160"/>
                <a:gd name="connsiteY42" fmla="*/ 1311367 h 3259230"/>
                <a:gd name="connsiteX43" fmla="*/ 1681585 w 2091160"/>
                <a:gd name="connsiteY43" fmla="*/ 1325655 h 3259230"/>
                <a:gd name="connsiteX44" fmla="*/ 1667297 w 2091160"/>
                <a:gd name="connsiteY44" fmla="*/ 1335180 h 3259230"/>
                <a:gd name="connsiteX45" fmla="*/ 1657772 w 2091160"/>
                <a:gd name="connsiteY45" fmla="*/ 1378042 h 3259230"/>
                <a:gd name="connsiteX46" fmla="*/ 1672060 w 2091160"/>
                <a:gd name="connsiteY46" fmla="*/ 1406617 h 3259230"/>
                <a:gd name="connsiteX47" fmla="*/ 1686347 w 2091160"/>
                <a:gd name="connsiteY47" fmla="*/ 1416142 h 3259230"/>
                <a:gd name="connsiteX48" fmla="*/ 1724447 w 2091160"/>
                <a:gd name="connsiteY48" fmla="*/ 1439955 h 3259230"/>
                <a:gd name="connsiteX49" fmla="*/ 1738735 w 2091160"/>
                <a:gd name="connsiteY49" fmla="*/ 1444717 h 3259230"/>
                <a:gd name="connsiteX50" fmla="*/ 1748260 w 2091160"/>
                <a:gd name="connsiteY50" fmla="*/ 1459005 h 3259230"/>
                <a:gd name="connsiteX51" fmla="*/ 1781597 w 2091160"/>
                <a:gd name="connsiteY51" fmla="*/ 1497105 h 3259230"/>
                <a:gd name="connsiteX52" fmla="*/ 1800647 w 2091160"/>
                <a:gd name="connsiteY52" fmla="*/ 1539967 h 3259230"/>
                <a:gd name="connsiteX53" fmla="*/ 1814935 w 2091160"/>
                <a:gd name="connsiteY53" fmla="*/ 1544730 h 3259230"/>
                <a:gd name="connsiteX54" fmla="*/ 1819697 w 2091160"/>
                <a:gd name="connsiteY54" fmla="*/ 1559017 h 3259230"/>
                <a:gd name="connsiteX55" fmla="*/ 1848272 w 2091160"/>
                <a:gd name="connsiteY55" fmla="*/ 1578067 h 3259230"/>
                <a:gd name="connsiteX56" fmla="*/ 1867322 w 2091160"/>
                <a:gd name="connsiteY56" fmla="*/ 1620930 h 3259230"/>
                <a:gd name="connsiteX57" fmla="*/ 1881610 w 2091160"/>
                <a:gd name="connsiteY57" fmla="*/ 1630455 h 3259230"/>
                <a:gd name="connsiteX58" fmla="*/ 1929235 w 2091160"/>
                <a:gd name="connsiteY58" fmla="*/ 1644742 h 3259230"/>
                <a:gd name="connsiteX59" fmla="*/ 1943522 w 2091160"/>
                <a:gd name="connsiteY59" fmla="*/ 1649505 h 3259230"/>
                <a:gd name="connsiteX60" fmla="*/ 1972097 w 2091160"/>
                <a:gd name="connsiteY60" fmla="*/ 1663792 h 3259230"/>
                <a:gd name="connsiteX61" fmla="*/ 2014960 w 2091160"/>
                <a:gd name="connsiteY61" fmla="*/ 1692367 h 3259230"/>
                <a:gd name="connsiteX62" fmla="*/ 2029247 w 2091160"/>
                <a:gd name="connsiteY62" fmla="*/ 1701892 h 3259230"/>
                <a:gd name="connsiteX63" fmla="*/ 2038772 w 2091160"/>
                <a:gd name="connsiteY63" fmla="*/ 1716180 h 3259230"/>
                <a:gd name="connsiteX64" fmla="*/ 2053060 w 2091160"/>
                <a:gd name="connsiteY64" fmla="*/ 1725705 h 3259230"/>
                <a:gd name="connsiteX65" fmla="*/ 2062585 w 2091160"/>
                <a:gd name="connsiteY65" fmla="*/ 1754280 h 3259230"/>
                <a:gd name="connsiteX66" fmla="*/ 2067347 w 2091160"/>
                <a:gd name="connsiteY66" fmla="*/ 1768567 h 3259230"/>
                <a:gd name="connsiteX67" fmla="*/ 2072110 w 2091160"/>
                <a:gd name="connsiteY67" fmla="*/ 1782855 h 3259230"/>
                <a:gd name="connsiteX68" fmla="*/ 2076872 w 2091160"/>
                <a:gd name="connsiteY68" fmla="*/ 1806667 h 3259230"/>
                <a:gd name="connsiteX69" fmla="*/ 2081635 w 2091160"/>
                <a:gd name="connsiteY69" fmla="*/ 1820955 h 3259230"/>
                <a:gd name="connsiteX70" fmla="*/ 2091160 w 2091160"/>
                <a:gd name="connsiteY70" fmla="*/ 1859055 h 3259230"/>
                <a:gd name="connsiteX71" fmla="*/ 2081635 w 2091160"/>
                <a:gd name="connsiteY71" fmla="*/ 1935255 h 3259230"/>
                <a:gd name="connsiteX72" fmla="*/ 2072110 w 2091160"/>
                <a:gd name="connsiteY72" fmla="*/ 1963830 h 3259230"/>
                <a:gd name="connsiteX73" fmla="*/ 2067347 w 2091160"/>
                <a:gd name="connsiteY73" fmla="*/ 1978117 h 3259230"/>
                <a:gd name="connsiteX74" fmla="*/ 2048297 w 2091160"/>
                <a:gd name="connsiteY74" fmla="*/ 2006692 h 3259230"/>
                <a:gd name="connsiteX75" fmla="*/ 2034010 w 2091160"/>
                <a:gd name="connsiteY75" fmla="*/ 2035267 h 3259230"/>
                <a:gd name="connsiteX76" fmla="*/ 2019722 w 2091160"/>
                <a:gd name="connsiteY76" fmla="*/ 2044792 h 3259230"/>
                <a:gd name="connsiteX77" fmla="*/ 2010197 w 2091160"/>
                <a:gd name="connsiteY77" fmla="*/ 2059080 h 3259230"/>
                <a:gd name="connsiteX78" fmla="*/ 1995910 w 2091160"/>
                <a:gd name="connsiteY78" fmla="*/ 2063842 h 3259230"/>
                <a:gd name="connsiteX79" fmla="*/ 1933997 w 2091160"/>
                <a:gd name="connsiteY79" fmla="*/ 2078130 h 3259230"/>
                <a:gd name="connsiteX80" fmla="*/ 1919710 w 2091160"/>
                <a:gd name="connsiteY80" fmla="*/ 2092417 h 3259230"/>
                <a:gd name="connsiteX81" fmla="*/ 1905422 w 2091160"/>
                <a:gd name="connsiteY81" fmla="*/ 2101942 h 3259230"/>
                <a:gd name="connsiteX82" fmla="*/ 1886372 w 2091160"/>
                <a:gd name="connsiteY82" fmla="*/ 2130517 h 3259230"/>
                <a:gd name="connsiteX83" fmla="*/ 1857797 w 2091160"/>
                <a:gd name="connsiteY83" fmla="*/ 2173380 h 3259230"/>
                <a:gd name="connsiteX84" fmla="*/ 1838747 w 2091160"/>
                <a:gd name="connsiteY84" fmla="*/ 2201955 h 3259230"/>
                <a:gd name="connsiteX85" fmla="*/ 1829222 w 2091160"/>
                <a:gd name="connsiteY85" fmla="*/ 2216242 h 3259230"/>
                <a:gd name="connsiteX86" fmla="*/ 1800647 w 2091160"/>
                <a:gd name="connsiteY86" fmla="*/ 2273392 h 3259230"/>
                <a:gd name="connsiteX87" fmla="*/ 1791122 w 2091160"/>
                <a:gd name="connsiteY87" fmla="*/ 2287680 h 3259230"/>
                <a:gd name="connsiteX88" fmla="*/ 1781597 w 2091160"/>
                <a:gd name="connsiteY88" fmla="*/ 2316255 h 3259230"/>
                <a:gd name="connsiteX89" fmla="*/ 1776835 w 2091160"/>
                <a:gd name="connsiteY89" fmla="*/ 2330542 h 3259230"/>
                <a:gd name="connsiteX90" fmla="*/ 1786360 w 2091160"/>
                <a:gd name="connsiteY90" fmla="*/ 2363880 h 3259230"/>
                <a:gd name="connsiteX91" fmla="*/ 1795885 w 2091160"/>
                <a:gd name="connsiteY91" fmla="*/ 2392455 h 3259230"/>
                <a:gd name="connsiteX92" fmla="*/ 1800647 w 2091160"/>
                <a:gd name="connsiteY92" fmla="*/ 2406742 h 3259230"/>
                <a:gd name="connsiteX93" fmla="*/ 1810172 w 2091160"/>
                <a:gd name="connsiteY93" fmla="*/ 2449605 h 3259230"/>
                <a:gd name="connsiteX94" fmla="*/ 1819697 w 2091160"/>
                <a:gd name="connsiteY94" fmla="*/ 2463892 h 3259230"/>
                <a:gd name="connsiteX95" fmla="*/ 1829222 w 2091160"/>
                <a:gd name="connsiteY95" fmla="*/ 2492467 h 3259230"/>
                <a:gd name="connsiteX96" fmla="*/ 1853035 w 2091160"/>
                <a:gd name="connsiteY96" fmla="*/ 2535330 h 3259230"/>
                <a:gd name="connsiteX97" fmla="*/ 1848272 w 2091160"/>
                <a:gd name="connsiteY97" fmla="*/ 2678205 h 3259230"/>
                <a:gd name="connsiteX98" fmla="*/ 1848272 w 2091160"/>
                <a:gd name="connsiteY98" fmla="*/ 2721067 h 3259230"/>
                <a:gd name="connsiteX99" fmla="*/ 1848272 w 2091160"/>
                <a:gd name="connsiteY99" fmla="*/ 3025867 h 3259230"/>
                <a:gd name="connsiteX100" fmla="*/ 1843510 w 2091160"/>
                <a:gd name="connsiteY100" fmla="*/ 3059205 h 3259230"/>
                <a:gd name="connsiteX101" fmla="*/ 1833985 w 2091160"/>
                <a:gd name="connsiteY101" fmla="*/ 3125880 h 3259230"/>
                <a:gd name="connsiteX102" fmla="*/ 1829222 w 2091160"/>
                <a:gd name="connsiteY102" fmla="*/ 3140167 h 3259230"/>
                <a:gd name="connsiteX103" fmla="*/ 1810172 w 2091160"/>
                <a:gd name="connsiteY103" fmla="*/ 3168742 h 3259230"/>
                <a:gd name="connsiteX104" fmla="*/ 1805410 w 2091160"/>
                <a:gd name="connsiteY104" fmla="*/ 3183030 h 3259230"/>
                <a:gd name="connsiteX105" fmla="*/ 1762547 w 2091160"/>
                <a:gd name="connsiteY105" fmla="*/ 3202080 h 3259230"/>
                <a:gd name="connsiteX106" fmla="*/ 1719685 w 2091160"/>
                <a:gd name="connsiteY106" fmla="*/ 3225892 h 3259230"/>
                <a:gd name="connsiteX107" fmla="*/ 1705397 w 2091160"/>
                <a:gd name="connsiteY107" fmla="*/ 3235417 h 3259230"/>
                <a:gd name="connsiteX108" fmla="*/ 1667297 w 2091160"/>
                <a:gd name="connsiteY108" fmla="*/ 3244942 h 3259230"/>
                <a:gd name="connsiteX109" fmla="*/ 1572047 w 2091160"/>
                <a:gd name="connsiteY109" fmla="*/ 3254467 h 3259230"/>
                <a:gd name="connsiteX110" fmla="*/ 1552997 w 2091160"/>
                <a:gd name="connsiteY110" fmla="*/ 3259230 h 3259230"/>
                <a:gd name="connsiteX111" fmla="*/ 1491085 w 2091160"/>
                <a:gd name="connsiteY111" fmla="*/ 3254467 h 3259230"/>
                <a:gd name="connsiteX112" fmla="*/ 1457747 w 2091160"/>
                <a:gd name="connsiteY112" fmla="*/ 3244942 h 3259230"/>
                <a:gd name="connsiteX113" fmla="*/ 1424410 w 2091160"/>
                <a:gd name="connsiteY113" fmla="*/ 3240180 h 3259230"/>
                <a:gd name="connsiteX114" fmla="*/ 1410122 w 2091160"/>
                <a:gd name="connsiteY114" fmla="*/ 3235417 h 3259230"/>
                <a:gd name="connsiteX115" fmla="*/ 1357735 w 2091160"/>
                <a:gd name="connsiteY115" fmla="*/ 3225892 h 3259230"/>
                <a:gd name="connsiteX116" fmla="*/ 1338685 w 2091160"/>
                <a:gd name="connsiteY116" fmla="*/ 3221130 h 3259230"/>
                <a:gd name="connsiteX117" fmla="*/ 1310110 w 2091160"/>
                <a:gd name="connsiteY117" fmla="*/ 3211605 h 3259230"/>
                <a:gd name="connsiteX118" fmla="*/ 1281535 w 2091160"/>
                <a:gd name="connsiteY118" fmla="*/ 3197317 h 3259230"/>
                <a:gd name="connsiteX119" fmla="*/ 1252960 w 2091160"/>
                <a:gd name="connsiteY119" fmla="*/ 3183030 h 3259230"/>
                <a:gd name="connsiteX120" fmla="*/ 1238672 w 2091160"/>
                <a:gd name="connsiteY120" fmla="*/ 3173505 h 3259230"/>
                <a:gd name="connsiteX121" fmla="*/ 1229147 w 2091160"/>
                <a:gd name="connsiteY121" fmla="*/ 3144930 h 3259230"/>
                <a:gd name="connsiteX122" fmla="*/ 1229147 w 2091160"/>
                <a:gd name="connsiteY122" fmla="*/ 3002055 h 3259230"/>
                <a:gd name="connsiteX123" fmla="*/ 1219622 w 2091160"/>
                <a:gd name="connsiteY123" fmla="*/ 2968717 h 3259230"/>
                <a:gd name="connsiteX124" fmla="*/ 1224385 w 2091160"/>
                <a:gd name="connsiteY124" fmla="*/ 2911567 h 3259230"/>
                <a:gd name="connsiteX125" fmla="*/ 1233910 w 2091160"/>
                <a:gd name="connsiteY125" fmla="*/ 2868705 h 3259230"/>
                <a:gd name="connsiteX126" fmla="*/ 1229147 w 2091160"/>
                <a:gd name="connsiteY126" fmla="*/ 2792505 h 3259230"/>
                <a:gd name="connsiteX127" fmla="*/ 1233910 w 2091160"/>
                <a:gd name="connsiteY127" fmla="*/ 2730592 h 3259230"/>
                <a:gd name="connsiteX128" fmla="*/ 1233910 w 2091160"/>
                <a:gd name="connsiteY128" fmla="*/ 2659155 h 3259230"/>
                <a:gd name="connsiteX129" fmla="*/ 1224385 w 2091160"/>
                <a:gd name="connsiteY129" fmla="*/ 2592480 h 3259230"/>
                <a:gd name="connsiteX130" fmla="*/ 1219622 w 2091160"/>
                <a:gd name="connsiteY130" fmla="*/ 2578192 h 3259230"/>
                <a:gd name="connsiteX131" fmla="*/ 1224385 w 2091160"/>
                <a:gd name="connsiteY131" fmla="*/ 2521042 h 3259230"/>
                <a:gd name="connsiteX132" fmla="*/ 1229147 w 2091160"/>
                <a:gd name="connsiteY132" fmla="*/ 2506755 h 3259230"/>
                <a:gd name="connsiteX133" fmla="*/ 1243435 w 2091160"/>
                <a:gd name="connsiteY133" fmla="*/ 2459130 h 3259230"/>
                <a:gd name="connsiteX134" fmla="*/ 1248197 w 2091160"/>
                <a:gd name="connsiteY134" fmla="*/ 2444842 h 3259230"/>
                <a:gd name="connsiteX135" fmla="*/ 1267247 w 2091160"/>
                <a:gd name="connsiteY135" fmla="*/ 2416267 h 3259230"/>
                <a:gd name="connsiteX136" fmla="*/ 1281535 w 2091160"/>
                <a:gd name="connsiteY136" fmla="*/ 2368642 h 3259230"/>
                <a:gd name="connsiteX137" fmla="*/ 1286297 w 2091160"/>
                <a:gd name="connsiteY137" fmla="*/ 2354355 h 3259230"/>
                <a:gd name="connsiteX138" fmla="*/ 1272010 w 2091160"/>
                <a:gd name="connsiteY138" fmla="*/ 2297205 h 3259230"/>
                <a:gd name="connsiteX139" fmla="*/ 1262485 w 2091160"/>
                <a:gd name="connsiteY139" fmla="*/ 2282917 h 3259230"/>
                <a:gd name="connsiteX140" fmla="*/ 1252960 w 2091160"/>
                <a:gd name="connsiteY140" fmla="*/ 2240055 h 3259230"/>
                <a:gd name="connsiteX141" fmla="*/ 1248197 w 2091160"/>
                <a:gd name="connsiteY141" fmla="*/ 2197192 h 3259230"/>
                <a:gd name="connsiteX142" fmla="*/ 1238672 w 2091160"/>
                <a:gd name="connsiteY142" fmla="*/ 2163855 h 3259230"/>
                <a:gd name="connsiteX143" fmla="*/ 1243435 w 2091160"/>
                <a:gd name="connsiteY143" fmla="*/ 2059080 h 3259230"/>
                <a:gd name="connsiteX144" fmla="*/ 1252960 w 2091160"/>
                <a:gd name="connsiteY144" fmla="*/ 2011455 h 3259230"/>
                <a:gd name="connsiteX145" fmla="*/ 1248197 w 2091160"/>
                <a:gd name="connsiteY145" fmla="*/ 1959067 h 3259230"/>
                <a:gd name="connsiteX146" fmla="*/ 1205335 w 2091160"/>
                <a:gd name="connsiteY146" fmla="*/ 1935255 h 3259230"/>
                <a:gd name="connsiteX147" fmla="*/ 1191047 w 2091160"/>
                <a:gd name="connsiteY147" fmla="*/ 1940017 h 3259230"/>
                <a:gd name="connsiteX148" fmla="*/ 1152947 w 2091160"/>
                <a:gd name="connsiteY148" fmla="*/ 1930492 h 3259230"/>
                <a:gd name="connsiteX149" fmla="*/ 1138660 w 2091160"/>
                <a:gd name="connsiteY149" fmla="*/ 1920967 h 3259230"/>
                <a:gd name="connsiteX150" fmla="*/ 1110085 w 2091160"/>
                <a:gd name="connsiteY150" fmla="*/ 1911442 h 3259230"/>
                <a:gd name="connsiteX151" fmla="*/ 1095797 w 2091160"/>
                <a:gd name="connsiteY151" fmla="*/ 1906680 h 3259230"/>
                <a:gd name="connsiteX152" fmla="*/ 1029122 w 2091160"/>
                <a:gd name="connsiteY152" fmla="*/ 1916205 h 3259230"/>
                <a:gd name="connsiteX153" fmla="*/ 995785 w 2091160"/>
                <a:gd name="connsiteY153" fmla="*/ 1911442 h 3259230"/>
                <a:gd name="connsiteX154" fmla="*/ 933872 w 2091160"/>
                <a:gd name="connsiteY154" fmla="*/ 1920967 h 3259230"/>
                <a:gd name="connsiteX155" fmla="*/ 871960 w 2091160"/>
                <a:gd name="connsiteY155" fmla="*/ 1916205 h 3259230"/>
                <a:gd name="connsiteX156" fmla="*/ 857672 w 2091160"/>
                <a:gd name="connsiteY156" fmla="*/ 1911442 h 3259230"/>
                <a:gd name="connsiteX157" fmla="*/ 843385 w 2091160"/>
                <a:gd name="connsiteY157" fmla="*/ 1901917 h 3259230"/>
                <a:gd name="connsiteX158" fmla="*/ 824335 w 2091160"/>
                <a:gd name="connsiteY158" fmla="*/ 1897155 h 3259230"/>
                <a:gd name="connsiteX159" fmla="*/ 795760 w 2091160"/>
                <a:gd name="connsiteY159" fmla="*/ 1901917 h 3259230"/>
                <a:gd name="connsiteX160" fmla="*/ 767185 w 2091160"/>
                <a:gd name="connsiteY160" fmla="*/ 1887630 h 3259230"/>
                <a:gd name="connsiteX161" fmla="*/ 695747 w 2091160"/>
                <a:gd name="connsiteY161" fmla="*/ 1892392 h 3259230"/>
                <a:gd name="connsiteX162" fmla="*/ 652885 w 2091160"/>
                <a:gd name="connsiteY162" fmla="*/ 1868580 h 3259230"/>
                <a:gd name="connsiteX163" fmla="*/ 586210 w 2091160"/>
                <a:gd name="connsiteY163" fmla="*/ 1849530 h 3259230"/>
                <a:gd name="connsiteX164" fmla="*/ 548110 w 2091160"/>
                <a:gd name="connsiteY164" fmla="*/ 1844767 h 3259230"/>
                <a:gd name="connsiteX165" fmla="*/ 505247 w 2091160"/>
                <a:gd name="connsiteY165" fmla="*/ 1849530 h 3259230"/>
                <a:gd name="connsiteX166" fmla="*/ 405235 w 2091160"/>
                <a:gd name="connsiteY166" fmla="*/ 1840005 h 3259230"/>
                <a:gd name="connsiteX167" fmla="*/ 333797 w 2091160"/>
                <a:gd name="connsiteY167" fmla="*/ 1830480 h 3259230"/>
                <a:gd name="connsiteX168" fmla="*/ 233785 w 2091160"/>
                <a:gd name="connsiteY168" fmla="*/ 1840005 h 3259230"/>
                <a:gd name="connsiteX169" fmla="*/ 186160 w 2091160"/>
                <a:gd name="connsiteY169" fmla="*/ 1849530 h 3259230"/>
                <a:gd name="connsiteX170" fmla="*/ 148060 w 2091160"/>
                <a:gd name="connsiteY170" fmla="*/ 1859055 h 3259230"/>
                <a:gd name="connsiteX171" fmla="*/ 119485 w 2091160"/>
                <a:gd name="connsiteY171" fmla="*/ 1868580 h 3259230"/>
                <a:gd name="connsiteX172" fmla="*/ 90910 w 2091160"/>
                <a:gd name="connsiteY172" fmla="*/ 1873342 h 3259230"/>
                <a:gd name="connsiteX173" fmla="*/ 62335 w 2091160"/>
                <a:gd name="connsiteY173" fmla="*/ 1863817 h 3259230"/>
                <a:gd name="connsiteX174" fmla="*/ 48047 w 2091160"/>
                <a:gd name="connsiteY174" fmla="*/ 1859055 h 3259230"/>
                <a:gd name="connsiteX175" fmla="*/ 19472 w 2091160"/>
                <a:gd name="connsiteY175" fmla="*/ 1840005 h 3259230"/>
                <a:gd name="connsiteX176" fmla="*/ 422 w 2091160"/>
                <a:gd name="connsiteY176" fmla="*/ 1811430 h 3259230"/>
                <a:gd name="connsiteX177" fmla="*/ 14550 w 2091160"/>
                <a:gd name="connsiteY177" fmla="*/ 1773330 h 3259230"/>
                <a:gd name="connsiteX178" fmla="*/ 9755 w 2091160"/>
                <a:gd name="connsiteY178" fmla="*/ 1744755 h 3259230"/>
                <a:gd name="connsiteX179" fmla="*/ 9818 w 2091160"/>
                <a:gd name="connsiteY179" fmla="*/ 1716180 h 3259230"/>
                <a:gd name="connsiteX180" fmla="*/ 16948 w 2091160"/>
                <a:gd name="connsiteY180" fmla="*/ 1678079 h 3259230"/>
                <a:gd name="connsiteX181" fmla="*/ 28997 w 2091160"/>
                <a:gd name="connsiteY181" fmla="*/ 1649505 h 3259230"/>
                <a:gd name="connsiteX182" fmla="*/ 57572 w 2091160"/>
                <a:gd name="connsiteY182" fmla="*/ 1630455 h 3259230"/>
                <a:gd name="connsiteX183" fmla="*/ 76622 w 2091160"/>
                <a:gd name="connsiteY183" fmla="*/ 1616167 h 3259230"/>
                <a:gd name="connsiteX184" fmla="*/ 109960 w 2091160"/>
                <a:gd name="connsiteY184" fmla="*/ 1606642 h 3259230"/>
                <a:gd name="connsiteX185" fmla="*/ 152822 w 2091160"/>
                <a:gd name="connsiteY185" fmla="*/ 1597117 h 3259230"/>
                <a:gd name="connsiteX186" fmla="*/ 224260 w 2091160"/>
                <a:gd name="connsiteY186" fmla="*/ 1611405 h 3259230"/>
                <a:gd name="connsiteX187" fmla="*/ 238547 w 2091160"/>
                <a:gd name="connsiteY187" fmla="*/ 1620930 h 3259230"/>
                <a:gd name="connsiteX188" fmla="*/ 267122 w 2091160"/>
                <a:gd name="connsiteY188" fmla="*/ 1630455 h 3259230"/>
                <a:gd name="connsiteX189" fmla="*/ 443335 w 2091160"/>
                <a:gd name="connsiteY189" fmla="*/ 1620930 h 3259230"/>
                <a:gd name="connsiteX190" fmla="*/ 476672 w 2091160"/>
                <a:gd name="connsiteY190" fmla="*/ 1611405 h 3259230"/>
                <a:gd name="connsiteX191" fmla="*/ 495722 w 2091160"/>
                <a:gd name="connsiteY191" fmla="*/ 1606642 h 3259230"/>
                <a:gd name="connsiteX192" fmla="*/ 576685 w 2091160"/>
                <a:gd name="connsiteY192" fmla="*/ 1592355 h 3259230"/>
                <a:gd name="connsiteX193" fmla="*/ 638597 w 2091160"/>
                <a:gd name="connsiteY193" fmla="*/ 1582830 h 3259230"/>
                <a:gd name="connsiteX194" fmla="*/ 857672 w 2091160"/>
                <a:gd name="connsiteY194" fmla="*/ 1573305 h 3259230"/>
                <a:gd name="connsiteX195" fmla="*/ 886247 w 2091160"/>
                <a:gd name="connsiteY195" fmla="*/ 1559017 h 3259230"/>
                <a:gd name="connsiteX196" fmla="*/ 924347 w 2091160"/>
                <a:gd name="connsiteY196" fmla="*/ 1549492 h 3259230"/>
                <a:gd name="connsiteX197" fmla="*/ 991022 w 2091160"/>
                <a:gd name="connsiteY197" fmla="*/ 1554255 h 3259230"/>
                <a:gd name="connsiteX198" fmla="*/ 1014835 w 2091160"/>
                <a:gd name="connsiteY198" fmla="*/ 1559017 h 3259230"/>
                <a:gd name="connsiteX199" fmla="*/ 1067222 w 2091160"/>
                <a:gd name="connsiteY199" fmla="*/ 1563780 h 3259230"/>
                <a:gd name="connsiteX200" fmla="*/ 1105322 w 2091160"/>
                <a:gd name="connsiteY200" fmla="*/ 1554255 h 3259230"/>
                <a:gd name="connsiteX201" fmla="*/ 1157710 w 2091160"/>
                <a:gd name="connsiteY201" fmla="*/ 1539967 h 3259230"/>
                <a:gd name="connsiteX202" fmla="*/ 1224385 w 2091160"/>
                <a:gd name="connsiteY202" fmla="*/ 1535205 h 3259230"/>
                <a:gd name="connsiteX203" fmla="*/ 1272010 w 2091160"/>
                <a:gd name="connsiteY203" fmla="*/ 1530442 h 3259230"/>
                <a:gd name="connsiteX204" fmla="*/ 1286297 w 2091160"/>
                <a:gd name="connsiteY204" fmla="*/ 1525680 h 3259230"/>
                <a:gd name="connsiteX205" fmla="*/ 1291060 w 2091160"/>
                <a:gd name="connsiteY205" fmla="*/ 1511392 h 3259230"/>
                <a:gd name="connsiteX206" fmla="*/ 1300585 w 2091160"/>
                <a:gd name="connsiteY206" fmla="*/ 1497105 h 3259230"/>
                <a:gd name="connsiteX207" fmla="*/ 1329160 w 2091160"/>
                <a:gd name="connsiteY207" fmla="*/ 1473292 h 3259230"/>
                <a:gd name="connsiteX208" fmla="*/ 1338685 w 2091160"/>
                <a:gd name="connsiteY208" fmla="*/ 1459005 h 3259230"/>
                <a:gd name="connsiteX209" fmla="*/ 1367260 w 2091160"/>
                <a:gd name="connsiteY209" fmla="*/ 1439955 h 3259230"/>
                <a:gd name="connsiteX210" fmla="*/ 1395835 w 2091160"/>
                <a:gd name="connsiteY210" fmla="*/ 1430430 h 3259230"/>
                <a:gd name="connsiteX211" fmla="*/ 1424410 w 2091160"/>
                <a:gd name="connsiteY211" fmla="*/ 1406617 h 3259230"/>
                <a:gd name="connsiteX212" fmla="*/ 1433935 w 2091160"/>
                <a:gd name="connsiteY212" fmla="*/ 1378042 h 3259230"/>
                <a:gd name="connsiteX213" fmla="*/ 1414885 w 2091160"/>
                <a:gd name="connsiteY213" fmla="*/ 1325655 h 3259230"/>
                <a:gd name="connsiteX214" fmla="*/ 1386310 w 2091160"/>
                <a:gd name="connsiteY214" fmla="*/ 1301842 h 3259230"/>
                <a:gd name="connsiteX215" fmla="*/ 1376785 w 2091160"/>
                <a:gd name="connsiteY215" fmla="*/ 1287555 h 3259230"/>
                <a:gd name="connsiteX216" fmla="*/ 1362497 w 2091160"/>
                <a:gd name="connsiteY216" fmla="*/ 1268505 h 3259230"/>
                <a:gd name="connsiteX217" fmla="*/ 1343447 w 2091160"/>
                <a:gd name="connsiteY217" fmla="*/ 1239930 h 3259230"/>
                <a:gd name="connsiteX218" fmla="*/ 1329160 w 2091160"/>
                <a:gd name="connsiteY218" fmla="*/ 1230405 h 3259230"/>
                <a:gd name="connsiteX219" fmla="*/ 1314872 w 2091160"/>
                <a:gd name="connsiteY219" fmla="*/ 1201830 h 3259230"/>
                <a:gd name="connsiteX220" fmla="*/ 1305347 w 2091160"/>
                <a:gd name="connsiteY220" fmla="*/ 1173255 h 3259230"/>
                <a:gd name="connsiteX221" fmla="*/ 1300585 w 2091160"/>
                <a:gd name="connsiteY221" fmla="*/ 1158967 h 3259230"/>
                <a:gd name="connsiteX222" fmla="*/ 1295822 w 2091160"/>
                <a:gd name="connsiteY222" fmla="*/ 1144680 h 3259230"/>
                <a:gd name="connsiteX223" fmla="*/ 1286297 w 2091160"/>
                <a:gd name="connsiteY223" fmla="*/ 1111342 h 3259230"/>
                <a:gd name="connsiteX224" fmla="*/ 1272010 w 2091160"/>
                <a:gd name="connsiteY224" fmla="*/ 1101817 h 3259230"/>
                <a:gd name="connsiteX225" fmla="*/ 1248197 w 2091160"/>
                <a:gd name="connsiteY225" fmla="*/ 1106580 h 3259230"/>
                <a:gd name="connsiteX226" fmla="*/ 1171997 w 2091160"/>
                <a:gd name="connsiteY226" fmla="*/ 1097055 h 3259230"/>
                <a:gd name="connsiteX227" fmla="*/ 1162472 w 2091160"/>
                <a:gd name="connsiteY227" fmla="*/ 1068480 h 3259230"/>
                <a:gd name="connsiteX228" fmla="*/ 1167235 w 2091160"/>
                <a:gd name="connsiteY228" fmla="*/ 1006567 h 3259230"/>
                <a:gd name="connsiteX229" fmla="*/ 1176760 w 2091160"/>
                <a:gd name="connsiteY229" fmla="*/ 992280 h 3259230"/>
                <a:gd name="connsiteX230" fmla="*/ 1205335 w 2091160"/>
                <a:gd name="connsiteY230" fmla="*/ 968467 h 3259230"/>
                <a:gd name="connsiteX231" fmla="*/ 1219622 w 2091160"/>
                <a:gd name="connsiteY231" fmla="*/ 963705 h 3259230"/>
                <a:gd name="connsiteX232" fmla="*/ 1229147 w 2091160"/>
                <a:gd name="connsiteY232" fmla="*/ 949417 h 3259230"/>
                <a:gd name="connsiteX233" fmla="*/ 1257722 w 2091160"/>
                <a:gd name="connsiteY233" fmla="*/ 930367 h 3259230"/>
                <a:gd name="connsiteX234" fmla="*/ 1267247 w 2091160"/>
                <a:gd name="connsiteY234" fmla="*/ 901792 h 3259230"/>
                <a:gd name="connsiteX235" fmla="*/ 1272010 w 2091160"/>
                <a:gd name="connsiteY235" fmla="*/ 887505 h 3259230"/>
                <a:gd name="connsiteX236" fmla="*/ 1281535 w 2091160"/>
                <a:gd name="connsiteY236" fmla="*/ 873217 h 3259230"/>
                <a:gd name="connsiteX237" fmla="*/ 1276772 w 2091160"/>
                <a:gd name="connsiteY237" fmla="*/ 811305 h 3259230"/>
                <a:gd name="connsiteX238" fmla="*/ 1272010 w 2091160"/>
                <a:gd name="connsiteY238" fmla="*/ 797017 h 3259230"/>
                <a:gd name="connsiteX239" fmla="*/ 1257722 w 2091160"/>
                <a:gd name="connsiteY239" fmla="*/ 787492 h 3259230"/>
                <a:gd name="connsiteX240" fmla="*/ 1248197 w 2091160"/>
                <a:gd name="connsiteY240" fmla="*/ 758917 h 3259230"/>
                <a:gd name="connsiteX241" fmla="*/ 1243435 w 2091160"/>
                <a:gd name="connsiteY241" fmla="*/ 744630 h 3259230"/>
                <a:gd name="connsiteX242" fmla="*/ 1238672 w 2091160"/>
                <a:gd name="connsiteY242" fmla="*/ 725580 h 3259230"/>
                <a:gd name="connsiteX243" fmla="*/ 1233910 w 2091160"/>
                <a:gd name="connsiteY243" fmla="*/ 687480 h 3259230"/>
                <a:gd name="connsiteX244" fmla="*/ 1229147 w 2091160"/>
                <a:gd name="connsiteY244" fmla="*/ 673192 h 3259230"/>
                <a:gd name="connsiteX245" fmla="*/ 1219622 w 2091160"/>
                <a:gd name="connsiteY245" fmla="*/ 630330 h 3259230"/>
                <a:gd name="connsiteX246" fmla="*/ 1224385 w 2091160"/>
                <a:gd name="connsiteY246" fmla="*/ 596992 h 3259230"/>
                <a:gd name="connsiteX247" fmla="*/ 1229147 w 2091160"/>
                <a:gd name="connsiteY247" fmla="*/ 582705 h 3259230"/>
                <a:gd name="connsiteX248" fmla="*/ 1248197 w 2091160"/>
                <a:gd name="connsiteY248" fmla="*/ 577942 h 3259230"/>
                <a:gd name="connsiteX249" fmla="*/ 1272010 w 2091160"/>
                <a:gd name="connsiteY249" fmla="*/ 554130 h 3259230"/>
                <a:gd name="connsiteX250" fmla="*/ 1300585 w 2091160"/>
                <a:gd name="connsiteY250" fmla="*/ 525555 h 3259230"/>
                <a:gd name="connsiteX251" fmla="*/ 1305347 w 2091160"/>
                <a:gd name="connsiteY251" fmla="*/ 511267 h 3259230"/>
                <a:gd name="connsiteX252" fmla="*/ 1314872 w 2091160"/>
                <a:gd name="connsiteY252" fmla="*/ 496980 h 3259230"/>
                <a:gd name="connsiteX253" fmla="*/ 1319635 w 2091160"/>
                <a:gd name="connsiteY253" fmla="*/ 477930 h 3259230"/>
                <a:gd name="connsiteX254" fmla="*/ 1343447 w 2091160"/>
                <a:gd name="connsiteY254" fmla="*/ 411255 h 3259230"/>
                <a:gd name="connsiteX255" fmla="*/ 1352972 w 2091160"/>
                <a:gd name="connsiteY255" fmla="*/ 311242 h 3259230"/>
                <a:gd name="connsiteX256" fmla="*/ 1362497 w 2091160"/>
                <a:gd name="connsiteY256" fmla="*/ 268380 h 3259230"/>
                <a:gd name="connsiteX257" fmla="*/ 1367260 w 2091160"/>
                <a:gd name="connsiteY257" fmla="*/ 235042 h 3259230"/>
                <a:gd name="connsiteX258" fmla="*/ 1376785 w 2091160"/>
                <a:gd name="connsiteY258" fmla="*/ 206467 h 3259230"/>
                <a:gd name="connsiteX259" fmla="*/ 1381547 w 2091160"/>
                <a:gd name="connsiteY259" fmla="*/ 187417 h 3259230"/>
                <a:gd name="connsiteX260" fmla="*/ 1391072 w 2091160"/>
                <a:gd name="connsiteY260" fmla="*/ 92167 h 3259230"/>
                <a:gd name="connsiteX261" fmla="*/ 1414885 w 2091160"/>
                <a:gd name="connsiteY261" fmla="*/ 44542 h 3259230"/>
                <a:gd name="connsiteX262" fmla="*/ 1443460 w 2091160"/>
                <a:gd name="connsiteY262" fmla="*/ 20730 h 3259230"/>
                <a:gd name="connsiteX263" fmla="*/ 1472035 w 2091160"/>
                <a:gd name="connsiteY263" fmla="*/ 11205 h 3259230"/>
                <a:gd name="connsiteX264" fmla="*/ 1486322 w 2091160"/>
                <a:gd name="connsiteY264" fmla="*/ 6442 h 3259230"/>
                <a:gd name="connsiteX265" fmla="*/ 1500611 w 2091160"/>
                <a:gd name="connsiteY265" fmla="*/ 1680 h 3259230"/>
                <a:gd name="connsiteX266" fmla="*/ 1564567 w 2091160"/>
                <a:gd name="connsiteY266" fmla="*/ 1679 h 3259230"/>
                <a:gd name="connsiteX0" fmla="*/ 1717937 w 2244530"/>
                <a:gd name="connsiteY0" fmla="*/ 1679 h 3259230"/>
                <a:gd name="connsiteX1" fmla="*/ 1777805 w 2244530"/>
                <a:gd name="connsiteY1" fmla="*/ 42161 h 3259230"/>
                <a:gd name="connsiteX2" fmla="*/ 1792092 w 2244530"/>
                <a:gd name="connsiteY2" fmla="*/ 111217 h 3259230"/>
                <a:gd name="connsiteX3" fmla="*/ 1801617 w 2244530"/>
                <a:gd name="connsiteY3" fmla="*/ 154080 h 3259230"/>
                <a:gd name="connsiteX4" fmla="*/ 1811142 w 2244530"/>
                <a:gd name="connsiteY4" fmla="*/ 215992 h 3259230"/>
                <a:gd name="connsiteX5" fmla="*/ 1820667 w 2244530"/>
                <a:gd name="connsiteY5" fmla="*/ 249330 h 3259230"/>
                <a:gd name="connsiteX6" fmla="*/ 1834955 w 2244530"/>
                <a:gd name="connsiteY6" fmla="*/ 325530 h 3259230"/>
                <a:gd name="connsiteX7" fmla="*/ 1844480 w 2244530"/>
                <a:gd name="connsiteY7" fmla="*/ 354105 h 3259230"/>
                <a:gd name="connsiteX8" fmla="*/ 1849242 w 2244530"/>
                <a:gd name="connsiteY8" fmla="*/ 368392 h 3259230"/>
                <a:gd name="connsiteX9" fmla="*/ 1858767 w 2244530"/>
                <a:gd name="connsiteY9" fmla="*/ 382680 h 3259230"/>
                <a:gd name="connsiteX10" fmla="*/ 1868292 w 2244530"/>
                <a:gd name="connsiteY10" fmla="*/ 411255 h 3259230"/>
                <a:gd name="connsiteX11" fmla="*/ 1887342 w 2244530"/>
                <a:gd name="connsiteY11" fmla="*/ 439830 h 3259230"/>
                <a:gd name="connsiteX12" fmla="*/ 1892105 w 2244530"/>
                <a:gd name="connsiteY12" fmla="*/ 454117 h 3259230"/>
                <a:gd name="connsiteX13" fmla="*/ 1915917 w 2244530"/>
                <a:gd name="connsiteY13" fmla="*/ 482692 h 3259230"/>
                <a:gd name="connsiteX14" fmla="*/ 1930205 w 2244530"/>
                <a:gd name="connsiteY14" fmla="*/ 487455 h 3259230"/>
                <a:gd name="connsiteX15" fmla="*/ 1939730 w 2244530"/>
                <a:gd name="connsiteY15" fmla="*/ 501742 h 3259230"/>
                <a:gd name="connsiteX16" fmla="*/ 1968305 w 2244530"/>
                <a:gd name="connsiteY16" fmla="*/ 520792 h 3259230"/>
                <a:gd name="connsiteX17" fmla="*/ 1996880 w 2244530"/>
                <a:gd name="connsiteY17" fmla="*/ 563655 h 3259230"/>
                <a:gd name="connsiteX18" fmla="*/ 2006405 w 2244530"/>
                <a:gd name="connsiteY18" fmla="*/ 577942 h 3259230"/>
                <a:gd name="connsiteX19" fmla="*/ 2001642 w 2244530"/>
                <a:gd name="connsiteY19" fmla="*/ 611280 h 3259230"/>
                <a:gd name="connsiteX20" fmla="*/ 1992117 w 2244530"/>
                <a:gd name="connsiteY20" fmla="*/ 673192 h 3259230"/>
                <a:gd name="connsiteX21" fmla="*/ 1982592 w 2244530"/>
                <a:gd name="connsiteY21" fmla="*/ 701767 h 3259230"/>
                <a:gd name="connsiteX22" fmla="*/ 1973067 w 2244530"/>
                <a:gd name="connsiteY22" fmla="*/ 716055 h 3259230"/>
                <a:gd name="connsiteX23" fmla="*/ 1968305 w 2244530"/>
                <a:gd name="connsiteY23" fmla="*/ 735105 h 3259230"/>
                <a:gd name="connsiteX24" fmla="*/ 1963542 w 2244530"/>
                <a:gd name="connsiteY24" fmla="*/ 749392 h 3259230"/>
                <a:gd name="connsiteX25" fmla="*/ 1968305 w 2244530"/>
                <a:gd name="connsiteY25" fmla="*/ 777967 h 3259230"/>
                <a:gd name="connsiteX26" fmla="*/ 1977830 w 2244530"/>
                <a:gd name="connsiteY26" fmla="*/ 806542 h 3259230"/>
                <a:gd name="connsiteX27" fmla="*/ 1982592 w 2244530"/>
                <a:gd name="connsiteY27" fmla="*/ 820830 h 3259230"/>
                <a:gd name="connsiteX28" fmla="*/ 1992117 w 2244530"/>
                <a:gd name="connsiteY28" fmla="*/ 835117 h 3259230"/>
                <a:gd name="connsiteX29" fmla="*/ 1996880 w 2244530"/>
                <a:gd name="connsiteY29" fmla="*/ 854167 h 3259230"/>
                <a:gd name="connsiteX30" fmla="*/ 2006405 w 2244530"/>
                <a:gd name="connsiteY30" fmla="*/ 954180 h 3259230"/>
                <a:gd name="connsiteX31" fmla="*/ 2011167 w 2244530"/>
                <a:gd name="connsiteY31" fmla="*/ 992280 h 3259230"/>
                <a:gd name="connsiteX32" fmla="*/ 2006405 w 2244530"/>
                <a:gd name="connsiteY32" fmla="*/ 1016092 h 3259230"/>
                <a:gd name="connsiteX33" fmla="*/ 1992117 w 2244530"/>
                <a:gd name="connsiteY33" fmla="*/ 1087530 h 3259230"/>
                <a:gd name="connsiteX34" fmla="*/ 1982592 w 2244530"/>
                <a:gd name="connsiteY34" fmla="*/ 1116105 h 3259230"/>
                <a:gd name="connsiteX35" fmla="*/ 1973067 w 2244530"/>
                <a:gd name="connsiteY35" fmla="*/ 1144680 h 3259230"/>
                <a:gd name="connsiteX36" fmla="*/ 1958780 w 2244530"/>
                <a:gd name="connsiteY36" fmla="*/ 1187542 h 3259230"/>
                <a:gd name="connsiteX37" fmla="*/ 1954017 w 2244530"/>
                <a:gd name="connsiteY37" fmla="*/ 1201830 h 3259230"/>
                <a:gd name="connsiteX38" fmla="*/ 1920680 w 2244530"/>
                <a:gd name="connsiteY38" fmla="*/ 1244692 h 3259230"/>
                <a:gd name="connsiteX39" fmla="*/ 1911155 w 2244530"/>
                <a:gd name="connsiteY39" fmla="*/ 1258980 h 3259230"/>
                <a:gd name="connsiteX40" fmla="*/ 1882580 w 2244530"/>
                <a:gd name="connsiteY40" fmla="*/ 1278030 h 3259230"/>
                <a:gd name="connsiteX41" fmla="*/ 1873055 w 2244530"/>
                <a:gd name="connsiteY41" fmla="*/ 1292317 h 3259230"/>
                <a:gd name="connsiteX42" fmla="*/ 1844480 w 2244530"/>
                <a:gd name="connsiteY42" fmla="*/ 1311367 h 3259230"/>
                <a:gd name="connsiteX43" fmla="*/ 1834955 w 2244530"/>
                <a:gd name="connsiteY43" fmla="*/ 1325655 h 3259230"/>
                <a:gd name="connsiteX44" fmla="*/ 1820667 w 2244530"/>
                <a:gd name="connsiteY44" fmla="*/ 1335180 h 3259230"/>
                <a:gd name="connsiteX45" fmla="*/ 1811142 w 2244530"/>
                <a:gd name="connsiteY45" fmla="*/ 1378042 h 3259230"/>
                <a:gd name="connsiteX46" fmla="*/ 1825430 w 2244530"/>
                <a:gd name="connsiteY46" fmla="*/ 1406617 h 3259230"/>
                <a:gd name="connsiteX47" fmla="*/ 1839717 w 2244530"/>
                <a:gd name="connsiteY47" fmla="*/ 1416142 h 3259230"/>
                <a:gd name="connsiteX48" fmla="*/ 1877817 w 2244530"/>
                <a:gd name="connsiteY48" fmla="*/ 1439955 h 3259230"/>
                <a:gd name="connsiteX49" fmla="*/ 1892105 w 2244530"/>
                <a:gd name="connsiteY49" fmla="*/ 1444717 h 3259230"/>
                <a:gd name="connsiteX50" fmla="*/ 1901630 w 2244530"/>
                <a:gd name="connsiteY50" fmla="*/ 1459005 h 3259230"/>
                <a:gd name="connsiteX51" fmla="*/ 1934967 w 2244530"/>
                <a:gd name="connsiteY51" fmla="*/ 1497105 h 3259230"/>
                <a:gd name="connsiteX52" fmla="*/ 1954017 w 2244530"/>
                <a:gd name="connsiteY52" fmla="*/ 1539967 h 3259230"/>
                <a:gd name="connsiteX53" fmla="*/ 1968305 w 2244530"/>
                <a:gd name="connsiteY53" fmla="*/ 1544730 h 3259230"/>
                <a:gd name="connsiteX54" fmla="*/ 1973067 w 2244530"/>
                <a:gd name="connsiteY54" fmla="*/ 1559017 h 3259230"/>
                <a:gd name="connsiteX55" fmla="*/ 2001642 w 2244530"/>
                <a:gd name="connsiteY55" fmla="*/ 1578067 h 3259230"/>
                <a:gd name="connsiteX56" fmla="*/ 2020692 w 2244530"/>
                <a:gd name="connsiteY56" fmla="*/ 1620930 h 3259230"/>
                <a:gd name="connsiteX57" fmla="*/ 2034980 w 2244530"/>
                <a:gd name="connsiteY57" fmla="*/ 1630455 h 3259230"/>
                <a:gd name="connsiteX58" fmla="*/ 2082605 w 2244530"/>
                <a:gd name="connsiteY58" fmla="*/ 1644742 h 3259230"/>
                <a:gd name="connsiteX59" fmla="*/ 2096892 w 2244530"/>
                <a:gd name="connsiteY59" fmla="*/ 1649505 h 3259230"/>
                <a:gd name="connsiteX60" fmla="*/ 2125467 w 2244530"/>
                <a:gd name="connsiteY60" fmla="*/ 1663792 h 3259230"/>
                <a:gd name="connsiteX61" fmla="*/ 2168330 w 2244530"/>
                <a:gd name="connsiteY61" fmla="*/ 1692367 h 3259230"/>
                <a:gd name="connsiteX62" fmla="*/ 2182617 w 2244530"/>
                <a:gd name="connsiteY62" fmla="*/ 1701892 h 3259230"/>
                <a:gd name="connsiteX63" fmla="*/ 2192142 w 2244530"/>
                <a:gd name="connsiteY63" fmla="*/ 1716180 h 3259230"/>
                <a:gd name="connsiteX64" fmla="*/ 2206430 w 2244530"/>
                <a:gd name="connsiteY64" fmla="*/ 1725705 h 3259230"/>
                <a:gd name="connsiteX65" fmla="*/ 2215955 w 2244530"/>
                <a:gd name="connsiteY65" fmla="*/ 1754280 h 3259230"/>
                <a:gd name="connsiteX66" fmla="*/ 2220717 w 2244530"/>
                <a:gd name="connsiteY66" fmla="*/ 1768567 h 3259230"/>
                <a:gd name="connsiteX67" fmla="*/ 2225480 w 2244530"/>
                <a:gd name="connsiteY67" fmla="*/ 1782855 h 3259230"/>
                <a:gd name="connsiteX68" fmla="*/ 2230242 w 2244530"/>
                <a:gd name="connsiteY68" fmla="*/ 1806667 h 3259230"/>
                <a:gd name="connsiteX69" fmla="*/ 2235005 w 2244530"/>
                <a:gd name="connsiteY69" fmla="*/ 1820955 h 3259230"/>
                <a:gd name="connsiteX70" fmla="*/ 2244530 w 2244530"/>
                <a:gd name="connsiteY70" fmla="*/ 1859055 h 3259230"/>
                <a:gd name="connsiteX71" fmla="*/ 2235005 w 2244530"/>
                <a:gd name="connsiteY71" fmla="*/ 1935255 h 3259230"/>
                <a:gd name="connsiteX72" fmla="*/ 2225480 w 2244530"/>
                <a:gd name="connsiteY72" fmla="*/ 1963830 h 3259230"/>
                <a:gd name="connsiteX73" fmla="*/ 2220717 w 2244530"/>
                <a:gd name="connsiteY73" fmla="*/ 1978117 h 3259230"/>
                <a:gd name="connsiteX74" fmla="*/ 2201667 w 2244530"/>
                <a:gd name="connsiteY74" fmla="*/ 2006692 h 3259230"/>
                <a:gd name="connsiteX75" fmla="*/ 2187380 w 2244530"/>
                <a:gd name="connsiteY75" fmla="*/ 2035267 h 3259230"/>
                <a:gd name="connsiteX76" fmla="*/ 2173092 w 2244530"/>
                <a:gd name="connsiteY76" fmla="*/ 2044792 h 3259230"/>
                <a:gd name="connsiteX77" fmla="*/ 2163567 w 2244530"/>
                <a:gd name="connsiteY77" fmla="*/ 2059080 h 3259230"/>
                <a:gd name="connsiteX78" fmla="*/ 2149280 w 2244530"/>
                <a:gd name="connsiteY78" fmla="*/ 2063842 h 3259230"/>
                <a:gd name="connsiteX79" fmla="*/ 2087367 w 2244530"/>
                <a:gd name="connsiteY79" fmla="*/ 2078130 h 3259230"/>
                <a:gd name="connsiteX80" fmla="*/ 2073080 w 2244530"/>
                <a:gd name="connsiteY80" fmla="*/ 2092417 h 3259230"/>
                <a:gd name="connsiteX81" fmla="*/ 2058792 w 2244530"/>
                <a:gd name="connsiteY81" fmla="*/ 2101942 h 3259230"/>
                <a:gd name="connsiteX82" fmla="*/ 2039742 w 2244530"/>
                <a:gd name="connsiteY82" fmla="*/ 2130517 h 3259230"/>
                <a:gd name="connsiteX83" fmla="*/ 2011167 w 2244530"/>
                <a:gd name="connsiteY83" fmla="*/ 2173380 h 3259230"/>
                <a:gd name="connsiteX84" fmla="*/ 1992117 w 2244530"/>
                <a:gd name="connsiteY84" fmla="*/ 2201955 h 3259230"/>
                <a:gd name="connsiteX85" fmla="*/ 1982592 w 2244530"/>
                <a:gd name="connsiteY85" fmla="*/ 2216242 h 3259230"/>
                <a:gd name="connsiteX86" fmla="*/ 1954017 w 2244530"/>
                <a:gd name="connsiteY86" fmla="*/ 2273392 h 3259230"/>
                <a:gd name="connsiteX87" fmla="*/ 1944492 w 2244530"/>
                <a:gd name="connsiteY87" fmla="*/ 2287680 h 3259230"/>
                <a:gd name="connsiteX88" fmla="*/ 1934967 w 2244530"/>
                <a:gd name="connsiteY88" fmla="*/ 2316255 h 3259230"/>
                <a:gd name="connsiteX89" fmla="*/ 1930205 w 2244530"/>
                <a:gd name="connsiteY89" fmla="*/ 2330542 h 3259230"/>
                <a:gd name="connsiteX90" fmla="*/ 1939730 w 2244530"/>
                <a:gd name="connsiteY90" fmla="*/ 2363880 h 3259230"/>
                <a:gd name="connsiteX91" fmla="*/ 1949255 w 2244530"/>
                <a:gd name="connsiteY91" fmla="*/ 2392455 h 3259230"/>
                <a:gd name="connsiteX92" fmla="*/ 1954017 w 2244530"/>
                <a:gd name="connsiteY92" fmla="*/ 2406742 h 3259230"/>
                <a:gd name="connsiteX93" fmla="*/ 1963542 w 2244530"/>
                <a:gd name="connsiteY93" fmla="*/ 2449605 h 3259230"/>
                <a:gd name="connsiteX94" fmla="*/ 1973067 w 2244530"/>
                <a:gd name="connsiteY94" fmla="*/ 2463892 h 3259230"/>
                <a:gd name="connsiteX95" fmla="*/ 1982592 w 2244530"/>
                <a:gd name="connsiteY95" fmla="*/ 2492467 h 3259230"/>
                <a:gd name="connsiteX96" fmla="*/ 2006405 w 2244530"/>
                <a:gd name="connsiteY96" fmla="*/ 2535330 h 3259230"/>
                <a:gd name="connsiteX97" fmla="*/ 2001642 w 2244530"/>
                <a:gd name="connsiteY97" fmla="*/ 2678205 h 3259230"/>
                <a:gd name="connsiteX98" fmla="*/ 2001642 w 2244530"/>
                <a:gd name="connsiteY98" fmla="*/ 2721067 h 3259230"/>
                <a:gd name="connsiteX99" fmla="*/ 2001642 w 2244530"/>
                <a:gd name="connsiteY99" fmla="*/ 3025867 h 3259230"/>
                <a:gd name="connsiteX100" fmla="*/ 1996880 w 2244530"/>
                <a:gd name="connsiteY100" fmla="*/ 3059205 h 3259230"/>
                <a:gd name="connsiteX101" fmla="*/ 1987355 w 2244530"/>
                <a:gd name="connsiteY101" fmla="*/ 3125880 h 3259230"/>
                <a:gd name="connsiteX102" fmla="*/ 1982592 w 2244530"/>
                <a:gd name="connsiteY102" fmla="*/ 3140167 h 3259230"/>
                <a:gd name="connsiteX103" fmla="*/ 1963542 w 2244530"/>
                <a:gd name="connsiteY103" fmla="*/ 3168742 h 3259230"/>
                <a:gd name="connsiteX104" fmla="*/ 1958780 w 2244530"/>
                <a:gd name="connsiteY104" fmla="*/ 3183030 h 3259230"/>
                <a:gd name="connsiteX105" fmla="*/ 1915917 w 2244530"/>
                <a:gd name="connsiteY105" fmla="*/ 3202080 h 3259230"/>
                <a:gd name="connsiteX106" fmla="*/ 1873055 w 2244530"/>
                <a:gd name="connsiteY106" fmla="*/ 3225892 h 3259230"/>
                <a:gd name="connsiteX107" fmla="*/ 1858767 w 2244530"/>
                <a:gd name="connsiteY107" fmla="*/ 3235417 h 3259230"/>
                <a:gd name="connsiteX108" fmla="*/ 1820667 w 2244530"/>
                <a:gd name="connsiteY108" fmla="*/ 3244942 h 3259230"/>
                <a:gd name="connsiteX109" fmla="*/ 1725417 w 2244530"/>
                <a:gd name="connsiteY109" fmla="*/ 3254467 h 3259230"/>
                <a:gd name="connsiteX110" fmla="*/ 1706367 w 2244530"/>
                <a:gd name="connsiteY110" fmla="*/ 3259230 h 3259230"/>
                <a:gd name="connsiteX111" fmla="*/ 1644455 w 2244530"/>
                <a:gd name="connsiteY111" fmla="*/ 3254467 h 3259230"/>
                <a:gd name="connsiteX112" fmla="*/ 1611117 w 2244530"/>
                <a:gd name="connsiteY112" fmla="*/ 3244942 h 3259230"/>
                <a:gd name="connsiteX113" fmla="*/ 1577780 w 2244530"/>
                <a:gd name="connsiteY113" fmla="*/ 3240180 h 3259230"/>
                <a:gd name="connsiteX114" fmla="*/ 1563492 w 2244530"/>
                <a:gd name="connsiteY114" fmla="*/ 3235417 h 3259230"/>
                <a:gd name="connsiteX115" fmla="*/ 1511105 w 2244530"/>
                <a:gd name="connsiteY115" fmla="*/ 3225892 h 3259230"/>
                <a:gd name="connsiteX116" fmla="*/ 1492055 w 2244530"/>
                <a:gd name="connsiteY116" fmla="*/ 3221130 h 3259230"/>
                <a:gd name="connsiteX117" fmla="*/ 1463480 w 2244530"/>
                <a:gd name="connsiteY117" fmla="*/ 3211605 h 3259230"/>
                <a:gd name="connsiteX118" fmla="*/ 1434905 w 2244530"/>
                <a:gd name="connsiteY118" fmla="*/ 3197317 h 3259230"/>
                <a:gd name="connsiteX119" fmla="*/ 1406330 w 2244530"/>
                <a:gd name="connsiteY119" fmla="*/ 3183030 h 3259230"/>
                <a:gd name="connsiteX120" fmla="*/ 1392042 w 2244530"/>
                <a:gd name="connsiteY120" fmla="*/ 3173505 h 3259230"/>
                <a:gd name="connsiteX121" fmla="*/ 1382517 w 2244530"/>
                <a:gd name="connsiteY121" fmla="*/ 3144930 h 3259230"/>
                <a:gd name="connsiteX122" fmla="*/ 1382517 w 2244530"/>
                <a:gd name="connsiteY122" fmla="*/ 3002055 h 3259230"/>
                <a:gd name="connsiteX123" fmla="*/ 1372992 w 2244530"/>
                <a:gd name="connsiteY123" fmla="*/ 2968717 h 3259230"/>
                <a:gd name="connsiteX124" fmla="*/ 1377755 w 2244530"/>
                <a:gd name="connsiteY124" fmla="*/ 2911567 h 3259230"/>
                <a:gd name="connsiteX125" fmla="*/ 1387280 w 2244530"/>
                <a:gd name="connsiteY125" fmla="*/ 2868705 h 3259230"/>
                <a:gd name="connsiteX126" fmla="*/ 1382517 w 2244530"/>
                <a:gd name="connsiteY126" fmla="*/ 2792505 h 3259230"/>
                <a:gd name="connsiteX127" fmla="*/ 1387280 w 2244530"/>
                <a:gd name="connsiteY127" fmla="*/ 2730592 h 3259230"/>
                <a:gd name="connsiteX128" fmla="*/ 1387280 w 2244530"/>
                <a:gd name="connsiteY128" fmla="*/ 2659155 h 3259230"/>
                <a:gd name="connsiteX129" fmla="*/ 1377755 w 2244530"/>
                <a:gd name="connsiteY129" fmla="*/ 2592480 h 3259230"/>
                <a:gd name="connsiteX130" fmla="*/ 1372992 w 2244530"/>
                <a:gd name="connsiteY130" fmla="*/ 2578192 h 3259230"/>
                <a:gd name="connsiteX131" fmla="*/ 1377755 w 2244530"/>
                <a:gd name="connsiteY131" fmla="*/ 2521042 h 3259230"/>
                <a:gd name="connsiteX132" fmla="*/ 1382517 w 2244530"/>
                <a:gd name="connsiteY132" fmla="*/ 2506755 h 3259230"/>
                <a:gd name="connsiteX133" fmla="*/ 1396805 w 2244530"/>
                <a:gd name="connsiteY133" fmla="*/ 2459130 h 3259230"/>
                <a:gd name="connsiteX134" fmla="*/ 1401567 w 2244530"/>
                <a:gd name="connsiteY134" fmla="*/ 2444842 h 3259230"/>
                <a:gd name="connsiteX135" fmla="*/ 1420617 w 2244530"/>
                <a:gd name="connsiteY135" fmla="*/ 2416267 h 3259230"/>
                <a:gd name="connsiteX136" fmla="*/ 1434905 w 2244530"/>
                <a:gd name="connsiteY136" fmla="*/ 2368642 h 3259230"/>
                <a:gd name="connsiteX137" fmla="*/ 1439667 w 2244530"/>
                <a:gd name="connsiteY137" fmla="*/ 2354355 h 3259230"/>
                <a:gd name="connsiteX138" fmla="*/ 1425380 w 2244530"/>
                <a:gd name="connsiteY138" fmla="*/ 2297205 h 3259230"/>
                <a:gd name="connsiteX139" fmla="*/ 1415855 w 2244530"/>
                <a:gd name="connsiteY139" fmla="*/ 2282917 h 3259230"/>
                <a:gd name="connsiteX140" fmla="*/ 1406330 w 2244530"/>
                <a:gd name="connsiteY140" fmla="*/ 2240055 h 3259230"/>
                <a:gd name="connsiteX141" fmla="*/ 1401567 w 2244530"/>
                <a:gd name="connsiteY141" fmla="*/ 2197192 h 3259230"/>
                <a:gd name="connsiteX142" fmla="*/ 1392042 w 2244530"/>
                <a:gd name="connsiteY142" fmla="*/ 2163855 h 3259230"/>
                <a:gd name="connsiteX143" fmla="*/ 1396805 w 2244530"/>
                <a:gd name="connsiteY143" fmla="*/ 2059080 h 3259230"/>
                <a:gd name="connsiteX144" fmla="*/ 1406330 w 2244530"/>
                <a:gd name="connsiteY144" fmla="*/ 2011455 h 3259230"/>
                <a:gd name="connsiteX145" fmla="*/ 1401567 w 2244530"/>
                <a:gd name="connsiteY145" fmla="*/ 1959067 h 3259230"/>
                <a:gd name="connsiteX146" fmla="*/ 1358705 w 2244530"/>
                <a:gd name="connsiteY146" fmla="*/ 1935255 h 3259230"/>
                <a:gd name="connsiteX147" fmla="*/ 1344417 w 2244530"/>
                <a:gd name="connsiteY147" fmla="*/ 1940017 h 3259230"/>
                <a:gd name="connsiteX148" fmla="*/ 1306317 w 2244530"/>
                <a:gd name="connsiteY148" fmla="*/ 1930492 h 3259230"/>
                <a:gd name="connsiteX149" fmla="*/ 1292030 w 2244530"/>
                <a:gd name="connsiteY149" fmla="*/ 1920967 h 3259230"/>
                <a:gd name="connsiteX150" fmla="*/ 1263455 w 2244530"/>
                <a:gd name="connsiteY150" fmla="*/ 1911442 h 3259230"/>
                <a:gd name="connsiteX151" fmla="*/ 1249167 w 2244530"/>
                <a:gd name="connsiteY151" fmla="*/ 1906680 h 3259230"/>
                <a:gd name="connsiteX152" fmla="*/ 1182492 w 2244530"/>
                <a:gd name="connsiteY152" fmla="*/ 1916205 h 3259230"/>
                <a:gd name="connsiteX153" fmla="*/ 1149155 w 2244530"/>
                <a:gd name="connsiteY153" fmla="*/ 1911442 h 3259230"/>
                <a:gd name="connsiteX154" fmla="*/ 1087242 w 2244530"/>
                <a:gd name="connsiteY154" fmla="*/ 1920967 h 3259230"/>
                <a:gd name="connsiteX155" fmla="*/ 1025330 w 2244530"/>
                <a:gd name="connsiteY155" fmla="*/ 1916205 h 3259230"/>
                <a:gd name="connsiteX156" fmla="*/ 1011042 w 2244530"/>
                <a:gd name="connsiteY156" fmla="*/ 1911442 h 3259230"/>
                <a:gd name="connsiteX157" fmla="*/ 996755 w 2244530"/>
                <a:gd name="connsiteY157" fmla="*/ 1901917 h 3259230"/>
                <a:gd name="connsiteX158" fmla="*/ 977705 w 2244530"/>
                <a:gd name="connsiteY158" fmla="*/ 1897155 h 3259230"/>
                <a:gd name="connsiteX159" fmla="*/ 949130 w 2244530"/>
                <a:gd name="connsiteY159" fmla="*/ 1901917 h 3259230"/>
                <a:gd name="connsiteX160" fmla="*/ 920555 w 2244530"/>
                <a:gd name="connsiteY160" fmla="*/ 1887630 h 3259230"/>
                <a:gd name="connsiteX161" fmla="*/ 849117 w 2244530"/>
                <a:gd name="connsiteY161" fmla="*/ 1892392 h 3259230"/>
                <a:gd name="connsiteX162" fmla="*/ 806255 w 2244530"/>
                <a:gd name="connsiteY162" fmla="*/ 1868580 h 3259230"/>
                <a:gd name="connsiteX163" fmla="*/ 739580 w 2244530"/>
                <a:gd name="connsiteY163" fmla="*/ 1849530 h 3259230"/>
                <a:gd name="connsiteX164" fmla="*/ 701480 w 2244530"/>
                <a:gd name="connsiteY164" fmla="*/ 1844767 h 3259230"/>
                <a:gd name="connsiteX165" fmla="*/ 658617 w 2244530"/>
                <a:gd name="connsiteY165" fmla="*/ 1849530 h 3259230"/>
                <a:gd name="connsiteX166" fmla="*/ 558605 w 2244530"/>
                <a:gd name="connsiteY166" fmla="*/ 1840005 h 3259230"/>
                <a:gd name="connsiteX167" fmla="*/ 487167 w 2244530"/>
                <a:gd name="connsiteY167" fmla="*/ 1830480 h 3259230"/>
                <a:gd name="connsiteX168" fmla="*/ 387155 w 2244530"/>
                <a:gd name="connsiteY168" fmla="*/ 1840005 h 3259230"/>
                <a:gd name="connsiteX169" fmla="*/ 339530 w 2244530"/>
                <a:gd name="connsiteY169" fmla="*/ 1849530 h 3259230"/>
                <a:gd name="connsiteX170" fmla="*/ 301430 w 2244530"/>
                <a:gd name="connsiteY170" fmla="*/ 1859055 h 3259230"/>
                <a:gd name="connsiteX171" fmla="*/ 272855 w 2244530"/>
                <a:gd name="connsiteY171" fmla="*/ 1868580 h 3259230"/>
                <a:gd name="connsiteX172" fmla="*/ 244280 w 2244530"/>
                <a:gd name="connsiteY172" fmla="*/ 1873342 h 3259230"/>
                <a:gd name="connsiteX173" fmla="*/ 215705 w 2244530"/>
                <a:gd name="connsiteY173" fmla="*/ 1863817 h 3259230"/>
                <a:gd name="connsiteX174" fmla="*/ 201417 w 2244530"/>
                <a:gd name="connsiteY174" fmla="*/ 1859055 h 3259230"/>
                <a:gd name="connsiteX175" fmla="*/ 172842 w 2244530"/>
                <a:gd name="connsiteY175" fmla="*/ 1840005 h 3259230"/>
                <a:gd name="connsiteX176" fmla="*/ 51 w 2244530"/>
                <a:gd name="connsiteY176" fmla="*/ 1811430 h 3259230"/>
                <a:gd name="connsiteX177" fmla="*/ 167920 w 2244530"/>
                <a:gd name="connsiteY177" fmla="*/ 1773330 h 3259230"/>
                <a:gd name="connsiteX178" fmla="*/ 163125 w 2244530"/>
                <a:gd name="connsiteY178" fmla="*/ 1744755 h 3259230"/>
                <a:gd name="connsiteX179" fmla="*/ 163188 w 2244530"/>
                <a:gd name="connsiteY179" fmla="*/ 1716180 h 3259230"/>
                <a:gd name="connsiteX180" fmla="*/ 170318 w 2244530"/>
                <a:gd name="connsiteY180" fmla="*/ 1678079 h 3259230"/>
                <a:gd name="connsiteX181" fmla="*/ 182367 w 2244530"/>
                <a:gd name="connsiteY181" fmla="*/ 1649505 h 3259230"/>
                <a:gd name="connsiteX182" fmla="*/ 210942 w 2244530"/>
                <a:gd name="connsiteY182" fmla="*/ 1630455 h 3259230"/>
                <a:gd name="connsiteX183" fmla="*/ 229992 w 2244530"/>
                <a:gd name="connsiteY183" fmla="*/ 1616167 h 3259230"/>
                <a:gd name="connsiteX184" fmla="*/ 263330 w 2244530"/>
                <a:gd name="connsiteY184" fmla="*/ 1606642 h 3259230"/>
                <a:gd name="connsiteX185" fmla="*/ 306192 w 2244530"/>
                <a:gd name="connsiteY185" fmla="*/ 1597117 h 3259230"/>
                <a:gd name="connsiteX186" fmla="*/ 377630 w 2244530"/>
                <a:gd name="connsiteY186" fmla="*/ 1611405 h 3259230"/>
                <a:gd name="connsiteX187" fmla="*/ 391917 w 2244530"/>
                <a:gd name="connsiteY187" fmla="*/ 1620930 h 3259230"/>
                <a:gd name="connsiteX188" fmla="*/ 420492 w 2244530"/>
                <a:gd name="connsiteY188" fmla="*/ 1630455 h 3259230"/>
                <a:gd name="connsiteX189" fmla="*/ 596705 w 2244530"/>
                <a:gd name="connsiteY189" fmla="*/ 1620930 h 3259230"/>
                <a:gd name="connsiteX190" fmla="*/ 630042 w 2244530"/>
                <a:gd name="connsiteY190" fmla="*/ 1611405 h 3259230"/>
                <a:gd name="connsiteX191" fmla="*/ 649092 w 2244530"/>
                <a:gd name="connsiteY191" fmla="*/ 1606642 h 3259230"/>
                <a:gd name="connsiteX192" fmla="*/ 730055 w 2244530"/>
                <a:gd name="connsiteY192" fmla="*/ 1592355 h 3259230"/>
                <a:gd name="connsiteX193" fmla="*/ 791967 w 2244530"/>
                <a:gd name="connsiteY193" fmla="*/ 1582830 h 3259230"/>
                <a:gd name="connsiteX194" fmla="*/ 1011042 w 2244530"/>
                <a:gd name="connsiteY194" fmla="*/ 1573305 h 3259230"/>
                <a:gd name="connsiteX195" fmla="*/ 1039617 w 2244530"/>
                <a:gd name="connsiteY195" fmla="*/ 1559017 h 3259230"/>
                <a:gd name="connsiteX196" fmla="*/ 1077717 w 2244530"/>
                <a:gd name="connsiteY196" fmla="*/ 1549492 h 3259230"/>
                <a:gd name="connsiteX197" fmla="*/ 1144392 w 2244530"/>
                <a:gd name="connsiteY197" fmla="*/ 1554255 h 3259230"/>
                <a:gd name="connsiteX198" fmla="*/ 1168205 w 2244530"/>
                <a:gd name="connsiteY198" fmla="*/ 1559017 h 3259230"/>
                <a:gd name="connsiteX199" fmla="*/ 1220592 w 2244530"/>
                <a:gd name="connsiteY199" fmla="*/ 1563780 h 3259230"/>
                <a:gd name="connsiteX200" fmla="*/ 1258692 w 2244530"/>
                <a:gd name="connsiteY200" fmla="*/ 1554255 h 3259230"/>
                <a:gd name="connsiteX201" fmla="*/ 1311080 w 2244530"/>
                <a:gd name="connsiteY201" fmla="*/ 1539967 h 3259230"/>
                <a:gd name="connsiteX202" fmla="*/ 1377755 w 2244530"/>
                <a:gd name="connsiteY202" fmla="*/ 1535205 h 3259230"/>
                <a:gd name="connsiteX203" fmla="*/ 1425380 w 2244530"/>
                <a:gd name="connsiteY203" fmla="*/ 1530442 h 3259230"/>
                <a:gd name="connsiteX204" fmla="*/ 1439667 w 2244530"/>
                <a:gd name="connsiteY204" fmla="*/ 1525680 h 3259230"/>
                <a:gd name="connsiteX205" fmla="*/ 1444430 w 2244530"/>
                <a:gd name="connsiteY205" fmla="*/ 1511392 h 3259230"/>
                <a:gd name="connsiteX206" fmla="*/ 1453955 w 2244530"/>
                <a:gd name="connsiteY206" fmla="*/ 1497105 h 3259230"/>
                <a:gd name="connsiteX207" fmla="*/ 1482530 w 2244530"/>
                <a:gd name="connsiteY207" fmla="*/ 1473292 h 3259230"/>
                <a:gd name="connsiteX208" fmla="*/ 1492055 w 2244530"/>
                <a:gd name="connsiteY208" fmla="*/ 1459005 h 3259230"/>
                <a:gd name="connsiteX209" fmla="*/ 1520630 w 2244530"/>
                <a:gd name="connsiteY209" fmla="*/ 1439955 h 3259230"/>
                <a:gd name="connsiteX210" fmla="*/ 1549205 w 2244530"/>
                <a:gd name="connsiteY210" fmla="*/ 1430430 h 3259230"/>
                <a:gd name="connsiteX211" fmla="*/ 1577780 w 2244530"/>
                <a:gd name="connsiteY211" fmla="*/ 1406617 h 3259230"/>
                <a:gd name="connsiteX212" fmla="*/ 1587305 w 2244530"/>
                <a:gd name="connsiteY212" fmla="*/ 1378042 h 3259230"/>
                <a:gd name="connsiteX213" fmla="*/ 1568255 w 2244530"/>
                <a:gd name="connsiteY213" fmla="*/ 1325655 h 3259230"/>
                <a:gd name="connsiteX214" fmla="*/ 1539680 w 2244530"/>
                <a:gd name="connsiteY214" fmla="*/ 1301842 h 3259230"/>
                <a:gd name="connsiteX215" fmla="*/ 1530155 w 2244530"/>
                <a:gd name="connsiteY215" fmla="*/ 1287555 h 3259230"/>
                <a:gd name="connsiteX216" fmla="*/ 1515867 w 2244530"/>
                <a:gd name="connsiteY216" fmla="*/ 1268505 h 3259230"/>
                <a:gd name="connsiteX217" fmla="*/ 1496817 w 2244530"/>
                <a:gd name="connsiteY217" fmla="*/ 1239930 h 3259230"/>
                <a:gd name="connsiteX218" fmla="*/ 1482530 w 2244530"/>
                <a:gd name="connsiteY218" fmla="*/ 1230405 h 3259230"/>
                <a:gd name="connsiteX219" fmla="*/ 1468242 w 2244530"/>
                <a:gd name="connsiteY219" fmla="*/ 1201830 h 3259230"/>
                <a:gd name="connsiteX220" fmla="*/ 1458717 w 2244530"/>
                <a:gd name="connsiteY220" fmla="*/ 1173255 h 3259230"/>
                <a:gd name="connsiteX221" fmla="*/ 1453955 w 2244530"/>
                <a:gd name="connsiteY221" fmla="*/ 1158967 h 3259230"/>
                <a:gd name="connsiteX222" fmla="*/ 1449192 w 2244530"/>
                <a:gd name="connsiteY222" fmla="*/ 1144680 h 3259230"/>
                <a:gd name="connsiteX223" fmla="*/ 1439667 w 2244530"/>
                <a:gd name="connsiteY223" fmla="*/ 1111342 h 3259230"/>
                <a:gd name="connsiteX224" fmla="*/ 1425380 w 2244530"/>
                <a:gd name="connsiteY224" fmla="*/ 1101817 h 3259230"/>
                <a:gd name="connsiteX225" fmla="*/ 1401567 w 2244530"/>
                <a:gd name="connsiteY225" fmla="*/ 1106580 h 3259230"/>
                <a:gd name="connsiteX226" fmla="*/ 1325367 w 2244530"/>
                <a:gd name="connsiteY226" fmla="*/ 1097055 h 3259230"/>
                <a:gd name="connsiteX227" fmla="*/ 1315842 w 2244530"/>
                <a:gd name="connsiteY227" fmla="*/ 1068480 h 3259230"/>
                <a:gd name="connsiteX228" fmla="*/ 1320605 w 2244530"/>
                <a:gd name="connsiteY228" fmla="*/ 1006567 h 3259230"/>
                <a:gd name="connsiteX229" fmla="*/ 1330130 w 2244530"/>
                <a:gd name="connsiteY229" fmla="*/ 992280 h 3259230"/>
                <a:gd name="connsiteX230" fmla="*/ 1358705 w 2244530"/>
                <a:gd name="connsiteY230" fmla="*/ 968467 h 3259230"/>
                <a:gd name="connsiteX231" fmla="*/ 1372992 w 2244530"/>
                <a:gd name="connsiteY231" fmla="*/ 963705 h 3259230"/>
                <a:gd name="connsiteX232" fmla="*/ 1382517 w 2244530"/>
                <a:gd name="connsiteY232" fmla="*/ 949417 h 3259230"/>
                <a:gd name="connsiteX233" fmla="*/ 1411092 w 2244530"/>
                <a:gd name="connsiteY233" fmla="*/ 930367 h 3259230"/>
                <a:gd name="connsiteX234" fmla="*/ 1420617 w 2244530"/>
                <a:gd name="connsiteY234" fmla="*/ 901792 h 3259230"/>
                <a:gd name="connsiteX235" fmla="*/ 1425380 w 2244530"/>
                <a:gd name="connsiteY235" fmla="*/ 887505 h 3259230"/>
                <a:gd name="connsiteX236" fmla="*/ 1434905 w 2244530"/>
                <a:gd name="connsiteY236" fmla="*/ 873217 h 3259230"/>
                <a:gd name="connsiteX237" fmla="*/ 1430142 w 2244530"/>
                <a:gd name="connsiteY237" fmla="*/ 811305 h 3259230"/>
                <a:gd name="connsiteX238" fmla="*/ 1425380 w 2244530"/>
                <a:gd name="connsiteY238" fmla="*/ 797017 h 3259230"/>
                <a:gd name="connsiteX239" fmla="*/ 1411092 w 2244530"/>
                <a:gd name="connsiteY239" fmla="*/ 787492 h 3259230"/>
                <a:gd name="connsiteX240" fmla="*/ 1401567 w 2244530"/>
                <a:gd name="connsiteY240" fmla="*/ 758917 h 3259230"/>
                <a:gd name="connsiteX241" fmla="*/ 1396805 w 2244530"/>
                <a:gd name="connsiteY241" fmla="*/ 744630 h 3259230"/>
                <a:gd name="connsiteX242" fmla="*/ 1392042 w 2244530"/>
                <a:gd name="connsiteY242" fmla="*/ 725580 h 3259230"/>
                <a:gd name="connsiteX243" fmla="*/ 1387280 w 2244530"/>
                <a:gd name="connsiteY243" fmla="*/ 687480 h 3259230"/>
                <a:gd name="connsiteX244" fmla="*/ 1382517 w 2244530"/>
                <a:gd name="connsiteY244" fmla="*/ 673192 h 3259230"/>
                <a:gd name="connsiteX245" fmla="*/ 1372992 w 2244530"/>
                <a:gd name="connsiteY245" fmla="*/ 630330 h 3259230"/>
                <a:gd name="connsiteX246" fmla="*/ 1377755 w 2244530"/>
                <a:gd name="connsiteY246" fmla="*/ 596992 h 3259230"/>
                <a:gd name="connsiteX247" fmla="*/ 1382517 w 2244530"/>
                <a:gd name="connsiteY247" fmla="*/ 582705 h 3259230"/>
                <a:gd name="connsiteX248" fmla="*/ 1401567 w 2244530"/>
                <a:gd name="connsiteY248" fmla="*/ 577942 h 3259230"/>
                <a:gd name="connsiteX249" fmla="*/ 1425380 w 2244530"/>
                <a:gd name="connsiteY249" fmla="*/ 554130 h 3259230"/>
                <a:gd name="connsiteX250" fmla="*/ 1453955 w 2244530"/>
                <a:gd name="connsiteY250" fmla="*/ 525555 h 3259230"/>
                <a:gd name="connsiteX251" fmla="*/ 1458717 w 2244530"/>
                <a:gd name="connsiteY251" fmla="*/ 511267 h 3259230"/>
                <a:gd name="connsiteX252" fmla="*/ 1468242 w 2244530"/>
                <a:gd name="connsiteY252" fmla="*/ 496980 h 3259230"/>
                <a:gd name="connsiteX253" fmla="*/ 1473005 w 2244530"/>
                <a:gd name="connsiteY253" fmla="*/ 477930 h 3259230"/>
                <a:gd name="connsiteX254" fmla="*/ 1496817 w 2244530"/>
                <a:gd name="connsiteY254" fmla="*/ 411255 h 3259230"/>
                <a:gd name="connsiteX255" fmla="*/ 1506342 w 2244530"/>
                <a:gd name="connsiteY255" fmla="*/ 311242 h 3259230"/>
                <a:gd name="connsiteX256" fmla="*/ 1515867 w 2244530"/>
                <a:gd name="connsiteY256" fmla="*/ 268380 h 3259230"/>
                <a:gd name="connsiteX257" fmla="*/ 1520630 w 2244530"/>
                <a:gd name="connsiteY257" fmla="*/ 235042 h 3259230"/>
                <a:gd name="connsiteX258" fmla="*/ 1530155 w 2244530"/>
                <a:gd name="connsiteY258" fmla="*/ 206467 h 3259230"/>
                <a:gd name="connsiteX259" fmla="*/ 1534917 w 2244530"/>
                <a:gd name="connsiteY259" fmla="*/ 187417 h 3259230"/>
                <a:gd name="connsiteX260" fmla="*/ 1544442 w 2244530"/>
                <a:gd name="connsiteY260" fmla="*/ 92167 h 3259230"/>
                <a:gd name="connsiteX261" fmla="*/ 1568255 w 2244530"/>
                <a:gd name="connsiteY261" fmla="*/ 44542 h 3259230"/>
                <a:gd name="connsiteX262" fmla="*/ 1596830 w 2244530"/>
                <a:gd name="connsiteY262" fmla="*/ 20730 h 3259230"/>
                <a:gd name="connsiteX263" fmla="*/ 1625405 w 2244530"/>
                <a:gd name="connsiteY263" fmla="*/ 11205 h 3259230"/>
                <a:gd name="connsiteX264" fmla="*/ 1639692 w 2244530"/>
                <a:gd name="connsiteY264" fmla="*/ 6442 h 3259230"/>
                <a:gd name="connsiteX265" fmla="*/ 1653981 w 2244530"/>
                <a:gd name="connsiteY265" fmla="*/ 1680 h 3259230"/>
                <a:gd name="connsiteX266" fmla="*/ 1717937 w 2244530"/>
                <a:gd name="connsiteY266"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110448 w 2082123"/>
                <a:gd name="connsiteY171" fmla="*/ 1868580 h 3259230"/>
                <a:gd name="connsiteX172" fmla="*/ 81873 w 2082123"/>
                <a:gd name="connsiteY172" fmla="*/ 1873342 h 3259230"/>
                <a:gd name="connsiteX173" fmla="*/ 53298 w 2082123"/>
                <a:gd name="connsiteY173" fmla="*/ 1863817 h 3259230"/>
                <a:gd name="connsiteX174" fmla="*/ 39010 w 2082123"/>
                <a:gd name="connsiteY174" fmla="*/ 1859055 h 3259230"/>
                <a:gd name="connsiteX175" fmla="*/ 10435 w 2082123"/>
                <a:gd name="connsiteY175" fmla="*/ 1840005 h 3259230"/>
                <a:gd name="connsiteX176" fmla="*/ 15037 w 2082123"/>
                <a:gd name="connsiteY176" fmla="*/ 1811430 h 3259230"/>
                <a:gd name="connsiteX177" fmla="*/ 5513 w 2082123"/>
                <a:gd name="connsiteY177" fmla="*/ 1773330 h 3259230"/>
                <a:gd name="connsiteX178" fmla="*/ 718 w 2082123"/>
                <a:gd name="connsiteY178" fmla="*/ 1744755 h 3259230"/>
                <a:gd name="connsiteX179" fmla="*/ 781 w 2082123"/>
                <a:gd name="connsiteY179" fmla="*/ 1716180 h 3259230"/>
                <a:gd name="connsiteX180" fmla="*/ 7911 w 2082123"/>
                <a:gd name="connsiteY180" fmla="*/ 1678079 h 3259230"/>
                <a:gd name="connsiteX181" fmla="*/ 19960 w 2082123"/>
                <a:gd name="connsiteY181" fmla="*/ 1649505 h 3259230"/>
                <a:gd name="connsiteX182" fmla="*/ 48535 w 2082123"/>
                <a:gd name="connsiteY182" fmla="*/ 1630455 h 3259230"/>
                <a:gd name="connsiteX183" fmla="*/ 67585 w 2082123"/>
                <a:gd name="connsiteY183" fmla="*/ 1616167 h 3259230"/>
                <a:gd name="connsiteX184" fmla="*/ 100923 w 2082123"/>
                <a:gd name="connsiteY184" fmla="*/ 1606642 h 3259230"/>
                <a:gd name="connsiteX185" fmla="*/ 143785 w 2082123"/>
                <a:gd name="connsiteY185" fmla="*/ 1597117 h 3259230"/>
                <a:gd name="connsiteX186" fmla="*/ 215223 w 2082123"/>
                <a:gd name="connsiteY186" fmla="*/ 1611405 h 3259230"/>
                <a:gd name="connsiteX187" fmla="*/ 229510 w 2082123"/>
                <a:gd name="connsiteY187" fmla="*/ 1620930 h 3259230"/>
                <a:gd name="connsiteX188" fmla="*/ 258085 w 2082123"/>
                <a:gd name="connsiteY188" fmla="*/ 1630455 h 3259230"/>
                <a:gd name="connsiteX189" fmla="*/ 434298 w 2082123"/>
                <a:gd name="connsiteY189" fmla="*/ 1620930 h 3259230"/>
                <a:gd name="connsiteX190" fmla="*/ 467635 w 2082123"/>
                <a:gd name="connsiteY190" fmla="*/ 1611405 h 3259230"/>
                <a:gd name="connsiteX191" fmla="*/ 486685 w 2082123"/>
                <a:gd name="connsiteY191" fmla="*/ 1606642 h 3259230"/>
                <a:gd name="connsiteX192" fmla="*/ 567648 w 2082123"/>
                <a:gd name="connsiteY192" fmla="*/ 1592355 h 3259230"/>
                <a:gd name="connsiteX193" fmla="*/ 629560 w 2082123"/>
                <a:gd name="connsiteY193" fmla="*/ 1582830 h 3259230"/>
                <a:gd name="connsiteX194" fmla="*/ 848635 w 2082123"/>
                <a:gd name="connsiteY194" fmla="*/ 1573305 h 3259230"/>
                <a:gd name="connsiteX195" fmla="*/ 877210 w 2082123"/>
                <a:gd name="connsiteY195" fmla="*/ 1559017 h 3259230"/>
                <a:gd name="connsiteX196" fmla="*/ 915310 w 2082123"/>
                <a:gd name="connsiteY196" fmla="*/ 1549492 h 3259230"/>
                <a:gd name="connsiteX197" fmla="*/ 981985 w 2082123"/>
                <a:gd name="connsiteY197" fmla="*/ 1554255 h 3259230"/>
                <a:gd name="connsiteX198" fmla="*/ 1005798 w 2082123"/>
                <a:gd name="connsiteY198" fmla="*/ 1559017 h 3259230"/>
                <a:gd name="connsiteX199" fmla="*/ 1058185 w 2082123"/>
                <a:gd name="connsiteY199" fmla="*/ 1563780 h 3259230"/>
                <a:gd name="connsiteX200" fmla="*/ 1096285 w 2082123"/>
                <a:gd name="connsiteY200" fmla="*/ 1554255 h 3259230"/>
                <a:gd name="connsiteX201" fmla="*/ 1148673 w 2082123"/>
                <a:gd name="connsiteY201" fmla="*/ 1539967 h 3259230"/>
                <a:gd name="connsiteX202" fmla="*/ 1215348 w 2082123"/>
                <a:gd name="connsiteY202" fmla="*/ 1535205 h 3259230"/>
                <a:gd name="connsiteX203" fmla="*/ 1262973 w 2082123"/>
                <a:gd name="connsiteY203" fmla="*/ 1530442 h 3259230"/>
                <a:gd name="connsiteX204" fmla="*/ 1277260 w 2082123"/>
                <a:gd name="connsiteY204" fmla="*/ 1525680 h 3259230"/>
                <a:gd name="connsiteX205" fmla="*/ 1282023 w 2082123"/>
                <a:gd name="connsiteY205" fmla="*/ 1511392 h 3259230"/>
                <a:gd name="connsiteX206" fmla="*/ 1291548 w 2082123"/>
                <a:gd name="connsiteY206" fmla="*/ 1497105 h 3259230"/>
                <a:gd name="connsiteX207" fmla="*/ 1320123 w 2082123"/>
                <a:gd name="connsiteY207" fmla="*/ 1473292 h 3259230"/>
                <a:gd name="connsiteX208" fmla="*/ 1329648 w 2082123"/>
                <a:gd name="connsiteY208" fmla="*/ 1459005 h 3259230"/>
                <a:gd name="connsiteX209" fmla="*/ 1358223 w 2082123"/>
                <a:gd name="connsiteY209" fmla="*/ 1439955 h 3259230"/>
                <a:gd name="connsiteX210" fmla="*/ 1386798 w 2082123"/>
                <a:gd name="connsiteY210" fmla="*/ 1430430 h 3259230"/>
                <a:gd name="connsiteX211" fmla="*/ 1415373 w 2082123"/>
                <a:gd name="connsiteY211" fmla="*/ 1406617 h 3259230"/>
                <a:gd name="connsiteX212" fmla="*/ 1424898 w 2082123"/>
                <a:gd name="connsiteY212" fmla="*/ 1378042 h 3259230"/>
                <a:gd name="connsiteX213" fmla="*/ 1405848 w 2082123"/>
                <a:gd name="connsiteY213" fmla="*/ 1325655 h 3259230"/>
                <a:gd name="connsiteX214" fmla="*/ 1377273 w 2082123"/>
                <a:gd name="connsiteY214" fmla="*/ 1301842 h 3259230"/>
                <a:gd name="connsiteX215" fmla="*/ 1367748 w 2082123"/>
                <a:gd name="connsiteY215" fmla="*/ 1287555 h 3259230"/>
                <a:gd name="connsiteX216" fmla="*/ 1353460 w 2082123"/>
                <a:gd name="connsiteY216" fmla="*/ 1268505 h 3259230"/>
                <a:gd name="connsiteX217" fmla="*/ 1334410 w 2082123"/>
                <a:gd name="connsiteY217" fmla="*/ 1239930 h 3259230"/>
                <a:gd name="connsiteX218" fmla="*/ 1320123 w 2082123"/>
                <a:gd name="connsiteY218" fmla="*/ 1230405 h 3259230"/>
                <a:gd name="connsiteX219" fmla="*/ 1305835 w 2082123"/>
                <a:gd name="connsiteY219" fmla="*/ 1201830 h 3259230"/>
                <a:gd name="connsiteX220" fmla="*/ 1296310 w 2082123"/>
                <a:gd name="connsiteY220" fmla="*/ 1173255 h 3259230"/>
                <a:gd name="connsiteX221" fmla="*/ 1291548 w 2082123"/>
                <a:gd name="connsiteY221" fmla="*/ 1158967 h 3259230"/>
                <a:gd name="connsiteX222" fmla="*/ 1286785 w 2082123"/>
                <a:gd name="connsiteY222" fmla="*/ 1144680 h 3259230"/>
                <a:gd name="connsiteX223" fmla="*/ 1277260 w 2082123"/>
                <a:gd name="connsiteY223" fmla="*/ 1111342 h 3259230"/>
                <a:gd name="connsiteX224" fmla="*/ 1262973 w 2082123"/>
                <a:gd name="connsiteY224" fmla="*/ 1101817 h 3259230"/>
                <a:gd name="connsiteX225" fmla="*/ 1239160 w 2082123"/>
                <a:gd name="connsiteY225" fmla="*/ 1106580 h 3259230"/>
                <a:gd name="connsiteX226" fmla="*/ 1162960 w 2082123"/>
                <a:gd name="connsiteY226" fmla="*/ 1097055 h 3259230"/>
                <a:gd name="connsiteX227" fmla="*/ 1153435 w 2082123"/>
                <a:gd name="connsiteY227" fmla="*/ 1068480 h 3259230"/>
                <a:gd name="connsiteX228" fmla="*/ 1158198 w 2082123"/>
                <a:gd name="connsiteY228" fmla="*/ 1006567 h 3259230"/>
                <a:gd name="connsiteX229" fmla="*/ 1167723 w 2082123"/>
                <a:gd name="connsiteY229" fmla="*/ 992280 h 3259230"/>
                <a:gd name="connsiteX230" fmla="*/ 1196298 w 2082123"/>
                <a:gd name="connsiteY230" fmla="*/ 968467 h 3259230"/>
                <a:gd name="connsiteX231" fmla="*/ 1210585 w 2082123"/>
                <a:gd name="connsiteY231" fmla="*/ 963705 h 3259230"/>
                <a:gd name="connsiteX232" fmla="*/ 1220110 w 2082123"/>
                <a:gd name="connsiteY232" fmla="*/ 949417 h 3259230"/>
                <a:gd name="connsiteX233" fmla="*/ 1248685 w 2082123"/>
                <a:gd name="connsiteY233" fmla="*/ 930367 h 3259230"/>
                <a:gd name="connsiteX234" fmla="*/ 1258210 w 2082123"/>
                <a:gd name="connsiteY234" fmla="*/ 901792 h 3259230"/>
                <a:gd name="connsiteX235" fmla="*/ 1262973 w 2082123"/>
                <a:gd name="connsiteY235" fmla="*/ 887505 h 3259230"/>
                <a:gd name="connsiteX236" fmla="*/ 1272498 w 2082123"/>
                <a:gd name="connsiteY236" fmla="*/ 873217 h 3259230"/>
                <a:gd name="connsiteX237" fmla="*/ 1267735 w 2082123"/>
                <a:gd name="connsiteY237" fmla="*/ 811305 h 3259230"/>
                <a:gd name="connsiteX238" fmla="*/ 1262973 w 2082123"/>
                <a:gd name="connsiteY238" fmla="*/ 797017 h 3259230"/>
                <a:gd name="connsiteX239" fmla="*/ 1248685 w 2082123"/>
                <a:gd name="connsiteY239" fmla="*/ 787492 h 3259230"/>
                <a:gd name="connsiteX240" fmla="*/ 1239160 w 2082123"/>
                <a:gd name="connsiteY240" fmla="*/ 758917 h 3259230"/>
                <a:gd name="connsiteX241" fmla="*/ 1234398 w 2082123"/>
                <a:gd name="connsiteY241" fmla="*/ 744630 h 3259230"/>
                <a:gd name="connsiteX242" fmla="*/ 1229635 w 2082123"/>
                <a:gd name="connsiteY242" fmla="*/ 725580 h 3259230"/>
                <a:gd name="connsiteX243" fmla="*/ 1224873 w 2082123"/>
                <a:gd name="connsiteY243" fmla="*/ 687480 h 3259230"/>
                <a:gd name="connsiteX244" fmla="*/ 1220110 w 2082123"/>
                <a:gd name="connsiteY244" fmla="*/ 673192 h 3259230"/>
                <a:gd name="connsiteX245" fmla="*/ 1210585 w 2082123"/>
                <a:gd name="connsiteY245" fmla="*/ 630330 h 3259230"/>
                <a:gd name="connsiteX246" fmla="*/ 1215348 w 2082123"/>
                <a:gd name="connsiteY246" fmla="*/ 596992 h 3259230"/>
                <a:gd name="connsiteX247" fmla="*/ 1220110 w 2082123"/>
                <a:gd name="connsiteY247" fmla="*/ 582705 h 3259230"/>
                <a:gd name="connsiteX248" fmla="*/ 1239160 w 2082123"/>
                <a:gd name="connsiteY248" fmla="*/ 577942 h 3259230"/>
                <a:gd name="connsiteX249" fmla="*/ 1262973 w 2082123"/>
                <a:gd name="connsiteY249" fmla="*/ 554130 h 3259230"/>
                <a:gd name="connsiteX250" fmla="*/ 1291548 w 2082123"/>
                <a:gd name="connsiteY250" fmla="*/ 525555 h 3259230"/>
                <a:gd name="connsiteX251" fmla="*/ 1296310 w 2082123"/>
                <a:gd name="connsiteY251" fmla="*/ 511267 h 3259230"/>
                <a:gd name="connsiteX252" fmla="*/ 1305835 w 2082123"/>
                <a:gd name="connsiteY252" fmla="*/ 496980 h 3259230"/>
                <a:gd name="connsiteX253" fmla="*/ 1310598 w 2082123"/>
                <a:gd name="connsiteY253" fmla="*/ 477930 h 3259230"/>
                <a:gd name="connsiteX254" fmla="*/ 1334410 w 2082123"/>
                <a:gd name="connsiteY254" fmla="*/ 411255 h 3259230"/>
                <a:gd name="connsiteX255" fmla="*/ 1343935 w 2082123"/>
                <a:gd name="connsiteY255" fmla="*/ 311242 h 3259230"/>
                <a:gd name="connsiteX256" fmla="*/ 1353460 w 2082123"/>
                <a:gd name="connsiteY256" fmla="*/ 268380 h 3259230"/>
                <a:gd name="connsiteX257" fmla="*/ 1358223 w 2082123"/>
                <a:gd name="connsiteY257" fmla="*/ 235042 h 3259230"/>
                <a:gd name="connsiteX258" fmla="*/ 1367748 w 2082123"/>
                <a:gd name="connsiteY258" fmla="*/ 206467 h 3259230"/>
                <a:gd name="connsiteX259" fmla="*/ 1372510 w 2082123"/>
                <a:gd name="connsiteY259" fmla="*/ 187417 h 3259230"/>
                <a:gd name="connsiteX260" fmla="*/ 1382035 w 2082123"/>
                <a:gd name="connsiteY260" fmla="*/ 92167 h 3259230"/>
                <a:gd name="connsiteX261" fmla="*/ 1405848 w 2082123"/>
                <a:gd name="connsiteY261" fmla="*/ 44542 h 3259230"/>
                <a:gd name="connsiteX262" fmla="*/ 1434423 w 2082123"/>
                <a:gd name="connsiteY262" fmla="*/ 20730 h 3259230"/>
                <a:gd name="connsiteX263" fmla="*/ 1462998 w 2082123"/>
                <a:gd name="connsiteY263" fmla="*/ 11205 h 3259230"/>
                <a:gd name="connsiteX264" fmla="*/ 1477285 w 2082123"/>
                <a:gd name="connsiteY264" fmla="*/ 6442 h 3259230"/>
                <a:gd name="connsiteX265" fmla="*/ 1491574 w 2082123"/>
                <a:gd name="connsiteY265" fmla="*/ 1680 h 3259230"/>
                <a:gd name="connsiteX266" fmla="*/ 1555530 w 2082123"/>
                <a:gd name="connsiteY266" fmla="*/ 1679 h 3259230"/>
                <a:gd name="connsiteX0" fmla="*/ 1727274 w 2253867"/>
                <a:gd name="connsiteY0" fmla="*/ 1679 h 3259230"/>
                <a:gd name="connsiteX1" fmla="*/ 1787142 w 2253867"/>
                <a:gd name="connsiteY1" fmla="*/ 42161 h 3259230"/>
                <a:gd name="connsiteX2" fmla="*/ 1801429 w 2253867"/>
                <a:gd name="connsiteY2" fmla="*/ 111217 h 3259230"/>
                <a:gd name="connsiteX3" fmla="*/ 1810954 w 2253867"/>
                <a:gd name="connsiteY3" fmla="*/ 154080 h 3259230"/>
                <a:gd name="connsiteX4" fmla="*/ 1820479 w 2253867"/>
                <a:gd name="connsiteY4" fmla="*/ 215992 h 3259230"/>
                <a:gd name="connsiteX5" fmla="*/ 1830004 w 2253867"/>
                <a:gd name="connsiteY5" fmla="*/ 249330 h 3259230"/>
                <a:gd name="connsiteX6" fmla="*/ 1844292 w 2253867"/>
                <a:gd name="connsiteY6" fmla="*/ 325530 h 3259230"/>
                <a:gd name="connsiteX7" fmla="*/ 1853817 w 2253867"/>
                <a:gd name="connsiteY7" fmla="*/ 354105 h 3259230"/>
                <a:gd name="connsiteX8" fmla="*/ 1858579 w 2253867"/>
                <a:gd name="connsiteY8" fmla="*/ 368392 h 3259230"/>
                <a:gd name="connsiteX9" fmla="*/ 1868104 w 2253867"/>
                <a:gd name="connsiteY9" fmla="*/ 382680 h 3259230"/>
                <a:gd name="connsiteX10" fmla="*/ 1877629 w 2253867"/>
                <a:gd name="connsiteY10" fmla="*/ 411255 h 3259230"/>
                <a:gd name="connsiteX11" fmla="*/ 1896679 w 2253867"/>
                <a:gd name="connsiteY11" fmla="*/ 439830 h 3259230"/>
                <a:gd name="connsiteX12" fmla="*/ 1901442 w 2253867"/>
                <a:gd name="connsiteY12" fmla="*/ 454117 h 3259230"/>
                <a:gd name="connsiteX13" fmla="*/ 1925254 w 2253867"/>
                <a:gd name="connsiteY13" fmla="*/ 482692 h 3259230"/>
                <a:gd name="connsiteX14" fmla="*/ 1939542 w 2253867"/>
                <a:gd name="connsiteY14" fmla="*/ 487455 h 3259230"/>
                <a:gd name="connsiteX15" fmla="*/ 1949067 w 2253867"/>
                <a:gd name="connsiteY15" fmla="*/ 501742 h 3259230"/>
                <a:gd name="connsiteX16" fmla="*/ 1977642 w 2253867"/>
                <a:gd name="connsiteY16" fmla="*/ 520792 h 3259230"/>
                <a:gd name="connsiteX17" fmla="*/ 2006217 w 2253867"/>
                <a:gd name="connsiteY17" fmla="*/ 563655 h 3259230"/>
                <a:gd name="connsiteX18" fmla="*/ 2015742 w 2253867"/>
                <a:gd name="connsiteY18" fmla="*/ 577942 h 3259230"/>
                <a:gd name="connsiteX19" fmla="*/ 2010979 w 2253867"/>
                <a:gd name="connsiteY19" fmla="*/ 611280 h 3259230"/>
                <a:gd name="connsiteX20" fmla="*/ 2001454 w 2253867"/>
                <a:gd name="connsiteY20" fmla="*/ 673192 h 3259230"/>
                <a:gd name="connsiteX21" fmla="*/ 1991929 w 2253867"/>
                <a:gd name="connsiteY21" fmla="*/ 701767 h 3259230"/>
                <a:gd name="connsiteX22" fmla="*/ 1982404 w 2253867"/>
                <a:gd name="connsiteY22" fmla="*/ 716055 h 3259230"/>
                <a:gd name="connsiteX23" fmla="*/ 1977642 w 2253867"/>
                <a:gd name="connsiteY23" fmla="*/ 735105 h 3259230"/>
                <a:gd name="connsiteX24" fmla="*/ 1972879 w 2253867"/>
                <a:gd name="connsiteY24" fmla="*/ 749392 h 3259230"/>
                <a:gd name="connsiteX25" fmla="*/ 1977642 w 2253867"/>
                <a:gd name="connsiteY25" fmla="*/ 777967 h 3259230"/>
                <a:gd name="connsiteX26" fmla="*/ 1987167 w 2253867"/>
                <a:gd name="connsiteY26" fmla="*/ 806542 h 3259230"/>
                <a:gd name="connsiteX27" fmla="*/ 1991929 w 2253867"/>
                <a:gd name="connsiteY27" fmla="*/ 820830 h 3259230"/>
                <a:gd name="connsiteX28" fmla="*/ 2001454 w 2253867"/>
                <a:gd name="connsiteY28" fmla="*/ 835117 h 3259230"/>
                <a:gd name="connsiteX29" fmla="*/ 2006217 w 2253867"/>
                <a:gd name="connsiteY29" fmla="*/ 854167 h 3259230"/>
                <a:gd name="connsiteX30" fmla="*/ 2015742 w 2253867"/>
                <a:gd name="connsiteY30" fmla="*/ 954180 h 3259230"/>
                <a:gd name="connsiteX31" fmla="*/ 2020504 w 2253867"/>
                <a:gd name="connsiteY31" fmla="*/ 992280 h 3259230"/>
                <a:gd name="connsiteX32" fmla="*/ 2015742 w 2253867"/>
                <a:gd name="connsiteY32" fmla="*/ 1016092 h 3259230"/>
                <a:gd name="connsiteX33" fmla="*/ 2001454 w 2253867"/>
                <a:gd name="connsiteY33" fmla="*/ 1087530 h 3259230"/>
                <a:gd name="connsiteX34" fmla="*/ 1991929 w 2253867"/>
                <a:gd name="connsiteY34" fmla="*/ 1116105 h 3259230"/>
                <a:gd name="connsiteX35" fmla="*/ 1982404 w 2253867"/>
                <a:gd name="connsiteY35" fmla="*/ 1144680 h 3259230"/>
                <a:gd name="connsiteX36" fmla="*/ 1968117 w 2253867"/>
                <a:gd name="connsiteY36" fmla="*/ 1187542 h 3259230"/>
                <a:gd name="connsiteX37" fmla="*/ 1963354 w 2253867"/>
                <a:gd name="connsiteY37" fmla="*/ 1201830 h 3259230"/>
                <a:gd name="connsiteX38" fmla="*/ 1930017 w 2253867"/>
                <a:gd name="connsiteY38" fmla="*/ 1244692 h 3259230"/>
                <a:gd name="connsiteX39" fmla="*/ 1920492 w 2253867"/>
                <a:gd name="connsiteY39" fmla="*/ 1258980 h 3259230"/>
                <a:gd name="connsiteX40" fmla="*/ 1891917 w 2253867"/>
                <a:gd name="connsiteY40" fmla="*/ 1278030 h 3259230"/>
                <a:gd name="connsiteX41" fmla="*/ 1882392 w 2253867"/>
                <a:gd name="connsiteY41" fmla="*/ 1292317 h 3259230"/>
                <a:gd name="connsiteX42" fmla="*/ 1853817 w 2253867"/>
                <a:gd name="connsiteY42" fmla="*/ 1311367 h 3259230"/>
                <a:gd name="connsiteX43" fmla="*/ 1844292 w 2253867"/>
                <a:gd name="connsiteY43" fmla="*/ 1325655 h 3259230"/>
                <a:gd name="connsiteX44" fmla="*/ 1830004 w 2253867"/>
                <a:gd name="connsiteY44" fmla="*/ 1335180 h 3259230"/>
                <a:gd name="connsiteX45" fmla="*/ 1820479 w 2253867"/>
                <a:gd name="connsiteY45" fmla="*/ 1378042 h 3259230"/>
                <a:gd name="connsiteX46" fmla="*/ 1834767 w 2253867"/>
                <a:gd name="connsiteY46" fmla="*/ 1406617 h 3259230"/>
                <a:gd name="connsiteX47" fmla="*/ 1849054 w 2253867"/>
                <a:gd name="connsiteY47" fmla="*/ 1416142 h 3259230"/>
                <a:gd name="connsiteX48" fmla="*/ 1887154 w 2253867"/>
                <a:gd name="connsiteY48" fmla="*/ 1439955 h 3259230"/>
                <a:gd name="connsiteX49" fmla="*/ 1901442 w 2253867"/>
                <a:gd name="connsiteY49" fmla="*/ 1444717 h 3259230"/>
                <a:gd name="connsiteX50" fmla="*/ 1910967 w 2253867"/>
                <a:gd name="connsiteY50" fmla="*/ 1459005 h 3259230"/>
                <a:gd name="connsiteX51" fmla="*/ 1944304 w 2253867"/>
                <a:gd name="connsiteY51" fmla="*/ 1497105 h 3259230"/>
                <a:gd name="connsiteX52" fmla="*/ 1963354 w 2253867"/>
                <a:gd name="connsiteY52" fmla="*/ 1539967 h 3259230"/>
                <a:gd name="connsiteX53" fmla="*/ 1977642 w 2253867"/>
                <a:gd name="connsiteY53" fmla="*/ 1544730 h 3259230"/>
                <a:gd name="connsiteX54" fmla="*/ 1982404 w 2253867"/>
                <a:gd name="connsiteY54" fmla="*/ 1559017 h 3259230"/>
                <a:gd name="connsiteX55" fmla="*/ 2010979 w 2253867"/>
                <a:gd name="connsiteY55" fmla="*/ 1578067 h 3259230"/>
                <a:gd name="connsiteX56" fmla="*/ 2030029 w 2253867"/>
                <a:gd name="connsiteY56" fmla="*/ 1620930 h 3259230"/>
                <a:gd name="connsiteX57" fmla="*/ 2044317 w 2253867"/>
                <a:gd name="connsiteY57" fmla="*/ 1630455 h 3259230"/>
                <a:gd name="connsiteX58" fmla="*/ 2091942 w 2253867"/>
                <a:gd name="connsiteY58" fmla="*/ 1644742 h 3259230"/>
                <a:gd name="connsiteX59" fmla="*/ 2106229 w 2253867"/>
                <a:gd name="connsiteY59" fmla="*/ 1649505 h 3259230"/>
                <a:gd name="connsiteX60" fmla="*/ 2134804 w 2253867"/>
                <a:gd name="connsiteY60" fmla="*/ 1663792 h 3259230"/>
                <a:gd name="connsiteX61" fmla="*/ 2177667 w 2253867"/>
                <a:gd name="connsiteY61" fmla="*/ 1692367 h 3259230"/>
                <a:gd name="connsiteX62" fmla="*/ 2191954 w 2253867"/>
                <a:gd name="connsiteY62" fmla="*/ 1701892 h 3259230"/>
                <a:gd name="connsiteX63" fmla="*/ 2201479 w 2253867"/>
                <a:gd name="connsiteY63" fmla="*/ 1716180 h 3259230"/>
                <a:gd name="connsiteX64" fmla="*/ 2215767 w 2253867"/>
                <a:gd name="connsiteY64" fmla="*/ 1725705 h 3259230"/>
                <a:gd name="connsiteX65" fmla="*/ 2225292 w 2253867"/>
                <a:gd name="connsiteY65" fmla="*/ 1754280 h 3259230"/>
                <a:gd name="connsiteX66" fmla="*/ 2230054 w 2253867"/>
                <a:gd name="connsiteY66" fmla="*/ 1768567 h 3259230"/>
                <a:gd name="connsiteX67" fmla="*/ 2234817 w 2253867"/>
                <a:gd name="connsiteY67" fmla="*/ 1782855 h 3259230"/>
                <a:gd name="connsiteX68" fmla="*/ 2239579 w 2253867"/>
                <a:gd name="connsiteY68" fmla="*/ 1806667 h 3259230"/>
                <a:gd name="connsiteX69" fmla="*/ 2244342 w 2253867"/>
                <a:gd name="connsiteY69" fmla="*/ 1820955 h 3259230"/>
                <a:gd name="connsiteX70" fmla="*/ 2253867 w 2253867"/>
                <a:gd name="connsiteY70" fmla="*/ 1859055 h 3259230"/>
                <a:gd name="connsiteX71" fmla="*/ 2244342 w 2253867"/>
                <a:gd name="connsiteY71" fmla="*/ 1935255 h 3259230"/>
                <a:gd name="connsiteX72" fmla="*/ 2234817 w 2253867"/>
                <a:gd name="connsiteY72" fmla="*/ 1963830 h 3259230"/>
                <a:gd name="connsiteX73" fmla="*/ 2230054 w 2253867"/>
                <a:gd name="connsiteY73" fmla="*/ 1978117 h 3259230"/>
                <a:gd name="connsiteX74" fmla="*/ 2211004 w 2253867"/>
                <a:gd name="connsiteY74" fmla="*/ 2006692 h 3259230"/>
                <a:gd name="connsiteX75" fmla="*/ 2196717 w 2253867"/>
                <a:gd name="connsiteY75" fmla="*/ 2035267 h 3259230"/>
                <a:gd name="connsiteX76" fmla="*/ 2182429 w 2253867"/>
                <a:gd name="connsiteY76" fmla="*/ 2044792 h 3259230"/>
                <a:gd name="connsiteX77" fmla="*/ 2172904 w 2253867"/>
                <a:gd name="connsiteY77" fmla="*/ 2059080 h 3259230"/>
                <a:gd name="connsiteX78" fmla="*/ 2158617 w 2253867"/>
                <a:gd name="connsiteY78" fmla="*/ 2063842 h 3259230"/>
                <a:gd name="connsiteX79" fmla="*/ 2096704 w 2253867"/>
                <a:gd name="connsiteY79" fmla="*/ 2078130 h 3259230"/>
                <a:gd name="connsiteX80" fmla="*/ 2082417 w 2253867"/>
                <a:gd name="connsiteY80" fmla="*/ 2092417 h 3259230"/>
                <a:gd name="connsiteX81" fmla="*/ 2068129 w 2253867"/>
                <a:gd name="connsiteY81" fmla="*/ 2101942 h 3259230"/>
                <a:gd name="connsiteX82" fmla="*/ 2049079 w 2253867"/>
                <a:gd name="connsiteY82" fmla="*/ 2130517 h 3259230"/>
                <a:gd name="connsiteX83" fmla="*/ 2020504 w 2253867"/>
                <a:gd name="connsiteY83" fmla="*/ 2173380 h 3259230"/>
                <a:gd name="connsiteX84" fmla="*/ 2001454 w 2253867"/>
                <a:gd name="connsiteY84" fmla="*/ 2201955 h 3259230"/>
                <a:gd name="connsiteX85" fmla="*/ 1991929 w 2253867"/>
                <a:gd name="connsiteY85" fmla="*/ 2216242 h 3259230"/>
                <a:gd name="connsiteX86" fmla="*/ 1963354 w 2253867"/>
                <a:gd name="connsiteY86" fmla="*/ 2273392 h 3259230"/>
                <a:gd name="connsiteX87" fmla="*/ 1953829 w 2253867"/>
                <a:gd name="connsiteY87" fmla="*/ 2287680 h 3259230"/>
                <a:gd name="connsiteX88" fmla="*/ 1944304 w 2253867"/>
                <a:gd name="connsiteY88" fmla="*/ 2316255 h 3259230"/>
                <a:gd name="connsiteX89" fmla="*/ 1939542 w 2253867"/>
                <a:gd name="connsiteY89" fmla="*/ 2330542 h 3259230"/>
                <a:gd name="connsiteX90" fmla="*/ 1949067 w 2253867"/>
                <a:gd name="connsiteY90" fmla="*/ 2363880 h 3259230"/>
                <a:gd name="connsiteX91" fmla="*/ 1958592 w 2253867"/>
                <a:gd name="connsiteY91" fmla="*/ 2392455 h 3259230"/>
                <a:gd name="connsiteX92" fmla="*/ 1963354 w 2253867"/>
                <a:gd name="connsiteY92" fmla="*/ 2406742 h 3259230"/>
                <a:gd name="connsiteX93" fmla="*/ 1972879 w 2253867"/>
                <a:gd name="connsiteY93" fmla="*/ 2449605 h 3259230"/>
                <a:gd name="connsiteX94" fmla="*/ 1982404 w 2253867"/>
                <a:gd name="connsiteY94" fmla="*/ 2463892 h 3259230"/>
                <a:gd name="connsiteX95" fmla="*/ 1991929 w 2253867"/>
                <a:gd name="connsiteY95" fmla="*/ 2492467 h 3259230"/>
                <a:gd name="connsiteX96" fmla="*/ 2015742 w 2253867"/>
                <a:gd name="connsiteY96" fmla="*/ 2535330 h 3259230"/>
                <a:gd name="connsiteX97" fmla="*/ 2010979 w 2253867"/>
                <a:gd name="connsiteY97" fmla="*/ 2678205 h 3259230"/>
                <a:gd name="connsiteX98" fmla="*/ 2010979 w 2253867"/>
                <a:gd name="connsiteY98" fmla="*/ 2721067 h 3259230"/>
                <a:gd name="connsiteX99" fmla="*/ 2010979 w 2253867"/>
                <a:gd name="connsiteY99" fmla="*/ 3025867 h 3259230"/>
                <a:gd name="connsiteX100" fmla="*/ 2006217 w 2253867"/>
                <a:gd name="connsiteY100" fmla="*/ 3059205 h 3259230"/>
                <a:gd name="connsiteX101" fmla="*/ 1996692 w 2253867"/>
                <a:gd name="connsiteY101" fmla="*/ 3125880 h 3259230"/>
                <a:gd name="connsiteX102" fmla="*/ 1991929 w 2253867"/>
                <a:gd name="connsiteY102" fmla="*/ 3140167 h 3259230"/>
                <a:gd name="connsiteX103" fmla="*/ 1972879 w 2253867"/>
                <a:gd name="connsiteY103" fmla="*/ 3168742 h 3259230"/>
                <a:gd name="connsiteX104" fmla="*/ 1968117 w 2253867"/>
                <a:gd name="connsiteY104" fmla="*/ 3183030 h 3259230"/>
                <a:gd name="connsiteX105" fmla="*/ 1925254 w 2253867"/>
                <a:gd name="connsiteY105" fmla="*/ 3202080 h 3259230"/>
                <a:gd name="connsiteX106" fmla="*/ 1882392 w 2253867"/>
                <a:gd name="connsiteY106" fmla="*/ 3225892 h 3259230"/>
                <a:gd name="connsiteX107" fmla="*/ 1868104 w 2253867"/>
                <a:gd name="connsiteY107" fmla="*/ 3235417 h 3259230"/>
                <a:gd name="connsiteX108" fmla="*/ 1830004 w 2253867"/>
                <a:gd name="connsiteY108" fmla="*/ 3244942 h 3259230"/>
                <a:gd name="connsiteX109" fmla="*/ 1734754 w 2253867"/>
                <a:gd name="connsiteY109" fmla="*/ 3254467 h 3259230"/>
                <a:gd name="connsiteX110" fmla="*/ 1715704 w 2253867"/>
                <a:gd name="connsiteY110" fmla="*/ 3259230 h 3259230"/>
                <a:gd name="connsiteX111" fmla="*/ 1653792 w 2253867"/>
                <a:gd name="connsiteY111" fmla="*/ 3254467 h 3259230"/>
                <a:gd name="connsiteX112" fmla="*/ 1620454 w 2253867"/>
                <a:gd name="connsiteY112" fmla="*/ 3244942 h 3259230"/>
                <a:gd name="connsiteX113" fmla="*/ 1587117 w 2253867"/>
                <a:gd name="connsiteY113" fmla="*/ 3240180 h 3259230"/>
                <a:gd name="connsiteX114" fmla="*/ 1572829 w 2253867"/>
                <a:gd name="connsiteY114" fmla="*/ 3235417 h 3259230"/>
                <a:gd name="connsiteX115" fmla="*/ 1520442 w 2253867"/>
                <a:gd name="connsiteY115" fmla="*/ 3225892 h 3259230"/>
                <a:gd name="connsiteX116" fmla="*/ 1501392 w 2253867"/>
                <a:gd name="connsiteY116" fmla="*/ 3221130 h 3259230"/>
                <a:gd name="connsiteX117" fmla="*/ 1472817 w 2253867"/>
                <a:gd name="connsiteY117" fmla="*/ 3211605 h 3259230"/>
                <a:gd name="connsiteX118" fmla="*/ 1444242 w 2253867"/>
                <a:gd name="connsiteY118" fmla="*/ 3197317 h 3259230"/>
                <a:gd name="connsiteX119" fmla="*/ 1415667 w 2253867"/>
                <a:gd name="connsiteY119" fmla="*/ 3183030 h 3259230"/>
                <a:gd name="connsiteX120" fmla="*/ 1401379 w 2253867"/>
                <a:gd name="connsiteY120" fmla="*/ 3173505 h 3259230"/>
                <a:gd name="connsiteX121" fmla="*/ 1391854 w 2253867"/>
                <a:gd name="connsiteY121" fmla="*/ 3144930 h 3259230"/>
                <a:gd name="connsiteX122" fmla="*/ 1391854 w 2253867"/>
                <a:gd name="connsiteY122" fmla="*/ 3002055 h 3259230"/>
                <a:gd name="connsiteX123" fmla="*/ 1382329 w 2253867"/>
                <a:gd name="connsiteY123" fmla="*/ 2968717 h 3259230"/>
                <a:gd name="connsiteX124" fmla="*/ 1387092 w 2253867"/>
                <a:gd name="connsiteY124" fmla="*/ 2911567 h 3259230"/>
                <a:gd name="connsiteX125" fmla="*/ 1396617 w 2253867"/>
                <a:gd name="connsiteY125" fmla="*/ 2868705 h 3259230"/>
                <a:gd name="connsiteX126" fmla="*/ 1391854 w 2253867"/>
                <a:gd name="connsiteY126" fmla="*/ 2792505 h 3259230"/>
                <a:gd name="connsiteX127" fmla="*/ 1396617 w 2253867"/>
                <a:gd name="connsiteY127" fmla="*/ 2730592 h 3259230"/>
                <a:gd name="connsiteX128" fmla="*/ 1396617 w 2253867"/>
                <a:gd name="connsiteY128" fmla="*/ 2659155 h 3259230"/>
                <a:gd name="connsiteX129" fmla="*/ 1387092 w 2253867"/>
                <a:gd name="connsiteY129" fmla="*/ 2592480 h 3259230"/>
                <a:gd name="connsiteX130" fmla="*/ 1382329 w 2253867"/>
                <a:gd name="connsiteY130" fmla="*/ 2578192 h 3259230"/>
                <a:gd name="connsiteX131" fmla="*/ 1387092 w 2253867"/>
                <a:gd name="connsiteY131" fmla="*/ 2521042 h 3259230"/>
                <a:gd name="connsiteX132" fmla="*/ 1391854 w 2253867"/>
                <a:gd name="connsiteY132" fmla="*/ 2506755 h 3259230"/>
                <a:gd name="connsiteX133" fmla="*/ 1406142 w 2253867"/>
                <a:gd name="connsiteY133" fmla="*/ 2459130 h 3259230"/>
                <a:gd name="connsiteX134" fmla="*/ 1410904 w 2253867"/>
                <a:gd name="connsiteY134" fmla="*/ 2444842 h 3259230"/>
                <a:gd name="connsiteX135" fmla="*/ 1429954 w 2253867"/>
                <a:gd name="connsiteY135" fmla="*/ 2416267 h 3259230"/>
                <a:gd name="connsiteX136" fmla="*/ 1444242 w 2253867"/>
                <a:gd name="connsiteY136" fmla="*/ 2368642 h 3259230"/>
                <a:gd name="connsiteX137" fmla="*/ 1449004 w 2253867"/>
                <a:gd name="connsiteY137" fmla="*/ 2354355 h 3259230"/>
                <a:gd name="connsiteX138" fmla="*/ 1434717 w 2253867"/>
                <a:gd name="connsiteY138" fmla="*/ 2297205 h 3259230"/>
                <a:gd name="connsiteX139" fmla="*/ 1425192 w 2253867"/>
                <a:gd name="connsiteY139" fmla="*/ 2282917 h 3259230"/>
                <a:gd name="connsiteX140" fmla="*/ 1415667 w 2253867"/>
                <a:gd name="connsiteY140" fmla="*/ 2240055 h 3259230"/>
                <a:gd name="connsiteX141" fmla="*/ 1410904 w 2253867"/>
                <a:gd name="connsiteY141" fmla="*/ 2197192 h 3259230"/>
                <a:gd name="connsiteX142" fmla="*/ 1401379 w 2253867"/>
                <a:gd name="connsiteY142" fmla="*/ 2163855 h 3259230"/>
                <a:gd name="connsiteX143" fmla="*/ 1406142 w 2253867"/>
                <a:gd name="connsiteY143" fmla="*/ 2059080 h 3259230"/>
                <a:gd name="connsiteX144" fmla="*/ 1415667 w 2253867"/>
                <a:gd name="connsiteY144" fmla="*/ 2011455 h 3259230"/>
                <a:gd name="connsiteX145" fmla="*/ 1410904 w 2253867"/>
                <a:gd name="connsiteY145" fmla="*/ 1959067 h 3259230"/>
                <a:gd name="connsiteX146" fmla="*/ 1368042 w 2253867"/>
                <a:gd name="connsiteY146" fmla="*/ 1935255 h 3259230"/>
                <a:gd name="connsiteX147" fmla="*/ 1353754 w 2253867"/>
                <a:gd name="connsiteY147" fmla="*/ 1940017 h 3259230"/>
                <a:gd name="connsiteX148" fmla="*/ 1315654 w 2253867"/>
                <a:gd name="connsiteY148" fmla="*/ 1930492 h 3259230"/>
                <a:gd name="connsiteX149" fmla="*/ 1301367 w 2253867"/>
                <a:gd name="connsiteY149" fmla="*/ 1920967 h 3259230"/>
                <a:gd name="connsiteX150" fmla="*/ 1272792 w 2253867"/>
                <a:gd name="connsiteY150" fmla="*/ 1911442 h 3259230"/>
                <a:gd name="connsiteX151" fmla="*/ 1258504 w 2253867"/>
                <a:gd name="connsiteY151" fmla="*/ 1906680 h 3259230"/>
                <a:gd name="connsiteX152" fmla="*/ 1191829 w 2253867"/>
                <a:gd name="connsiteY152" fmla="*/ 1916205 h 3259230"/>
                <a:gd name="connsiteX153" fmla="*/ 1158492 w 2253867"/>
                <a:gd name="connsiteY153" fmla="*/ 1911442 h 3259230"/>
                <a:gd name="connsiteX154" fmla="*/ 1096579 w 2253867"/>
                <a:gd name="connsiteY154" fmla="*/ 1920967 h 3259230"/>
                <a:gd name="connsiteX155" fmla="*/ 1034667 w 2253867"/>
                <a:gd name="connsiteY155" fmla="*/ 1916205 h 3259230"/>
                <a:gd name="connsiteX156" fmla="*/ 1020379 w 2253867"/>
                <a:gd name="connsiteY156" fmla="*/ 1911442 h 3259230"/>
                <a:gd name="connsiteX157" fmla="*/ 1006092 w 2253867"/>
                <a:gd name="connsiteY157" fmla="*/ 1901917 h 3259230"/>
                <a:gd name="connsiteX158" fmla="*/ 987042 w 2253867"/>
                <a:gd name="connsiteY158" fmla="*/ 1897155 h 3259230"/>
                <a:gd name="connsiteX159" fmla="*/ 958467 w 2253867"/>
                <a:gd name="connsiteY159" fmla="*/ 1901917 h 3259230"/>
                <a:gd name="connsiteX160" fmla="*/ 929892 w 2253867"/>
                <a:gd name="connsiteY160" fmla="*/ 1887630 h 3259230"/>
                <a:gd name="connsiteX161" fmla="*/ 858454 w 2253867"/>
                <a:gd name="connsiteY161" fmla="*/ 1892392 h 3259230"/>
                <a:gd name="connsiteX162" fmla="*/ 815592 w 2253867"/>
                <a:gd name="connsiteY162" fmla="*/ 1868580 h 3259230"/>
                <a:gd name="connsiteX163" fmla="*/ 748917 w 2253867"/>
                <a:gd name="connsiteY163" fmla="*/ 1849530 h 3259230"/>
                <a:gd name="connsiteX164" fmla="*/ 710817 w 2253867"/>
                <a:gd name="connsiteY164" fmla="*/ 1844767 h 3259230"/>
                <a:gd name="connsiteX165" fmla="*/ 667954 w 2253867"/>
                <a:gd name="connsiteY165" fmla="*/ 1849530 h 3259230"/>
                <a:gd name="connsiteX166" fmla="*/ 567942 w 2253867"/>
                <a:gd name="connsiteY166" fmla="*/ 1840005 h 3259230"/>
                <a:gd name="connsiteX167" fmla="*/ 496504 w 2253867"/>
                <a:gd name="connsiteY167" fmla="*/ 1830480 h 3259230"/>
                <a:gd name="connsiteX168" fmla="*/ 396492 w 2253867"/>
                <a:gd name="connsiteY168" fmla="*/ 1840005 h 3259230"/>
                <a:gd name="connsiteX169" fmla="*/ 348867 w 2253867"/>
                <a:gd name="connsiteY169" fmla="*/ 1849530 h 3259230"/>
                <a:gd name="connsiteX170" fmla="*/ 310767 w 2253867"/>
                <a:gd name="connsiteY170" fmla="*/ 1859055 h 3259230"/>
                <a:gd name="connsiteX171" fmla="*/ 282192 w 2253867"/>
                <a:gd name="connsiteY171" fmla="*/ 1868580 h 3259230"/>
                <a:gd name="connsiteX172" fmla="*/ 253617 w 2253867"/>
                <a:gd name="connsiteY172" fmla="*/ 1873342 h 3259230"/>
                <a:gd name="connsiteX173" fmla="*/ 225042 w 2253867"/>
                <a:gd name="connsiteY173" fmla="*/ 1863817 h 3259230"/>
                <a:gd name="connsiteX174" fmla="*/ 210754 w 2253867"/>
                <a:gd name="connsiteY174" fmla="*/ 1859055 h 3259230"/>
                <a:gd name="connsiteX175" fmla="*/ 56 w 2253867"/>
                <a:gd name="connsiteY175" fmla="*/ 1909062 h 3259230"/>
                <a:gd name="connsiteX176" fmla="*/ 186781 w 2253867"/>
                <a:gd name="connsiteY176" fmla="*/ 1811430 h 3259230"/>
                <a:gd name="connsiteX177" fmla="*/ 177257 w 2253867"/>
                <a:gd name="connsiteY177" fmla="*/ 1773330 h 3259230"/>
                <a:gd name="connsiteX178" fmla="*/ 172462 w 2253867"/>
                <a:gd name="connsiteY178" fmla="*/ 1744755 h 3259230"/>
                <a:gd name="connsiteX179" fmla="*/ 172525 w 2253867"/>
                <a:gd name="connsiteY179" fmla="*/ 1716180 h 3259230"/>
                <a:gd name="connsiteX180" fmla="*/ 179655 w 2253867"/>
                <a:gd name="connsiteY180" fmla="*/ 1678079 h 3259230"/>
                <a:gd name="connsiteX181" fmla="*/ 191704 w 2253867"/>
                <a:gd name="connsiteY181" fmla="*/ 1649505 h 3259230"/>
                <a:gd name="connsiteX182" fmla="*/ 220279 w 2253867"/>
                <a:gd name="connsiteY182" fmla="*/ 1630455 h 3259230"/>
                <a:gd name="connsiteX183" fmla="*/ 239329 w 2253867"/>
                <a:gd name="connsiteY183" fmla="*/ 1616167 h 3259230"/>
                <a:gd name="connsiteX184" fmla="*/ 272667 w 2253867"/>
                <a:gd name="connsiteY184" fmla="*/ 1606642 h 3259230"/>
                <a:gd name="connsiteX185" fmla="*/ 315529 w 2253867"/>
                <a:gd name="connsiteY185" fmla="*/ 1597117 h 3259230"/>
                <a:gd name="connsiteX186" fmla="*/ 386967 w 2253867"/>
                <a:gd name="connsiteY186" fmla="*/ 1611405 h 3259230"/>
                <a:gd name="connsiteX187" fmla="*/ 401254 w 2253867"/>
                <a:gd name="connsiteY187" fmla="*/ 1620930 h 3259230"/>
                <a:gd name="connsiteX188" fmla="*/ 429829 w 2253867"/>
                <a:gd name="connsiteY188" fmla="*/ 1630455 h 3259230"/>
                <a:gd name="connsiteX189" fmla="*/ 606042 w 2253867"/>
                <a:gd name="connsiteY189" fmla="*/ 1620930 h 3259230"/>
                <a:gd name="connsiteX190" fmla="*/ 639379 w 2253867"/>
                <a:gd name="connsiteY190" fmla="*/ 1611405 h 3259230"/>
                <a:gd name="connsiteX191" fmla="*/ 658429 w 2253867"/>
                <a:gd name="connsiteY191" fmla="*/ 1606642 h 3259230"/>
                <a:gd name="connsiteX192" fmla="*/ 739392 w 2253867"/>
                <a:gd name="connsiteY192" fmla="*/ 1592355 h 3259230"/>
                <a:gd name="connsiteX193" fmla="*/ 801304 w 2253867"/>
                <a:gd name="connsiteY193" fmla="*/ 1582830 h 3259230"/>
                <a:gd name="connsiteX194" fmla="*/ 1020379 w 2253867"/>
                <a:gd name="connsiteY194" fmla="*/ 1573305 h 3259230"/>
                <a:gd name="connsiteX195" fmla="*/ 1048954 w 2253867"/>
                <a:gd name="connsiteY195" fmla="*/ 1559017 h 3259230"/>
                <a:gd name="connsiteX196" fmla="*/ 1087054 w 2253867"/>
                <a:gd name="connsiteY196" fmla="*/ 1549492 h 3259230"/>
                <a:gd name="connsiteX197" fmla="*/ 1153729 w 2253867"/>
                <a:gd name="connsiteY197" fmla="*/ 1554255 h 3259230"/>
                <a:gd name="connsiteX198" fmla="*/ 1177542 w 2253867"/>
                <a:gd name="connsiteY198" fmla="*/ 1559017 h 3259230"/>
                <a:gd name="connsiteX199" fmla="*/ 1229929 w 2253867"/>
                <a:gd name="connsiteY199" fmla="*/ 1563780 h 3259230"/>
                <a:gd name="connsiteX200" fmla="*/ 1268029 w 2253867"/>
                <a:gd name="connsiteY200" fmla="*/ 1554255 h 3259230"/>
                <a:gd name="connsiteX201" fmla="*/ 1320417 w 2253867"/>
                <a:gd name="connsiteY201" fmla="*/ 1539967 h 3259230"/>
                <a:gd name="connsiteX202" fmla="*/ 1387092 w 2253867"/>
                <a:gd name="connsiteY202" fmla="*/ 1535205 h 3259230"/>
                <a:gd name="connsiteX203" fmla="*/ 1434717 w 2253867"/>
                <a:gd name="connsiteY203" fmla="*/ 1530442 h 3259230"/>
                <a:gd name="connsiteX204" fmla="*/ 1449004 w 2253867"/>
                <a:gd name="connsiteY204" fmla="*/ 1525680 h 3259230"/>
                <a:gd name="connsiteX205" fmla="*/ 1453767 w 2253867"/>
                <a:gd name="connsiteY205" fmla="*/ 1511392 h 3259230"/>
                <a:gd name="connsiteX206" fmla="*/ 1463292 w 2253867"/>
                <a:gd name="connsiteY206" fmla="*/ 1497105 h 3259230"/>
                <a:gd name="connsiteX207" fmla="*/ 1491867 w 2253867"/>
                <a:gd name="connsiteY207" fmla="*/ 1473292 h 3259230"/>
                <a:gd name="connsiteX208" fmla="*/ 1501392 w 2253867"/>
                <a:gd name="connsiteY208" fmla="*/ 1459005 h 3259230"/>
                <a:gd name="connsiteX209" fmla="*/ 1529967 w 2253867"/>
                <a:gd name="connsiteY209" fmla="*/ 1439955 h 3259230"/>
                <a:gd name="connsiteX210" fmla="*/ 1558542 w 2253867"/>
                <a:gd name="connsiteY210" fmla="*/ 1430430 h 3259230"/>
                <a:gd name="connsiteX211" fmla="*/ 1587117 w 2253867"/>
                <a:gd name="connsiteY211" fmla="*/ 1406617 h 3259230"/>
                <a:gd name="connsiteX212" fmla="*/ 1596642 w 2253867"/>
                <a:gd name="connsiteY212" fmla="*/ 1378042 h 3259230"/>
                <a:gd name="connsiteX213" fmla="*/ 1577592 w 2253867"/>
                <a:gd name="connsiteY213" fmla="*/ 1325655 h 3259230"/>
                <a:gd name="connsiteX214" fmla="*/ 1549017 w 2253867"/>
                <a:gd name="connsiteY214" fmla="*/ 1301842 h 3259230"/>
                <a:gd name="connsiteX215" fmla="*/ 1539492 w 2253867"/>
                <a:gd name="connsiteY215" fmla="*/ 1287555 h 3259230"/>
                <a:gd name="connsiteX216" fmla="*/ 1525204 w 2253867"/>
                <a:gd name="connsiteY216" fmla="*/ 1268505 h 3259230"/>
                <a:gd name="connsiteX217" fmla="*/ 1506154 w 2253867"/>
                <a:gd name="connsiteY217" fmla="*/ 1239930 h 3259230"/>
                <a:gd name="connsiteX218" fmla="*/ 1491867 w 2253867"/>
                <a:gd name="connsiteY218" fmla="*/ 1230405 h 3259230"/>
                <a:gd name="connsiteX219" fmla="*/ 1477579 w 2253867"/>
                <a:gd name="connsiteY219" fmla="*/ 1201830 h 3259230"/>
                <a:gd name="connsiteX220" fmla="*/ 1468054 w 2253867"/>
                <a:gd name="connsiteY220" fmla="*/ 1173255 h 3259230"/>
                <a:gd name="connsiteX221" fmla="*/ 1463292 w 2253867"/>
                <a:gd name="connsiteY221" fmla="*/ 1158967 h 3259230"/>
                <a:gd name="connsiteX222" fmla="*/ 1458529 w 2253867"/>
                <a:gd name="connsiteY222" fmla="*/ 1144680 h 3259230"/>
                <a:gd name="connsiteX223" fmla="*/ 1449004 w 2253867"/>
                <a:gd name="connsiteY223" fmla="*/ 1111342 h 3259230"/>
                <a:gd name="connsiteX224" fmla="*/ 1434717 w 2253867"/>
                <a:gd name="connsiteY224" fmla="*/ 1101817 h 3259230"/>
                <a:gd name="connsiteX225" fmla="*/ 1410904 w 2253867"/>
                <a:gd name="connsiteY225" fmla="*/ 1106580 h 3259230"/>
                <a:gd name="connsiteX226" fmla="*/ 1334704 w 2253867"/>
                <a:gd name="connsiteY226" fmla="*/ 1097055 h 3259230"/>
                <a:gd name="connsiteX227" fmla="*/ 1325179 w 2253867"/>
                <a:gd name="connsiteY227" fmla="*/ 1068480 h 3259230"/>
                <a:gd name="connsiteX228" fmla="*/ 1329942 w 2253867"/>
                <a:gd name="connsiteY228" fmla="*/ 1006567 h 3259230"/>
                <a:gd name="connsiteX229" fmla="*/ 1339467 w 2253867"/>
                <a:gd name="connsiteY229" fmla="*/ 992280 h 3259230"/>
                <a:gd name="connsiteX230" fmla="*/ 1368042 w 2253867"/>
                <a:gd name="connsiteY230" fmla="*/ 968467 h 3259230"/>
                <a:gd name="connsiteX231" fmla="*/ 1382329 w 2253867"/>
                <a:gd name="connsiteY231" fmla="*/ 963705 h 3259230"/>
                <a:gd name="connsiteX232" fmla="*/ 1391854 w 2253867"/>
                <a:gd name="connsiteY232" fmla="*/ 949417 h 3259230"/>
                <a:gd name="connsiteX233" fmla="*/ 1420429 w 2253867"/>
                <a:gd name="connsiteY233" fmla="*/ 930367 h 3259230"/>
                <a:gd name="connsiteX234" fmla="*/ 1429954 w 2253867"/>
                <a:gd name="connsiteY234" fmla="*/ 901792 h 3259230"/>
                <a:gd name="connsiteX235" fmla="*/ 1434717 w 2253867"/>
                <a:gd name="connsiteY235" fmla="*/ 887505 h 3259230"/>
                <a:gd name="connsiteX236" fmla="*/ 1444242 w 2253867"/>
                <a:gd name="connsiteY236" fmla="*/ 873217 h 3259230"/>
                <a:gd name="connsiteX237" fmla="*/ 1439479 w 2253867"/>
                <a:gd name="connsiteY237" fmla="*/ 811305 h 3259230"/>
                <a:gd name="connsiteX238" fmla="*/ 1434717 w 2253867"/>
                <a:gd name="connsiteY238" fmla="*/ 797017 h 3259230"/>
                <a:gd name="connsiteX239" fmla="*/ 1420429 w 2253867"/>
                <a:gd name="connsiteY239" fmla="*/ 787492 h 3259230"/>
                <a:gd name="connsiteX240" fmla="*/ 1410904 w 2253867"/>
                <a:gd name="connsiteY240" fmla="*/ 758917 h 3259230"/>
                <a:gd name="connsiteX241" fmla="*/ 1406142 w 2253867"/>
                <a:gd name="connsiteY241" fmla="*/ 744630 h 3259230"/>
                <a:gd name="connsiteX242" fmla="*/ 1401379 w 2253867"/>
                <a:gd name="connsiteY242" fmla="*/ 725580 h 3259230"/>
                <a:gd name="connsiteX243" fmla="*/ 1396617 w 2253867"/>
                <a:gd name="connsiteY243" fmla="*/ 687480 h 3259230"/>
                <a:gd name="connsiteX244" fmla="*/ 1391854 w 2253867"/>
                <a:gd name="connsiteY244" fmla="*/ 673192 h 3259230"/>
                <a:gd name="connsiteX245" fmla="*/ 1382329 w 2253867"/>
                <a:gd name="connsiteY245" fmla="*/ 630330 h 3259230"/>
                <a:gd name="connsiteX246" fmla="*/ 1387092 w 2253867"/>
                <a:gd name="connsiteY246" fmla="*/ 596992 h 3259230"/>
                <a:gd name="connsiteX247" fmla="*/ 1391854 w 2253867"/>
                <a:gd name="connsiteY247" fmla="*/ 582705 h 3259230"/>
                <a:gd name="connsiteX248" fmla="*/ 1410904 w 2253867"/>
                <a:gd name="connsiteY248" fmla="*/ 577942 h 3259230"/>
                <a:gd name="connsiteX249" fmla="*/ 1434717 w 2253867"/>
                <a:gd name="connsiteY249" fmla="*/ 554130 h 3259230"/>
                <a:gd name="connsiteX250" fmla="*/ 1463292 w 2253867"/>
                <a:gd name="connsiteY250" fmla="*/ 525555 h 3259230"/>
                <a:gd name="connsiteX251" fmla="*/ 1468054 w 2253867"/>
                <a:gd name="connsiteY251" fmla="*/ 511267 h 3259230"/>
                <a:gd name="connsiteX252" fmla="*/ 1477579 w 2253867"/>
                <a:gd name="connsiteY252" fmla="*/ 496980 h 3259230"/>
                <a:gd name="connsiteX253" fmla="*/ 1482342 w 2253867"/>
                <a:gd name="connsiteY253" fmla="*/ 477930 h 3259230"/>
                <a:gd name="connsiteX254" fmla="*/ 1506154 w 2253867"/>
                <a:gd name="connsiteY254" fmla="*/ 411255 h 3259230"/>
                <a:gd name="connsiteX255" fmla="*/ 1515679 w 2253867"/>
                <a:gd name="connsiteY255" fmla="*/ 311242 h 3259230"/>
                <a:gd name="connsiteX256" fmla="*/ 1525204 w 2253867"/>
                <a:gd name="connsiteY256" fmla="*/ 268380 h 3259230"/>
                <a:gd name="connsiteX257" fmla="*/ 1529967 w 2253867"/>
                <a:gd name="connsiteY257" fmla="*/ 235042 h 3259230"/>
                <a:gd name="connsiteX258" fmla="*/ 1539492 w 2253867"/>
                <a:gd name="connsiteY258" fmla="*/ 206467 h 3259230"/>
                <a:gd name="connsiteX259" fmla="*/ 1544254 w 2253867"/>
                <a:gd name="connsiteY259" fmla="*/ 187417 h 3259230"/>
                <a:gd name="connsiteX260" fmla="*/ 1553779 w 2253867"/>
                <a:gd name="connsiteY260" fmla="*/ 92167 h 3259230"/>
                <a:gd name="connsiteX261" fmla="*/ 1577592 w 2253867"/>
                <a:gd name="connsiteY261" fmla="*/ 44542 h 3259230"/>
                <a:gd name="connsiteX262" fmla="*/ 1606167 w 2253867"/>
                <a:gd name="connsiteY262" fmla="*/ 20730 h 3259230"/>
                <a:gd name="connsiteX263" fmla="*/ 1634742 w 2253867"/>
                <a:gd name="connsiteY263" fmla="*/ 11205 h 3259230"/>
                <a:gd name="connsiteX264" fmla="*/ 1649029 w 2253867"/>
                <a:gd name="connsiteY264" fmla="*/ 6442 h 3259230"/>
                <a:gd name="connsiteX265" fmla="*/ 1663318 w 2253867"/>
                <a:gd name="connsiteY265" fmla="*/ 1680 h 3259230"/>
                <a:gd name="connsiteX266" fmla="*/ 1727274 w 2253867"/>
                <a:gd name="connsiteY266"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110448 w 2082123"/>
                <a:gd name="connsiteY171" fmla="*/ 1868580 h 3259230"/>
                <a:gd name="connsiteX172" fmla="*/ 81873 w 2082123"/>
                <a:gd name="connsiteY172" fmla="*/ 1873342 h 3259230"/>
                <a:gd name="connsiteX173" fmla="*/ 53298 w 2082123"/>
                <a:gd name="connsiteY173" fmla="*/ 1863817 h 3259230"/>
                <a:gd name="connsiteX174" fmla="*/ 39010 w 2082123"/>
                <a:gd name="connsiteY174" fmla="*/ 1859055 h 3259230"/>
                <a:gd name="connsiteX175" fmla="*/ 26992 w 2082123"/>
                <a:gd name="connsiteY175" fmla="*/ 1840006 h 3259230"/>
                <a:gd name="connsiteX176" fmla="*/ 15037 w 2082123"/>
                <a:gd name="connsiteY176" fmla="*/ 1811430 h 3259230"/>
                <a:gd name="connsiteX177" fmla="*/ 5513 w 2082123"/>
                <a:gd name="connsiteY177" fmla="*/ 1773330 h 3259230"/>
                <a:gd name="connsiteX178" fmla="*/ 718 w 2082123"/>
                <a:gd name="connsiteY178" fmla="*/ 1744755 h 3259230"/>
                <a:gd name="connsiteX179" fmla="*/ 781 w 2082123"/>
                <a:gd name="connsiteY179" fmla="*/ 1716180 h 3259230"/>
                <a:gd name="connsiteX180" fmla="*/ 7911 w 2082123"/>
                <a:gd name="connsiteY180" fmla="*/ 1678079 h 3259230"/>
                <a:gd name="connsiteX181" fmla="*/ 19960 w 2082123"/>
                <a:gd name="connsiteY181" fmla="*/ 1649505 h 3259230"/>
                <a:gd name="connsiteX182" fmla="*/ 48535 w 2082123"/>
                <a:gd name="connsiteY182" fmla="*/ 1630455 h 3259230"/>
                <a:gd name="connsiteX183" fmla="*/ 67585 w 2082123"/>
                <a:gd name="connsiteY183" fmla="*/ 1616167 h 3259230"/>
                <a:gd name="connsiteX184" fmla="*/ 100923 w 2082123"/>
                <a:gd name="connsiteY184" fmla="*/ 1606642 h 3259230"/>
                <a:gd name="connsiteX185" fmla="*/ 143785 w 2082123"/>
                <a:gd name="connsiteY185" fmla="*/ 1597117 h 3259230"/>
                <a:gd name="connsiteX186" fmla="*/ 215223 w 2082123"/>
                <a:gd name="connsiteY186" fmla="*/ 1611405 h 3259230"/>
                <a:gd name="connsiteX187" fmla="*/ 229510 w 2082123"/>
                <a:gd name="connsiteY187" fmla="*/ 1620930 h 3259230"/>
                <a:gd name="connsiteX188" fmla="*/ 258085 w 2082123"/>
                <a:gd name="connsiteY188" fmla="*/ 1630455 h 3259230"/>
                <a:gd name="connsiteX189" fmla="*/ 434298 w 2082123"/>
                <a:gd name="connsiteY189" fmla="*/ 1620930 h 3259230"/>
                <a:gd name="connsiteX190" fmla="*/ 467635 w 2082123"/>
                <a:gd name="connsiteY190" fmla="*/ 1611405 h 3259230"/>
                <a:gd name="connsiteX191" fmla="*/ 486685 w 2082123"/>
                <a:gd name="connsiteY191" fmla="*/ 1606642 h 3259230"/>
                <a:gd name="connsiteX192" fmla="*/ 567648 w 2082123"/>
                <a:gd name="connsiteY192" fmla="*/ 1592355 h 3259230"/>
                <a:gd name="connsiteX193" fmla="*/ 629560 w 2082123"/>
                <a:gd name="connsiteY193" fmla="*/ 1582830 h 3259230"/>
                <a:gd name="connsiteX194" fmla="*/ 848635 w 2082123"/>
                <a:gd name="connsiteY194" fmla="*/ 1573305 h 3259230"/>
                <a:gd name="connsiteX195" fmla="*/ 877210 w 2082123"/>
                <a:gd name="connsiteY195" fmla="*/ 1559017 h 3259230"/>
                <a:gd name="connsiteX196" fmla="*/ 915310 w 2082123"/>
                <a:gd name="connsiteY196" fmla="*/ 1549492 h 3259230"/>
                <a:gd name="connsiteX197" fmla="*/ 981985 w 2082123"/>
                <a:gd name="connsiteY197" fmla="*/ 1554255 h 3259230"/>
                <a:gd name="connsiteX198" fmla="*/ 1005798 w 2082123"/>
                <a:gd name="connsiteY198" fmla="*/ 1559017 h 3259230"/>
                <a:gd name="connsiteX199" fmla="*/ 1058185 w 2082123"/>
                <a:gd name="connsiteY199" fmla="*/ 1563780 h 3259230"/>
                <a:gd name="connsiteX200" fmla="*/ 1096285 w 2082123"/>
                <a:gd name="connsiteY200" fmla="*/ 1554255 h 3259230"/>
                <a:gd name="connsiteX201" fmla="*/ 1148673 w 2082123"/>
                <a:gd name="connsiteY201" fmla="*/ 1539967 h 3259230"/>
                <a:gd name="connsiteX202" fmla="*/ 1215348 w 2082123"/>
                <a:gd name="connsiteY202" fmla="*/ 1535205 h 3259230"/>
                <a:gd name="connsiteX203" fmla="*/ 1262973 w 2082123"/>
                <a:gd name="connsiteY203" fmla="*/ 1530442 h 3259230"/>
                <a:gd name="connsiteX204" fmla="*/ 1277260 w 2082123"/>
                <a:gd name="connsiteY204" fmla="*/ 1525680 h 3259230"/>
                <a:gd name="connsiteX205" fmla="*/ 1282023 w 2082123"/>
                <a:gd name="connsiteY205" fmla="*/ 1511392 h 3259230"/>
                <a:gd name="connsiteX206" fmla="*/ 1291548 w 2082123"/>
                <a:gd name="connsiteY206" fmla="*/ 1497105 h 3259230"/>
                <a:gd name="connsiteX207" fmla="*/ 1320123 w 2082123"/>
                <a:gd name="connsiteY207" fmla="*/ 1473292 h 3259230"/>
                <a:gd name="connsiteX208" fmla="*/ 1329648 w 2082123"/>
                <a:gd name="connsiteY208" fmla="*/ 1459005 h 3259230"/>
                <a:gd name="connsiteX209" fmla="*/ 1358223 w 2082123"/>
                <a:gd name="connsiteY209" fmla="*/ 1439955 h 3259230"/>
                <a:gd name="connsiteX210" fmla="*/ 1386798 w 2082123"/>
                <a:gd name="connsiteY210" fmla="*/ 1430430 h 3259230"/>
                <a:gd name="connsiteX211" fmla="*/ 1415373 w 2082123"/>
                <a:gd name="connsiteY211" fmla="*/ 1406617 h 3259230"/>
                <a:gd name="connsiteX212" fmla="*/ 1424898 w 2082123"/>
                <a:gd name="connsiteY212" fmla="*/ 1378042 h 3259230"/>
                <a:gd name="connsiteX213" fmla="*/ 1405848 w 2082123"/>
                <a:gd name="connsiteY213" fmla="*/ 1325655 h 3259230"/>
                <a:gd name="connsiteX214" fmla="*/ 1377273 w 2082123"/>
                <a:gd name="connsiteY214" fmla="*/ 1301842 h 3259230"/>
                <a:gd name="connsiteX215" fmla="*/ 1367748 w 2082123"/>
                <a:gd name="connsiteY215" fmla="*/ 1287555 h 3259230"/>
                <a:gd name="connsiteX216" fmla="*/ 1353460 w 2082123"/>
                <a:gd name="connsiteY216" fmla="*/ 1268505 h 3259230"/>
                <a:gd name="connsiteX217" fmla="*/ 1334410 w 2082123"/>
                <a:gd name="connsiteY217" fmla="*/ 1239930 h 3259230"/>
                <a:gd name="connsiteX218" fmla="*/ 1320123 w 2082123"/>
                <a:gd name="connsiteY218" fmla="*/ 1230405 h 3259230"/>
                <a:gd name="connsiteX219" fmla="*/ 1305835 w 2082123"/>
                <a:gd name="connsiteY219" fmla="*/ 1201830 h 3259230"/>
                <a:gd name="connsiteX220" fmla="*/ 1296310 w 2082123"/>
                <a:gd name="connsiteY220" fmla="*/ 1173255 h 3259230"/>
                <a:gd name="connsiteX221" fmla="*/ 1291548 w 2082123"/>
                <a:gd name="connsiteY221" fmla="*/ 1158967 h 3259230"/>
                <a:gd name="connsiteX222" fmla="*/ 1286785 w 2082123"/>
                <a:gd name="connsiteY222" fmla="*/ 1144680 h 3259230"/>
                <a:gd name="connsiteX223" fmla="*/ 1277260 w 2082123"/>
                <a:gd name="connsiteY223" fmla="*/ 1111342 h 3259230"/>
                <a:gd name="connsiteX224" fmla="*/ 1262973 w 2082123"/>
                <a:gd name="connsiteY224" fmla="*/ 1101817 h 3259230"/>
                <a:gd name="connsiteX225" fmla="*/ 1239160 w 2082123"/>
                <a:gd name="connsiteY225" fmla="*/ 1106580 h 3259230"/>
                <a:gd name="connsiteX226" fmla="*/ 1162960 w 2082123"/>
                <a:gd name="connsiteY226" fmla="*/ 1097055 h 3259230"/>
                <a:gd name="connsiteX227" fmla="*/ 1153435 w 2082123"/>
                <a:gd name="connsiteY227" fmla="*/ 1068480 h 3259230"/>
                <a:gd name="connsiteX228" fmla="*/ 1158198 w 2082123"/>
                <a:gd name="connsiteY228" fmla="*/ 1006567 h 3259230"/>
                <a:gd name="connsiteX229" fmla="*/ 1167723 w 2082123"/>
                <a:gd name="connsiteY229" fmla="*/ 992280 h 3259230"/>
                <a:gd name="connsiteX230" fmla="*/ 1196298 w 2082123"/>
                <a:gd name="connsiteY230" fmla="*/ 968467 h 3259230"/>
                <a:gd name="connsiteX231" fmla="*/ 1210585 w 2082123"/>
                <a:gd name="connsiteY231" fmla="*/ 963705 h 3259230"/>
                <a:gd name="connsiteX232" fmla="*/ 1220110 w 2082123"/>
                <a:gd name="connsiteY232" fmla="*/ 949417 h 3259230"/>
                <a:gd name="connsiteX233" fmla="*/ 1248685 w 2082123"/>
                <a:gd name="connsiteY233" fmla="*/ 930367 h 3259230"/>
                <a:gd name="connsiteX234" fmla="*/ 1258210 w 2082123"/>
                <a:gd name="connsiteY234" fmla="*/ 901792 h 3259230"/>
                <a:gd name="connsiteX235" fmla="*/ 1262973 w 2082123"/>
                <a:gd name="connsiteY235" fmla="*/ 887505 h 3259230"/>
                <a:gd name="connsiteX236" fmla="*/ 1272498 w 2082123"/>
                <a:gd name="connsiteY236" fmla="*/ 873217 h 3259230"/>
                <a:gd name="connsiteX237" fmla="*/ 1267735 w 2082123"/>
                <a:gd name="connsiteY237" fmla="*/ 811305 h 3259230"/>
                <a:gd name="connsiteX238" fmla="*/ 1262973 w 2082123"/>
                <a:gd name="connsiteY238" fmla="*/ 797017 h 3259230"/>
                <a:gd name="connsiteX239" fmla="*/ 1248685 w 2082123"/>
                <a:gd name="connsiteY239" fmla="*/ 787492 h 3259230"/>
                <a:gd name="connsiteX240" fmla="*/ 1239160 w 2082123"/>
                <a:gd name="connsiteY240" fmla="*/ 758917 h 3259230"/>
                <a:gd name="connsiteX241" fmla="*/ 1234398 w 2082123"/>
                <a:gd name="connsiteY241" fmla="*/ 744630 h 3259230"/>
                <a:gd name="connsiteX242" fmla="*/ 1229635 w 2082123"/>
                <a:gd name="connsiteY242" fmla="*/ 725580 h 3259230"/>
                <a:gd name="connsiteX243" fmla="*/ 1224873 w 2082123"/>
                <a:gd name="connsiteY243" fmla="*/ 687480 h 3259230"/>
                <a:gd name="connsiteX244" fmla="*/ 1220110 w 2082123"/>
                <a:gd name="connsiteY244" fmla="*/ 673192 h 3259230"/>
                <a:gd name="connsiteX245" fmla="*/ 1210585 w 2082123"/>
                <a:gd name="connsiteY245" fmla="*/ 630330 h 3259230"/>
                <a:gd name="connsiteX246" fmla="*/ 1215348 w 2082123"/>
                <a:gd name="connsiteY246" fmla="*/ 596992 h 3259230"/>
                <a:gd name="connsiteX247" fmla="*/ 1220110 w 2082123"/>
                <a:gd name="connsiteY247" fmla="*/ 582705 h 3259230"/>
                <a:gd name="connsiteX248" fmla="*/ 1239160 w 2082123"/>
                <a:gd name="connsiteY248" fmla="*/ 577942 h 3259230"/>
                <a:gd name="connsiteX249" fmla="*/ 1262973 w 2082123"/>
                <a:gd name="connsiteY249" fmla="*/ 554130 h 3259230"/>
                <a:gd name="connsiteX250" fmla="*/ 1291548 w 2082123"/>
                <a:gd name="connsiteY250" fmla="*/ 525555 h 3259230"/>
                <a:gd name="connsiteX251" fmla="*/ 1296310 w 2082123"/>
                <a:gd name="connsiteY251" fmla="*/ 511267 h 3259230"/>
                <a:gd name="connsiteX252" fmla="*/ 1305835 w 2082123"/>
                <a:gd name="connsiteY252" fmla="*/ 496980 h 3259230"/>
                <a:gd name="connsiteX253" fmla="*/ 1310598 w 2082123"/>
                <a:gd name="connsiteY253" fmla="*/ 477930 h 3259230"/>
                <a:gd name="connsiteX254" fmla="*/ 1334410 w 2082123"/>
                <a:gd name="connsiteY254" fmla="*/ 411255 h 3259230"/>
                <a:gd name="connsiteX255" fmla="*/ 1343935 w 2082123"/>
                <a:gd name="connsiteY255" fmla="*/ 311242 h 3259230"/>
                <a:gd name="connsiteX256" fmla="*/ 1353460 w 2082123"/>
                <a:gd name="connsiteY256" fmla="*/ 268380 h 3259230"/>
                <a:gd name="connsiteX257" fmla="*/ 1358223 w 2082123"/>
                <a:gd name="connsiteY257" fmla="*/ 235042 h 3259230"/>
                <a:gd name="connsiteX258" fmla="*/ 1367748 w 2082123"/>
                <a:gd name="connsiteY258" fmla="*/ 206467 h 3259230"/>
                <a:gd name="connsiteX259" fmla="*/ 1372510 w 2082123"/>
                <a:gd name="connsiteY259" fmla="*/ 187417 h 3259230"/>
                <a:gd name="connsiteX260" fmla="*/ 1382035 w 2082123"/>
                <a:gd name="connsiteY260" fmla="*/ 92167 h 3259230"/>
                <a:gd name="connsiteX261" fmla="*/ 1405848 w 2082123"/>
                <a:gd name="connsiteY261" fmla="*/ 44542 h 3259230"/>
                <a:gd name="connsiteX262" fmla="*/ 1434423 w 2082123"/>
                <a:gd name="connsiteY262" fmla="*/ 20730 h 3259230"/>
                <a:gd name="connsiteX263" fmla="*/ 1462998 w 2082123"/>
                <a:gd name="connsiteY263" fmla="*/ 11205 h 3259230"/>
                <a:gd name="connsiteX264" fmla="*/ 1477285 w 2082123"/>
                <a:gd name="connsiteY264" fmla="*/ 6442 h 3259230"/>
                <a:gd name="connsiteX265" fmla="*/ 1491574 w 2082123"/>
                <a:gd name="connsiteY265" fmla="*/ 1680 h 3259230"/>
                <a:gd name="connsiteX266" fmla="*/ 1555530 w 2082123"/>
                <a:gd name="connsiteY266"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110448 w 2082123"/>
                <a:gd name="connsiteY171" fmla="*/ 1868580 h 3259230"/>
                <a:gd name="connsiteX172" fmla="*/ 53298 w 2082123"/>
                <a:gd name="connsiteY172" fmla="*/ 1863817 h 3259230"/>
                <a:gd name="connsiteX173" fmla="*/ 39010 w 2082123"/>
                <a:gd name="connsiteY173" fmla="*/ 1859055 h 3259230"/>
                <a:gd name="connsiteX174" fmla="*/ 26992 w 2082123"/>
                <a:gd name="connsiteY174" fmla="*/ 1840006 h 3259230"/>
                <a:gd name="connsiteX175" fmla="*/ 15037 w 2082123"/>
                <a:gd name="connsiteY175" fmla="*/ 1811430 h 3259230"/>
                <a:gd name="connsiteX176" fmla="*/ 5513 w 2082123"/>
                <a:gd name="connsiteY176" fmla="*/ 1773330 h 3259230"/>
                <a:gd name="connsiteX177" fmla="*/ 718 w 2082123"/>
                <a:gd name="connsiteY177" fmla="*/ 1744755 h 3259230"/>
                <a:gd name="connsiteX178" fmla="*/ 781 w 2082123"/>
                <a:gd name="connsiteY178" fmla="*/ 1716180 h 3259230"/>
                <a:gd name="connsiteX179" fmla="*/ 7911 w 2082123"/>
                <a:gd name="connsiteY179" fmla="*/ 1678079 h 3259230"/>
                <a:gd name="connsiteX180" fmla="*/ 19960 w 2082123"/>
                <a:gd name="connsiteY180" fmla="*/ 1649505 h 3259230"/>
                <a:gd name="connsiteX181" fmla="*/ 48535 w 2082123"/>
                <a:gd name="connsiteY181" fmla="*/ 1630455 h 3259230"/>
                <a:gd name="connsiteX182" fmla="*/ 67585 w 2082123"/>
                <a:gd name="connsiteY182" fmla="*/ 1616167 h 3259230"/>
                <a:gd name="connsiteX183" fmla="*/ 100923 w 2082123"/>
                <a:gd name="connsiteY183" fmla="*/ 1606642 h 3259230"/>
                <a:gd name="connsiteX184" fmla="*/ 143785 w 2082123"/>
                <a:gd name="connsiteY184" fmla="*/ 1597117 h 3259230"/>
                <a:gd name="connsiteX185" fmla="*/ 215223 w 2082123"/>
                <a:gd name="connsiteY185" fmla="*/ 1611405 h 3259230"/>
                <a:gd name="connsiteX186" fmla="*/ 229510 w 2082123"/>
                <a:gd name="connsiteY186" fmla="*/ 1620930 h 3259230"/>
                <a:gd name="connsiteX187" fmla="*/ 258085 w 2082123"/>
                <a:gd name="connsiteY187" fmla="*/ 1630455 h 3259230"/>
                <a:gd name="connsiteX188" fmla="*/ 434298 w 2082123"/>
                <a:gd name="connsiteY188" fmla="*/ 1620930 h 3259230"/>
                <a:gd name="connsiteX189" fmla="*/ 467635 w 2082123"/>
                <a:gd name="connsiteY189" fmla="*/ 1611405 h 3259230"/>
                <a:gd name="connsiteX190" fmla="*/ 486685 w 2082123"/>
                <a:gd name="connsiteY190" fmla="*/ 1606642 h 3259230"/>
                <a:gd name="connsiteX191" fmla="*/ 567648 w 2082123"/>
                <a:gd name="connsiteY191" fmla="*/ 1592355 h 3259230"/>
                <a:gd name="connsiteX192" fmla="*/ 629560 w 2082123"/>
                <a:gd name="connsiteY192" fmla="*/ 1582830 h 3259230"/>
                <a:gd name="connsiteX193" fmla="*/ 848635 w 2082123"/>
                <a:gd name="connsiteY193" fmla="*/ 1573305 h 3259230"/>
                <a:gd name="connsiteX194" fmla="*/ 877210 w 2082123"/>
                <a:gd name="connsiteY194" fmla="*/ 1559017 h 3259230"/>
                <a:gd name="connsiteX195" fmla="*/ 915310 w 2082123"/>
                <a:gd name="connsiteY195" fmla="*/ 1549492 h 3259230"/>
                <a:gd name="connsiteX196" fmla="*/ 981985 w 2082123"/>
                <a:gd name="connsiteY196" fmla="*/ 1554255 h 3259230"/>
                <a:gd name="connsiteX197" fmla="*/ 1005798 w 2082123"/>
                <a:gd name="connsiteY197" fmla="*/ 1559017 h 3259230"/>
                <a:gd name="connsiteX198" fmla="*/ 1058185 w 2082123"/>
                <a:gd name="connsiteY198" fmla="*/ 1563780 h 3259230"/>
                <a:gd name="connsiteX199" fmla="*/ 1096285 w 2082123"/>
                <a:gd name="connsiteY199" fmla="*/ 1554255 h 3259230"/>
                <a:gd name="connsiteX200" fmla="*/ 1148673 w 2082123"/>
                <a:gd name="connsiteY200" fmla="*/ 1539967 h 3259230"/>
                <a:gd name="connsiteX201" fmla="*/ 1215348 w 2082123"/>
                <a:gd name="connsiteY201" fmla="*/ 1535205 h 3259230"/>
                <a:gd name="connsiteX202" fmla="*/ 1262973 w 2082123"/>
                <a:gd name="connsiteY202" fmla="*/ 1530442 h 3259230"/>
                <a:gd name="connsiteX203" fmla="*/ 1277260 w 2082123"/>
                <a:gd name="connsiteY203" fmla="*/ 1525680 h 3259230"/>
                <a:gd name="connsiteX204" fmla="*/ 1282023 w 2082123"/>
                <a:gd name="connsiteY204" fmla="*/ 1511392 h 3259230"/>
                <a:gd name="connsiteX205" fmla="*/ 1291548 w 2082123"/>
                <a:gd name="connsiteY205" fmla="*/ 1497105 h 3259230"/>
                <a:gd name="connsiteX206" fmla="*/ 1320123 w 2082123"/>
                <a:gd name="connsiteY206" fmla="*/ 1473292 h 3259230"/>
                <a:gd name="connsiteX207" fmla="*/ 1329648 w 2082123"/>
                <a:gd name="connsiteY207" fmla="*/ 1459005 h 3259230"/>
                <a:gd name="connsiteX208" fmla="*/ 1358223 w 2082123"/>
                <a:gd name="connsiteY208" fmla="*/ 1439955 h 3259230"/>
                <a:gd name="connsiteX209" fmla="*/ 1386798 w 2082123"/>
                <a:gd name="connsiteY209" fmla="*/ 1430430 h 3259230"/>
                <a:gd name="connsiteX210" fmla="*/ 1415373 w 2082123"/>
                <a:gd name="connsiteY210" fmla="*/ 1406617 h 3259230"/>
                <a:gd name="connsiteX211" fmla="*/ 1424898 w 2082123"/>
                <a:gd name="connsiteY211" fmla="*/ 1378042 h 3259230"/>
                <a:gd name="connsiteX212" fmla="*/ 1405848 w 2082123"/>
                <a:gd name="connsiteY212" fmla="*/ 1325655 h 3259230"/>
                <a:gd name="connsiteX213" fmla="*/ 1377273 w 2082123"/>
                <a:gd name="connsiteY213" fmla="*/ 1301842 h 3259230"/>
                <a:gd name="connsiteX214" fmla="*/ 1367748 w 2082123"/>
                <a:gd name="connsiteY214" fmla="*/ 1287555 h 3259230"/>
                <a:gd name="connsiteX215" fmla="*/ 1353460 w 2082123"/>
                <a:gd name="connsiteY215" fmla="*/ 1268505 h 3259230"/>
                <a:gd name="connsiteX216" fmla="*/ 1334410 w 2082123"/>
                <a:gd name="connsiteY216" fmla="*/ 1239930 h 3259230"/>
                <a:gd name="connsiteX217" fmla="*/ 1320123 w 2082123"/>
                <a:gd name="connsiteY217" fmla="*/ 1230405 h 3259230"/>
                <a:gd name="connsiteX218" fmla="*/ 1305835 w 2082123"/>
                <a:gd name="connsiteY218" fmla="*/ 1201830 h 3259230"/>
                <a:gd name="connsiteX219" fmla="*/ 1296310 w 2082123"/>
                <a:gd name="connsiteY219" fmla="*/ 1173255 h 3259230"/>
                <a:gd name="connsiteX220" fmla="*/ 1291548 w 2082123"/>
                <a:gd name="connsiteY220" fmla="*/ 1158967 h 3259230"/>
                <a:gd name="connsiteX221" fmla="*/ 1286785 w 2082123"/>
                <a:gd name="connsiteY221" fmla="*/ 1144680 h 3259230"/>
                <a:gd name="connsiteX222" fmla="*/ 1277260 w 2082123"/>
                <a:gd name="connsiteY222" fmla="*/ 1111342 h 3259230"/>
                <a:gd name="connsiteX223" fmla="*/ 1262973 w 2082123"/>
                <a:gd name="connsiteY223" fmla="*/ 1101817 h 3259230"/>
                <a:gd name="connsiteX224" fmla="*/ 1239160 w 2082123"/>
                <a:gd name="connsiteY224" fmla="*/ 1106580 h 3259230"/>
                <a:gd name="connsiteX225" fmla="*/ 1162960 w 2082123"/>
                <a:gd name="connsiteY225" fmla="*/ 1097055 h 3259230"/>
                <a:gd name="connsiteX226" fmla="*/ 1153435 w 2082123"/>
                <a:gd name="connsiteY226" fmla="*/ 1068480 h 3259230"/>
                <a:gd name="connsiteX227" fmla="*/ 1158198 w 2082123"/>
                <a:gd name="connsiteY227" fmla="*/ 1006567 h 3259230"/>
                <a:gd name="connsiteX228" fmla="*/ 1167723 w 2082123"/>
                <a:gd name="connsiteY228" fmla="*/ 992280 h 3259230"/>
                <a:gd name="connsiteX229" fmla="*/ 1196298 w 2082123"/>
                <a:gd name="connsiteY229" fmla="*/ 968467 h 3259230"/>
                <a:gd name="connsiteX230" fmla="*/ 1210585 w 2082123"/>
                <a:gd name="connsiteY230" fmla="*/ 963705 h 3259230"/>
                <a:gd name="connsiteX231" fmla="*/ 1220110 w 2082123"/>
                <a:gd name="connsiteY231" fmla="*/ 949417 h 3259230"/>
                <a:gd name="connsiteX232" fmla="*/ 1248685 w 2082123"/>
                <a:gd name="connsiteY232" fmla="*/ 930367 h 3259230"/>
                <a:gd name="connsiteX233" fmla="*/ 1258210 w 2082123"/>
                <a:gd name="connsiteY233" fmla="*/ 901792 h 3259230"/>
                <a:gd name="connsiteX234" fmla="*/ 1262973 w 2082123"/>
                <a:gd name="connsiteY234" fmla="*/ 887505 h 3259230"/>
                <a:gd name="connsiteX235" fmla="*/ 1272498 w 2082123"/>
                <a:gd name="connsiteY235" fmla="*/ 873217 h 3259230"/>
                <a:gd name="connsiteX236" fmla="*/ 1267735 w 2082123"/>
                <a:gd name="connsiteY236" fmla="*/ 811305 h 3259230"/>
                <a:gd name="connsiteX237" fmla="*/ 1262973 w 2082123"/>
                <a:gd name="connsiteY237" fmla="*/ 797017 h 3259230"/>
                <a:gd name="connsiteX238" fmla="*/ 1248685 w 2082123"/>
                <a:gd name="connsiteY238" fmla="*/ 787492 h 3259230"/>
                <a:gd name="connsiteX239" fmla="*/ 1239160 w 2082123"/>
                <a:gd name="connsiteY239" fmla="*/ 758917 h 3259230"/>
                <a:gd name="connsiteX240" fmla="*/ 1234398 w 2082123"/>
                <a:gd name="connsiteY240" fmla="*/ 744630 h 3259230"/>
                <a:gd name="connsiteX241" fmla="*/ 1229635 w 2082123"/>
                <a:gd name="connsiteY241" fmla="*/ 725580 h 3259230"/>
                <a:gd name="connsiteX242" fmla="*/ 1224873 w 2082123"/>
                <a:gd name="connsiteY242" fmla="*/ 687480 h 3259230"/>
                <a:gd name="connsiteX243" fmla="*/ 1220110 w 2082123"/>
                <a:gd name="connsiteY243" fmla="*/ 673192 h 3259230"/>
                <a:gd name="connsiteX244" fmla="*/ 1210585 w 2082123"/>
                <a:gd name="connsiteY244" fmla="*/ 630330 h 3259230"/>
                <a:gd name="connsiteX245" fmla="*/ 1215348 w 2082123"/>
                <a:gd name="connsiteY245" fmla="*/ 596992 h 3259230"/>
                <a:gd name="connsiteX246" fmla="*/ 1220110 w 2082123"/>
                <a:gd name="connsiteY246" fmla="*/ 582705 h 3259230"/>
                <a:gd name="connsiteX247" fmla="*/ 1239160 w 2082123"/>
                <a:gd name="connsiteY247" fmla="*/ 577942 h 3259230"/>
                <a:gd name="connsiteX248" fmla="*/ 1262973 w 2082123"/>
                <a:gd name="connsiteY248" fmla="*/ 554130 h 3259230"/>
                <a:gd name="connsiteX249" fmla="*/ 1291548 w 2082123"/>
                <a:gd name="connsiteY249" fmla="*/ 525555 h 3259230"/>
                <a:gd name="connsiteX250" fmla="*/ 1296310 w 2082123"/>
                <a:gd name="connsiteY250" fmla="*/ 511267 h 3259230"/>
                <a:gd name="connsiteX251" fmla="*/ 1305835 w 2082123"/>
                <a:gd name="connsiteY251" fmla="*/ 496980 h 3259230"/>
                <a:gd name="connsiteX252" fmla="*/ 1310598 w 2082123"/>
                <a:gd name="connsiteY252" fmla="*/ 477930 h 3259230"/>
                <a:gd name="connsiteX253" fmla="*/ 1334410 w 2082123"/>
                <a:gd name="connsiteY253" fmla="*/ 411255 h 3259230"/>
                <a:gd name="connsiteX254" fmla="*/ 1343935 w 2082123"/>
                <a:gd name="connsiteY254" fmla="*/ 311242 h 3259230"/>
                <a:gd name="connsiteX255" fmla="*/ 1353460 w 2082123"/>
                <a:gd name="connsiteY255" fmla="*/ 268380 h 3259230"/>
                <a:gd name="connsiteX256" fmla="*/ 1358223 w 2082123"/>
                <a:gd name="connsiteY256" fmla="*/ 235042 h 3259230"/>
                <a:gd name="connsiteX257" fmla="*/ 1367748 w 2082123"/>
                <a:gd name="connsiteY257" fmla="*/ 206467 h 3259230"/>
                <a:gd name="connsiteX258" fmla="*/ 1372510 w 2082123"/>
                <a:gd name="connsiteY258" fmla="*/ 187417 h 3259230"/>
                <a:gd name="connsiteX259" fmla="*/ 1382035 w 2082123"/>
                <a:gd name="connsiteY259" fmla="*/ 92167 h 3259230"/>
                <a:gd name="connsiteX260" fmla="*/ 1405848 w 2082123"/>
                <a:gd name="connsiteY260" fmla="*/ 44542 h 3259230"/>
                <a:gd name="connsiteX261" fmla="*/ 1434423 w 2082123"/>
                <a:gd name="connsiteY261" fmla="*/ 20730 h 3259230"/>
                <a:gd name="connsiteX262" fmla="*/ 1462998 w 2082123"/>
                <a:gd name="connsiteY262" fmla="*/ 11205 h 3259230"/>
                <a:gd name="connsiteX263" fmla="*/ 1477285 w 2082123"/>
                <a:gd name="connsiteY263" fmla="*/ 6442 h 3259230"/>
                <a:gd name="connsiteX264" fmla="*/ 1491574 w 2082123"/>
                <a:gd name="connsiteY264" fmla="*/ 1680 h 3259230"/>
                <a:gd name="connsiteX265" fmla="*/ 1555530 w 2082123"/>
                <a:gd name="connsiteY265"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110448 w 2082123"/>
                <a:gd name="connsiteY171" fmla="*/ 1868580 h 3259230"/>
                <a:gd name="connsiteX172" fmla="*/ 53298 w 2082123"/>
                <a:gd name="connsiteY172" fmla="*/ 1863817 h 3259230"/>
                <a:gd name="connsiteX173" fmla="*/ 26992 w 2082123"/>
                <a:gd name="connsiteY173" fmla="*/ 1840006 h 3259230"/>
                <a:gd name="connsiteX174" fmla="*/ 15037 w 2082123"/>
                <a:gd name="connsiteY174" fmla="*/ 1811430 h 3259230"/>
                <a:gd name="connsiteX175" fmla="*/ 5513 w 2082123"/>
                <a:gd name="connsiteY175" fmla="*/ 1773330 h 3259230"/>
                <a:gd name="connsiteX176" fmla="*/ 718 w 2082123"/>
                <a:gd name="connsiteY176" fmla="*/ 1744755 h 3259230"/>
                <a:gd name="connsiteX177" fmla="*/ 781 w 2082123"/>
                <a:gd name="connsiteY177" fmla="*/ 1716180 h 3259230"/>
                <a:gd name="connsiteX178" fmla="*/ 7911 w 2082123"/>
                <a:gd name="connsiteY178" fmla="*/ 1678079 h 3259230"/>
                <a:gd name="connsiteX179" fmla="*/ 19960 w 2082123"/>
                <a:gd name="connsiteY179" fmla="*/ 1649505 h 3259230"/>
                <a:gd name="connsiteX180" fmla="*/ 48535 w 2082123"/>
                <a:gd name="connsiteY180" fmla="*/ 1630455 h 3259230"/>
                <a:gd name="connsiteX181" fmla="*/ 67585 w 2082123"/>
                <a:gd name="connsiteY181" fmla="*/ 1616167 h 3259230"/>
                <a:gd name="connsiteX182" fmla="*/ 100923 w 2082123"/>
                <a:gd name="connsiteY182" fmla="*/ 1606642 h 3259230"/>
                <a:gd name="connsiteX183" fmla="*/ 143785 w 2082123"/>
                <a:gd name="connsiteY183" fmla="*/ 1597117 h 3259230"/>
                <a:gd name="connsiteX184" fmla="*/ 215223 w 2082123"/>
                <a:gd name="connsiteY184" fmla="*/ 1611405 h 3259230"/>
                <a:gd name="connsiteX185" fmla="*/ 229510 w 2082123"/>
                <a:gd name="connsiteY185" fmla="*/ 1620930 h 3259230"/>
                <a:gd name="connsiteX186" fmla="*/ 258085 w 2082123"/>
                <a:gd name="connsiteY186" fmla="*/ 1630455 h 3259230"/>
                <a:gd name="connsiteX187" fmla="*/ 434298 w 2082123"/>
                <a:gd name="connsiteY187" fmla="*/ 1620930 h 3259230"/>
                <a:gd name="connsiteX188" fmla="*/ 467635 w 2082123"/>
                <a:gd name="connsiteY188" fmla="*/ 1611405 h 3259230"/>
                <a:gd name="connsiteX189" fmla="*/ 486685 w 2082123"/>
                <a:gd name="connsiteY189" fmla="*/ 1606642 h 3259230"/>
                <a:gd name="connsiteX190" fmla="*/ 567648 w 2082123"/>
                <a:gd name="connsiteY190" fmla="*/ 1592355 h 3259230"/>
                <a:gd name="connsiteX191" fmla="*/ 629560 w 2082123"/>
                <a:gd name="connsiteY191" fmla="*/ 1582830 h 3259230"/>
                <a:gd name="connsiteX192" fmla="*/ 848635 w 2082123"/>
                <a:gd name="connsiteY192" fmla="*/ 1573305 h 3259230"/>
                <a:gd name="connsiteX193" fmla="*/ 877210 w 2082123"/>
                <a:gd name="connsiteY193" fmla="*/ 1559017 h 3259230"/>
                <a:gd name="connsiteX194" fmla="*/ 915310 w 2082123"/>
                <a:gd name="connsiteY194" fmla="*/ 1549492 h 3259230"/>
                <a:gd name="connsiteX195" fmla="*/ 981985 w 2082123"/>
                <a:gd name="connsiteY195" fmla="*/ 1554255 h 3259230"/>
                <a:gd name="connsiteX196" fmla="*/ 1005798 w 2082123"/>
                <a:gd name="connsiteY196" fmla="*/ 1559017 h 3259230"/>
                <a:gd name="connsiteX197" fmla="*/ 1058185 w 2082123"/>
                <a:gd name="connsiteY197" fmla="*/ 1563780 h 3259230"/>
                <a:gd name="connsiteX198" fmla="*/ 1096285 w 2082123"/>
                <a:gd name="connsiteY198" fmla="*/ 1554255 h 3259230"/>
                <a:gd name="connsiteX199" fmla="*/ 1148673 w 2082123"/>
                <a:gd name="connsiteY199" fmla="*/ 1539967 h 3259230"/>
                <a:gd name="connsiteX200" fmla="*/ 1215348 w 2082123"/>
                <a:gd name="connsiteY200" fmla="*/ 1535205 h 3259230"/>
                <a:gd name="connsiteX201" fmla="*/ 1262973 w 2082123"/>
                <a:gd name="connsiteY201" fmla="*/ 1530442 h 3259230"/>
                <a:gd name="connsiteX202" fmla="*/ 1277260 w 2082123"/>
                <a:gd name="connsiteY202" fmla="*/ 1525680 h 3259230"/>
                <a:gd name="connsiteX203" fmla="*/ 1282023 w 2082123"/>
                <a:gd name="connsiteY203" fmla="*/ 1511392 h 3259230"/>
                <a:gd name="connsiteX204" fmla="*/ 1291548 w 2082123"/>
                <a:gd name="connsiteY204" fmla="*/ 1497105 h 3259230"/>
                <a:gd name="connsiteX205" fmla="*/ 1320123 w 2082123"/>
                <a:gd name="connsiteY205" fmla="*/ 1473292 h 3259230"/>
                <a:gd name="connsiteX206" fmla="*/ 1329648 w 2082123"/>
                <a:gd name="connsiteY206" fmla="*/ 1459005 h 3259230"/>
                <a:gd name="connsiteX207" fmla="*/ 1358223 w 2082123"/>
                <a:gd name="connsiteY207" fmla="*/ 1439955 h 3259230"/>
                <a:gd name="connsiteX208" fmla="*/ 1386798 w 2082123"/>
                <a:gd name="connsiteY208" fmla="*/ 1430430 h 3259230"/>
                <a:gd name="connsiteX209" fmla="*/ 1415373 w 2082123"/>
                <a:gd name="connsiteY209" fmla="*/ 1406617 h 3259230"/>
                <a:gd name="connsiteX210" fmla="*/ 1424898 w 2082123"/>
                <a:gd name="connsiteY210" fmla="*/ 1378042 h 3259230"/>
                <a:gd name="connsiteX211" fmla="*/ 1405848 w 2082123"/>
                <a:gd name="connsiteY211" fmla="*/ 1325655 h 3259230"/>
                <a:gd name="connsiteX212" fmla="*/ 1377273 w 2082123"/>
                <a:gd name="connsiteY212" fmla="*/ 1301842 h 3259230"/>
                <a:gd name="connsiteX213" fmla="*/ 1367748 w 2082123"/>
                <a:gd name="connsiteY213" fmla="*/ 1287555 h 3259230"/>
                <a:gd name="connsiteX214" fmla="*/ 1353460 w 2082123"/>
                <a:gd name="connsiteY214" fmla="*/ 1268505 h 3259230"/>
                <a:gd name="connsiteX215" fmla="*/ 1334410 w 2082123"/>
                <a:gd name="connsiteY215" fmla="*/ 1239930 h 3259230"/>
                <a:gd name="connsiteX216" fmla="*/ 1320123 w 2082123"/>
                <a:gd name="connsiteY216" fmla="*/ 1230405 h 3259230"/>
                <a:gd name="connsiteX217" fmla="*/ 1305835 w 2082123"/>
                <a:gd name="connsiteY217" fmla="*/ 1201830 h 3259230"/>
                <a:gd name="connsiteX218" fmla="*/ 1296310 w 2082123"/>
                <a:gd name="connsiteY218" fmla="*/ 1173255 h 3259230"/>
                <a:gd name="connsiteX219" fmla="*/ 1291548 w 2082123"/>
                <a:gd name="connsiteY219" fmla="*/ 1158967 h 3259230"/>
                <a:gd name="connsiteX220" fmla="*/ 1286785 w 2082123"/>
                <a:gd name="connsiteY220" fmla="*/ 1144680 h 3259230"/>
                <a:gd name="connsiteX221" fmla="*/ 1277260 w 2082123"/>
                <a:gd name="connsiteY221" fmla="*/ 1111342 h 3259230"/>
                <a:gd name="connsiteX222" fmla="*/ 1262973 w 2082123"/>
                <a:gd name="connsiteY222" fmla="*/ 1101817 h 3259230"/>
                <a:gd name="connsiteX223" fmla="*/ 1239160 w 2082123"/>
                <a:gd name="connsiteY223" fmla="*/ 1106580 h 3259230"/>
                <a:gd name="connsiteX224" fmla="*/ 1162960 w 2082123"/>
                <a:gd name="connsiteY224" fmla="*/ 1097055 h 3259230"/>
                <a:gd name="connsiteX225" fmla="*/ 1153435 w 2082123"/>
                <a:gd name="connsiteY225" fmla="*/ 1068480 h 3259230"/>
                <a:gd name="connsiteX226" fmla="*/ 1158198 w 2082123"/>
                <a:gd name="connsiteY226" fmla="*/ 1006567 h 3259230"/>
                <a:gd name="connsiteX227" fmla="*/ 1167723 w 2082123"/>
                <a:gd name="connsiteY227" fmla="*/ 992280 h 3259230"/>
                <a:gd name="connsiteX228" fmla="*/ 1196298 w 2082123"/>
                <a:gd name="connsiteY228" fmla="*/ 968467 h 3259230"/>
                <a:gd name="connsiteX229" fmla="*/ 1210585 w 2082123"/>
                <a:gd name="connsiteY229" fmla="*/ 963705 h 3259230"/>
                <a:gd name="connsiteX230" fmla="*/ 1220110 w 2082123"/>
                <a:gd name="connsiteY230" fmla="*/ 949417 h 3259230"/>
                <a:gd name="connsiteX231" fmla="*/ 1248685 w 2082123"/>
                <a:gd name="connsiteY231" fmla="*/ 930367 h 3259230"/>
                <a:gd name="connsiteX232" fmla="*/ 1258210 w 2082123"/>
                <a:gd name="connsiteY232" fmla="*/ 901792 h 3259230"/>
                <a:gd name="connsiteX233" fmla="*/ 1262973 w 2082123"/>
                <a:gd name="connsiteY233" fmla="*/ 887505 h 3259230"/>
                <a:gd name="connsiteX234" fmla="*/ 1272498 w 2082123"/>
                <a:gd name="connsiteY234" fmla="*/ 873217 h 3259230"/>
                <a:gd name="connsiteX235" fmla="*/ 1267735 w 2082123"/>
                <a:gd name="connsiteY235" fmla="*/ 811305 h 3259230"/>
                <a:gd name="connsiteX236" fmla="*/ 1262973 w 2082123"/>
                <a:gd name="connsiteY236" fmla="*/ 797017 h 3259230"/>
                <a:gd name="connsiteX237" fmla="*/ 1248685 w 2082123"/>
                <a:gd name="connsiteY237" fmla="*/ 787492 h 3259230"/>
                <a:gd name="connsiteX238" fmla="*/ 1239160 w 2082123"/>
                <a:gd name="connsiteY238" fmla="*/ 758917 h 3259230"/>
                <a:gd name="connsiteX239" fmla="*/ 1234398 w 2082123"/>
                <a:gd name="connsiteY239" fmla="*/ 744630 h 3259230"/>
                <a:gd name="connsiteX240" fmla="*/ 1229635 w 2082123"/>
                <a:gd name="connsiteY240" fmla="*/ 725580 h 3259230"/>
                <a:gd name="connsiteX241" fmla="*/ 1224873 w 2082123"/>
                <a:gd name="connsiteY241" fmla="*/ 687480 h 3259230"/>
                <a:gd name="connsiteX242" fmla="*/ 1220110 w 2082123"/>
                <a:gd name="connsiteY242" fmla="*/ 673192 h 3259230"/>
                <a:gd name="connsiteX243" fmla="*/ 1210585 w 2082123"/>
                <a:gd name="connsiteY243" fmla="*/ 630330 h 3259230"/>
                <a:gd name="connsiteX244" fmla="*/ 1215348 w 2082123"/>
                <a:gd name="connsiteY244" fmla="*/ 596992 h 3259230"/>
                <a:gd name="connsiteX245" fmla="*/ 1220110 w 2082123"/>
                <a:gd name="connsiteY245" fmla="*/ 582705 h 3259230"/>
                <a:gd name="connsiteX246" fmla="*/ 1239160 w 2082123"/>
                <a:gd name="connsiteY246" fmla="*/ 577942 h 3259230"/>
                <a:gd name="connsiteX247" fmla="*/ 1262973 w 2082123"/>
                <a:gd name="connsiteY247" fmla="*/ 554130 h 3259230"/>
                <a:gd name="connsiteX248" fmla="*/ 1291548 w 2082123"/>
                <a:gd name="connsiteY248" fmla="*/ 525555 h 3259230"/>
                <a:gd name="connsiteX249" fmla="*/ 1296310 w 2082123"/>
                <a:gd name="connsiteY249" fmla="*/ 511267 h 3259230"/>
                <a:gd name="connsiteX250" fmla="*/ 1305835 w 2082123"/>
                <a:gd name="connsiteY250" fmla="*/ 496980 h 3259230"/>
                <a:gd name="connsiteX251" fmla="*/ 1310598 w 2082123"/>
                <a:gd name="connsiteY251" fmla="*/ 477930 h 3259230"/>
                <a:gd name="connsiteX252" fmla="*/ 1334410 w 2082123"/>
                <a:gd name="connsiteY252" fmla="*/ 411255 h 3259230"/>
                <a:gd name="connsiteX253" fmla="*/ 1343935 w 2082123"/>
                <a:gd name="connsiteY253" fmla="*/ 311242 h 3259230"/>
                <a:gd name="connsiteX254" fmla="*/ 1353460 w 2082123"/>
                <a:gd name="connsiteY254" fmla="*/ 268380 h 3259230"/>
                <a:gd name="connsiteX255" fmla="*/ 1358223 w 2082123"/>
                <a:gd name="connsiteY255" fmla="*/ 235042 h 3259230"/>
                <a:gd name="connsiteX256" fmla="*/ 1367748 w 2082123"/>
                <a:gd name="connsiteY256" fmla="*/ 206467 h 3259230"/>
                <a:gd name="connsiteX257" fmla="*/ 1372510 w 2082123"/>
                <a:gd name="connsiteY257" fmla="*/ 187417 h 3259230"/>
                <a:gd name="connsiteX258" fmla="*/ 1382035 w 2082123"/>
                <a:gd name="connsiteY258" fmla="*/ 92167 h 3259230"/>
                <a:gd name="connsiteX259" fmla="*/ 1405848 w 2082123"/>
                <a:gd name="connsiteY259" fmla="*/ 44542 h 3259230"/>
                <a:gd name="connsiteX260" fmla="*/ 1434423 w 2082123"/>
                <a:gd name="connsiteY260" fmla="*/ 20730 h 3259230"/>
                <a:gd name="connsiteX261" fmla="*/ 1462998 w 2082123"/>
                <a:gd name="connsiteY261" fmla="*/ 11205 h 3259230"/>
                <a:gd name="connsiteX262" fmla="*/ 1477285 w 2082123"/>
                <a:gd name="connsiteY262" fmla="*/ 6442 h 3259230"/>
                <a:gd name="connsiteX263" fmla="*/ 1491574 w 2082123"/>
                <a:gd name="connsiteY263" fmla="*/ 1680 h 3259230"/>
                <a:gd name="connsiteX264" fmla="*/ 1555530 w 2082123"/>
                <a:gd name="connsiteY264"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110448 w 2082123"/>
                <a:gd name="connsiteY171" fmla="*/ 1868580 h 3259230"/>
                <a:gd name="connsiteX172" fmla="*/ 53298 w 2082123"/>
                <a:gd name="connsiteY172" fmla="*/ 1951924 h 3259230"/>
                <a:gd name="connsiteX173" fmla="*/ 26992 w 2082123"/>
                <a:gd name="connsiteY173" fmla="*/ 1840006 h 3259230"/>
                <a:gd name="connsiteX174" fmla="*/ 15037 w 2082123"/>
                <a:gd name="connsiteY174" fmla="*/ 1811430 h 3259230"/>
                <a:gd name="connsiteX175" fmla="*/ 5513 w 2082123"/>
                <a:gd name="connsiteY175" fmla="*/ 1773330 h 3259230"/>
                <a:gd name="connsiteX176" fmla="*/ 718 w 2082123"/>
                <a:gd name="connsiteY176" fmla="*/ 1744755 h 3259230"/>
                <a:gd name="connsiteX177" fmla="*/ 781 w 2082123"/>
                <a:gd name="connsiteY177" fmla="*/ 1716180 h 3259230"/>
                <a:gd name="connsiteX178" fmla="*/ 7911 w 2082123"/>
                <a:gd name="connsiteY178" fmla="*/ 1678079 h 3259230"/>
                <a:gd name="connsiteX179" fmla="*/ 19960 w 2082123"/>
                <a:gd name="connsiteY179" fmla="*/ 1649505 h 3259230"/>
                <a:gd name="connsiteX180" fmla="*/ 48535 w 2082123"/>
                <a:gd name="connsiteY180" fmla="*/ 1630455 h 3259230"/>
                <a:gd name="connsiteX181" fmla="*/ 67585 w 2082123"/>
                <a:gd name="connsiteY181" fmla="*/ 1616167 h 3259230"/>
                <a:gd name="connsiteX182" fmla="*/ 100923 w 2082123"/>
                <a:gd name="connsiteY182" fmla="*/ 1606642 h 3259230"/>
                <a:gd name="connsiteX183" fmla="*/ 143785 w 2082123"/>
                <a:gd name="connsiteY183" fmla="*/ 1597117 h 3259230"/>
                <a:gd name="connsiteX184" fmla="*/ 215223 w 2082123"/>
                <a:gd name="connsiteY184" fmla="*/ 1611405 h 3259230"/>
                <a:gd name="connsiteX185" fmla="*/ 229510 w 2082123"/>
                <a:gd name="connsiteY185" fmla="*/ 1620930 h 3259230"/>
                <a:gd name="connsiteX186" fmla="*/ 258085 w 2082123"/>
                <a:gd name="connsiteY186" fmla="*/ 1630455 h 3259230"/>
                <a:gd name="connsiteX187" fmla="*/ 434298 w 2082123"/>
                <a:gd name="connsiteY187" fmla="*/ 1620930 h 3259230"/>
                <a:gd name="connsiteX188" fmla="*/ 467635 w 2082123"/>
                <a:gd name="connsiteY188" fmla="*/ 1611405 h 3259230"/>
                <a:gd name="connsiteX189" fmla="*/ 486685 w 2082123"/>
                <a:gd name="connsiteY189" fmla="*/ 1606642 h 3259230"/>
                <a:gd name="connsiteX190" fmla="*/ 567648 w 2082123"/>
                <a:gd name="connsiteY190" fmla="*/ 1592355 h 3259230"/>
                <a:gd name="connsiteX191" fmla="*/ 629560 w 2082123"/>
                <a:gd name="connsiteY191" fmla="*/ 1582830 h 3259230"/>
                <a:gd name="connsiteX192" fmla="*/ 848635 w 2082123"/>
                <a:gd name="connsiteY192" fmla="*/ 1573305 h 3259230"/>
                <a:gd name="connsiteX193" fmla="*/ 877210 w 2082123"/>
                <a:gd name="connsiteY193" fmla="*/ 1559017 h 3259230"/>
                <a:gd name="connsiteX194" fmla="*/ 915310 w 2082123"/>
                <a:gd name="connsiteY194" fmla="*/ 1549492 h 3259230"/>
                <a:gd name="connsiteX195" fmla="*/ 981985 w 2082123"/>
                <a:gd name="connsiteY195" fmla="*/ 1554255 h 3259230"/>
                <a:gd name="connsiteX196" fmla="*/ 1005798 w 2082123"/>
                <a:gd name="connsiteY196" fmla="*/ 1559017 h 3259230"/>
                <a:gd name="connsiteX197" fmla="*/ 1058185 w 2082123"/>
                <a:gd name="connsiteY197" fmla="*/ 1563780 h 3259230"/>
                <a:gd name="connsiteX198" fmla="*/ 1096285 w 2082123"/>
                <a:gd name="connsiteY198" fmla="*/ 1554255 h 3259230"/>
                <a:gd name="connsiteX199" fmla="*/ 1148673 w 2082123"/>
                <a:gd name="connsiteY199" fmla="*/ 1539967 h 3259230"/>
                <a:gd name="connsiteX200" fmla="*/ 1215348 w 2082123"/>
                <a:gd name="connsiteY200" fmla="*/ 1535205 h 3259230"/>
                <a:gd name="connsiteX201" fmla="*/ 1262973 w 2082123"/>
                <a:gd name="connsiteY201" fmla="*/ 1530442 h 3259230"/>
                <a:gd name="connsiteX202" fmla="*/ 1277260 w 2082123"/>
                <a:gd name="connsiteY202" fmla="*/ 1525680 h 3259230"/>
                <a:gd name="connsiteX203" fmla="*/ 1282023 w 2082123"/>
                <a:gd name="connsiteY203" fmla="*/ 1511392 h 3259230"/>
                <a:gd name="connsiteX204" fmla="*/ 1291548 w 2082123"/>
                <a:gd name="connsiteY204" fmla="*/ 1497105 h 3259230"/>
                <a:gd name="connsiteX205" fmla="*/ 1320123 w 2082123"/>
                <a:gd name="connsiteY205" fmla="*/ 1473292 h 3259230"/>
                <a:gd name="connsiteX206" fmla="*/ 1329648 w 2082123"/>
                <a:gd name="connsiteY206" fmla="*/ 1459005 h 3259230"/>
                <a:gd name="connsiteX207" fmla="*/ 1358223 w 2082123"/>
                <a:gd name="connsiteY207" fmla="*/ 1439955 h 3259230"/>
                <a:gd name="connsiteX208" fmla="*/ 1386798 w 2082123"/>
                <a:gd name="connsiteY208" fmla="*/ 1430430 h 3259230"/>
                <a:gd name="connsiteX209" fmla="*/ 1415373 w 2082123"/>
                <a:gd name="connsiteY209" fmla="*/ 1406617 h 3259230"/>
                <a:gd name="connsiteX210" fmla="*/ 1424898 w 2082123"/>
                <a:gd name="connsiteY210" fmla="*/ 1378042 h 3259230"/>
                <a:gd name="connsiteX211" fmla="*/ 1405848 w 2082123"/>
                <a:gd name="connsiteY211" fmla="*/ 1325655 h 3259230"/>
                <a:gd name="connsiteX212" fmla="*/ 1377273 w 2082123"/>
                <a:gd name="connsiteY212" fmla="*/ 1301842 h 3259230"/>
                <a:gd name="connsiteX213" fmla="*/ 1367748 w 2082123"/>
                <a:gd name="connsiteY213" fmla="*/ 1287555 h 3259230"/>
                <a:gd name="connsiteX214" fmla="*/ 1353460 w 2082123"/>
                <a:gd name="connsiteY214" fmla="*/ 1268505 h 3259230"/>
                <a:gd name="connsiteX215" fmla="*/ 1334410 w 2082123"/>
                <a:gd name="connsiteY215" fmla="*/ 1239930 h 3259230"/>
                <a:gd name="connsiteX216" fmla="*/ 1320123 w 2082123"/>
                <a:gd name="connsiteY216" fmla="*/ 1230405 h 3259230"/>
                <a:gd name="connsiteX217" fmla="*/ 1305835 w 2082123"/>
                <a:gd name="connsiteY217" fmla="*/ 1201830 h 3259230"/>
                <a:gd name="connsiteX218" fmla="*/ 1296310 w 2082123"/>
                <a:gd name="connsiteY218" fmla="*/ 1173255 h 3259230"/>
                <a:gd name="connsiteX219" fmla="*/ 1291548 w 2082123"/>
                <a:gd name="connsiteY219" fmla="*/ 1158967 h 3259230"/>
                <a:gd name="connsiteX220" fmla="*/ 1286785 w 2082123"/>
                <a:gd name="connsiteY220" fmla="*/ 1144680 h 3259230"/>
                <a:gd name="connsiteX221" fmla="*/ 1277260 w 2082123"/>
                <a:gd name="connsiteY221" fmla="*/ 1111342 h 3259230"/>
                <a:gd name="connsiteX222" fmla="*/ 1262973 w 2082123"/>
                <a:gd name="connsiteY222" fmla="*/ 1101817 h 3259230"/>
                <a:gd name="connsiteX223" fmla="*/ 1239160 w 2082123"/>
                <a:gd name="connsiteY223" fmla="*/ 1106580 h 3259230"/>
                <a:gd name="connsiteX224" fmla="*/ 1162960 w 2082123"/>
                <a:gd name="connsiteY224" fmla="*/ 1097055 h 3259230"/>
                <a:gd name="connsiteX225" fmla="*/ 1153435 w 2082123"/>
                <a:gd name="connsiteY225" fmla="*/ 1068480 h 3259230"/>
                <a:gd name="connsiteX226" fmla="*/ 1158198 w 2082123"/>
                <a:gd name="connsiteY226" fmla="*/ 1006567 h 3259230"/>
                <a:gd name="connsiteX227" fmla="*/ 1167723 w 2082123"/>
                <a:gd name="connsiteY227" fmla="*/ 992280 h 3259230"/>
                <a:gd name="connsiteX228" fmla="*/ 1196298 w 2082123"/>
                <a:gd name="connsiteY228" fmla="*/ 968467 h 3259230"/>
                <a:gd name="connsiteX229" fmla="*/ 1210585 w 2082123"/>
                <a:gd name="connsiteY229" fmla="*/ 963705 h 3259230"/>
                <a:gd name="connsiteX230" fmla="*/ 1220110 w 2082123"/>
                <a:gd name="connsiteY230" fmla="*/ 949417 h 3259230"/>
                <a:gd name="connsiteX231" fmla="*/ 1248685 w 2082123"/>
                <a:gd name="connsiteY231" fmla="*/ 930367 h 3259230"/>
                <a:gd name="connsiteX232" fmla="*/ 1258210 w 2082123"/>
                <a:gd name="connsiteY232" fmla="*/ 901792 h 3259230"/>
                <a:gd name="connsiteX233" fmla="*/ 1262973 w 2082123"/>
                <a:gd name="connsiteY233" fmla="*/ 887505 h 3259230"/>
                <a:gd name="connsiteX234" fmla="*/ 1272498 w 2082123"/>
                <a:gd name="connsiteY234" fmla="*/ 873217 h 3259230"/>
                <a:gd name="connsiteX235" fmla="*/ 1267735 w 2082123"/>
                <a:gd name="connsiteY235" fmla="*/ 811305 h 3259230"/>
                <a:gd name="connsiteX236" fmla="*/ 1262973 w 2082123"/>
                <a:gd name="connsiteY236" fmla="*/ 797017 h 3259230"/>
                <a:gd name="connsiteX237" fmla="*/ 1248685 w 2082123"/>
                <a:gd name="connsiteY237" fmla="*/ 787492 h 3259230"/>
                <a:gd name="connsiteX238" fmla="*/ 1239160 w 2082123"/>
                <a:gd name="connsiteY238" fmla="*/ 758917 h 3259230"/>
                <a:gd name="connsiteX239" fmla="*/ 1234398 w 2082123"/>
                <a:gd name="connsiteY239" fmla="*/ 744630 h 3259230"/>
                <a:gd name="connsiteX240" fmla="*/ 1229635 w 2082123"/>
                <a:gd name="connsiteY240" fmla="*/ 725580 h 3259230"/>
                <a:gd name="connsiteX241" fmla="*/ 1224873 w 2082123"/>
                <a:gd name="connsiteY241" fmla="*/ 687480 h 3259230"/>
                <a:gd name="connsiteX242" fmla="*/ 1220110 w 2082123"/>
                <a:gd name="connsiteY242" fmla="*/ 673192 h 3259230"/>
                <a:gd name="connsiteX243" fmla="*/ 1210585 w 2082123"/>
                <a:gd name="connsiteY243" fmla="*/ 630330 h 3259230"/>
                <a:gd name="connsiteX244" fmla="*/ 1215348 w 2082123"/>
                <a:gd name="connsiteY244" fmla="*/ 596992 h 3259230"/>
                <a:gd name="connsiteX245" fmla="*/ 1220110 w 2082123"/>
                <a:gd name="connsiteY245" fmla="*/ 582705 h 3259230"/>
                <a:gd name="connsiteX246" fmla="*/ 1239160 w 2082123"/>
                <a:gd name="connsiteY246" fmla="*/ 577942 h 3259230"/>
                <a:gd name="connsiteX247" fmla="*/ 1262973 w 2082123"/>
                <a:gd name="connsiteY247" fmla="*/ 554130 h 3259230"/>
                <a:gd name="connsiteX248" fmla="*/ 1291548 w 2082123"/>
                <a:gd name="connsiteY248" fmla="*/ 525555 h 3259230"/>
                <a:gd name="connsiteX249" fmla="*/ 1296310 w 2082123"/>
                <a:gd name="connsiteY249" fmla="*/ 511267 h 3259230"/>
                <a:gd name="connsiteX250" fmla="*/ 1305835 w 2082123"/>
                <a:gd name="connsiteY250" fmla="*/ 496980 h 3259230"/>
                <a:gd name="connsiteX251" fmla="*/ 1310598 w 2082123"/>
                <a:gd name="connsiteY251" fmla="*/ 477930 h 3259230"/>
                <a:gd name="connsiteX252" fmla="*/ 1334410 w 2082123"/>
                <a:gd name="connsiteY252" fmla="*/ 411255 h 3259230"/>
                <a:gd name="connsiteX253" fmla="*/ 1343935 w 2082123"/>
                <a:gd name="connsiteY253" fmla="*/ 311242 h 3259230"/>
                <a:gd name="connsiteX254" fmla="*/ 1353460 w 2082123"/>
                <a:gd name="connsiteY254" fmla="*/ 268380 h 3259230"/>
                <a:gd name="connsiteX255" fmla="*/ 1358223 w 2082123"/>
                <a:gd name="connsiteY255" fmla="*/ 235042 h 3259230"/>
                <a:gd name="connsiteX256" fmla="*/ 1367748 w 2082123"/>
                <a:gd name="connsiteY256" fmla="*/ 206467 h 3259230"/>
                <a:gd name="connsiteX257" fmla="*/ 1372510 w 2082123"/>
                <a:gd name="connsiteY257" fmla="*/ 187417 h 3259230"/>
                <a:gd name="connsiteX258" fmla="*/ 1382035 w 2082123"/>
                <a:gd name="connsiteY258" fmla="*/ 92167 h 3259230"/>
                <a:gd name="connsiteX259" fmla="*/ 1405848 w 2082123"/>
                <a:gd name="connsiteY259" fmla="*/ 44542 h 3259230"/>
                <a:gd name="connsiteX260" fmla="*/ 1434423 w 2082123"/>
                <a:gd name="connsiteY260" fmla="*/ 20730 h 3259230"/>
                <a:gd name="connsiteX261" fmla="*/ 1462998 w 2082123"/>
                <a:gd name="connsiteY261" fmla="*/ 11205 h 3259230"/>
                <a:gd name="connsiteX262" fmla="*/ 1477285 w 2082123"/>
                <a:gd name="connsiteY262" fmla="*/ 6442 h 3259230"/>
                <a:gd name="connsiteX263" fmla="*/ 1491574 w 2082123"/>
                <a:gd name="connsiteY263" fmla="*/ 1680 h 3259230"/>
                <a:gd name="connsiteX264" fmla="*/ 1555530 w 2082123"/>
                <a:gd name="connsiteY264"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110448 w 2082123"/>
                <a:gd name="connsiteY171" fmla="*/ 1868580 h 3259230"/>
                <a:gd name="connsiteX172" fmla="*/ 53298 w 2082123"/>
                <a:gd name="connsiteY172" fmla="*/ 1854292 h 3259230"/>
                <a:gd name="connsiteX173" fmla="*/ 26992 w 2082123"/>
                <a:gd name="connsiteY173" fmla="*/ 1840006 h 3259230"/>
                <a:gd name="connsiteX174" fmla="*/ 15037 w 2082123"/>
                <a:gd name="connsiteY174" fmla="*/ 1811430 h 3259230"/>
                <a:gd name="connsiteX175" fmla="*/ 5513 w 2082123"/>
                <a:gd name="connsiteY175" fmla="*/ 1773330 h 3259230"/>
                <a:gd name="connsiteX176" fmla="*/ 718 w 2082123"/>
                <a:gd name="connsiteY176" fmla="*/ 1744755 h 3259230"/>
                <a:gd name="connsiteX177" fmla="*/ 781 w 2082123"/>
                <a:gd name="connsiteY177" fmla="*/ 1716180 h 3259230"/>
                <a:gd name="connsiteX178" fmla="*/ 7911 w 2082123"/>
                <a:gd name="connsiteY178" fmla="*/ 1678079 h 3259230"/>
                <a:gd name="connsiteX179" fmla="*/ 19960 w 2082123"/>
                <a:gd name="connsiteY179" fmla="*/ 1649505 h 3259230"/>
                <a:gd name="connsiteX180" fmla="*/ 48535 w 2082123"/>
                <a:gd name="connsiteY180" fmla="*/ 1630455 h 3259230"/>
                <a:gd name="connsiteX181" fmla="*/ 67585 w 2082123"/>
                <a:gd name="connsiteY181" fmla="*/ 1616167 h 3259230"/>
                <a:gd name="connsiteX182" fmla="*/ 100923 w 2082123"/>
                <a:gd name="connsiteY182" fmla="*/ 1606642 h 3259230"/>
                <a:gd name="connsiteX183" fmla="*/ 143785 w 2082123"/>
                <a:gd name="connsiteY183" fmla="*/ 1597117 h 3259230"/>
                <a:gd name="connsiteX184" fmla="*/ 215223 w 2082123"/>
                <a:gd name="connsiteY184" fmla="*/ 1611405 h 3259230"/>
                <a:gd name="connsiteX185" fmla="*/ 229510 w 2082123"/>
                <a:gd name="connsiteY185" fmla="*/ 1620930 h 3259230"/>
                <a:gd name="connsiteX186" fmla="*/ 258085 w 2082123"/>
                <a:gd name="connsiteY186" fmla="*/ 1630455 h 3259230"/>
                <a:gd name="connsiteX187" fmla="*/ 434298 w 2082123"/>
                <a:gd name="connsiteY187" fmla="*/ 1620930 h 3259230"/>
                <a:gd name="connsiteX188" fmla="*/ 467635 w 2082123"/>
                <a:gd name="connsiteY188" fmla="*/ 1611405 h 3259230"/>
                <a:gd name="connsiteX189" fmla="*/ 486685 w 2082123"/>
                <a:gd name="connsiteY189" fmla="*/ 1606642 h 3259230"/>
                <a:gd name="connsiteX190" fmla="*/ 567648 w 2082123"/>
                <a:gd name="connsiteY190" fmla="*/ 1592355 h 3259230"/>
                <a:gd name="connsiteX191" fmla="*/ 629560 w 2082123"/>
                <a:gd name="connsiteY191" fmla="*/ 1582830 h 3259230"/>
                <a:gd name="connsiteX192" fmla="*/ 848635 w 2082123"/>
                <a:gd name="connsiteY192" fmla="*/ 1573305 h 3259230"/>
                <a:gd name="connsiteX193" fmla="*/ 877210 w 2082123"/>
                <a:gd name="connsiteY193" fmla="*/ 1559017 h 3259230"/>
                <a:gd name="connsiteX194" fmla="*/ 915310 w 2082123"/>
                <a:gd name="connsiteY194" fmla="*/ 1549492 h 3259230"/>
                <a:gd name="connsiteX195" fmla="*/ 981985 w 2082123"/>
                <a:gd name="connsiteY195" fmla="*/ 1554255 h 3259230"/>
                <a:gd name="connsiteX196" fmla="*/ 1005798 w 2082123"/>
                <a:gd name="connsiteY196" fmla="*/ 1559017 h 3259230"/>
                <a:gd name="connsiteX197" fmla="*/ 1058185 w 2082123"/>
                <a:gd name="connsiteY197" fmla="*/ 1563780 h 3259230"/>
                <a:gd name="connsiteX198" fmla="*/ 1096285 w 2082123"/>
                <a:gd name="connsiteY198" fmla="*/ 1554255 h 3259230"/>
                <a:gd name="connsiteX199" fmla="*/ 1148673 w 2082123"/>
                <a:gd name="connsiteY199" fmla="*/ 1539967 h 3259230"/>
                <a:gd name="connsiteX200" fmla="*/ 1215348 w 2082123"/>
                <a:gd name="connsiteY200" fmla="*/ 1535205 h 3259230"/>
                <a:gd name="connsiteX201" fmla="*/ 1262973 w 2082123"/>
                <a:gd name="connsiteY201" fmla="*/ 1530442 h 3259230"/>
                <a:gd name="connsiteX202" fmla="*/ 1277260 w 2082123"/>
                <a:gd name="connsiteY202" fmla="*/ 1525680 h 3259230"/>
                <a:gd name="connsiteX203" fmla="*/ 1282023 w 2082123"/>
                <a:gd name="connsiteY203" fmla="*/ 1511392 h 3259230"/>
                <a:gd name="connsiteX204" fmla="*/ 1291548 w 2082123"/>
                <a:gd name="connsiteY204" fmla="*/ 1497105 h 3259230"/>
                <a:gd name="connsiteX205" fmla="*/ 1320123 w 2082123"/>
                <a:gd name="connsiteY205" fmla="*/ 1473292 h 3259230"/>
                <a:gd name="connsiteX206" fmla="*/ 1329648 w 2082123"/>
                <a:gd name="connsiteY206" fmla="*/ 1459005 h 3259230"/>
                <a:gd name="connsiteX207" fmla="*/ 1358223 w 2082123"/>
                <a:gd name="connsiteY207" fmla="*/ 1439955 h 3259230"/>
                <a:gd name="connsiteX208" fmla="*/ 1386798 w 2082123"/>
                <a:gd name="connsiteY208" fmla="*/ 1430430 h 3259230"/>
                <a:gd name="connsiteX209" fmla="*/ 1415373 w 2082123"/>
                <a:gd name="connsiteY209" fmla="*/ 1406617 h 3259230"/>
                <a:gd name="connsiteX210" fmla="*/ 1424898 w 2082123"/>
                <a:gd name="connsiteY210" fmla="*/ 1378042 h 3259230"/>
                <a:gd name="connsiteX211" fmla="*/ 1405848 w 2082123"/>
                <a:gd name="connsiteY211" fmla="*/ 1325655 h 3259230"/>
                <a:gd name="connsiteX212" fmla="*/ 1377273 w 2082123"/>
                <a:gd name="connsiteY212" fmla="*/ 1301842 h 3259230"/>
                <a:gd name="connsiteX213" fmla="*/ 1367748 w 2082123"/>
                <a:gd name="connsiteY213" fmla="*/ 1287555 h 3259230"/>
                <a:gd name="connsiteX214" fmla="*/ 1353460 w 2082123"/>
                <a:gd name="connsiteY214" fmla="*/ 1268505 h 3259230"/>
                <a:gd name="connsiteX215" fmla="*/ 1334410 w 2082123"/>
                <a:gd name="connsiteY215" fmla="*/ 1239930 h 3259230"/>
                <a:gd name="connsiteX216" fmla="*/ 1320123 w 2082123"/>
                <a:gd name="connsiteY216" fmla="*/ 1230405 h 3259230"/>
                <a:gd name="connsiteX217" fmla="*/ 1305835 w 2082123"/>
                <a:gd name="connsiteY217" fmla="*/ 1201830 h 3259230"/>
                <a:gd name="connsiteX218" fmla="*/ 1296310 w 2082123"/>
                <a:gd name="connsiteY218" fmla="*/ 1173255 h 3259230"/>
                <a:gd name="connsiteX219" fmla="*/ 1291548 w 2082123"/>
                <a:gd name="connsiteY219" fmla="*/ 1158967 h 3259230"/>
                <a:gd name="connsiteX220" fmla="*/ 1286785 w 2082123"/>
                <a:gd name="connsiteY220" fmla="*/ 1144680 h 3259230"/>
                <a:gd name="connsiteX221" fmla="*/ 1277260 w 2082123"/>
                <a:gd name="connsiteY221" fmla="*/ 1111342 h 3259230"/>
                <a:gd name="connsiteX222" fmla="*/ 1262973 w 2082123"/>
                <a:gd name="connsiteY222" fmla="*/ 1101817 h 3259230"/>
                <a:gd name="connsiteX223" fmla="*/ 1239160 w 2082123"/>
                <a:gd name="connsiteY223" fmla="*/ 1106580 h 3259230"/>
                <a:gd name="connsiteX224" fmla="*/ 1162960 w 2082123"/>
                <a:gd name="connsiteY224" fmla="*/ 1097055 h 3259230"/>
                <a:gd name="connsiteX225" fmla="*/ 1153435 w 2082123"/>
                <a:gd name="connsiteY225" fmla="*/ 1068480 h 3259230"/>
                <a:gd name="connsiteX226" fmla="*/ 1158198 w 2082123"/>
                <a:gd name="connsiteY226" fmla="*/ 1006567 h 3259230"/>
                <a:gd name="connsiteX227" fmla="*/ 1167723 w 2082123"/>
                <a:gd name="connsiteY227" fmla="*/ 992280 h 3259230"/>
                <a:gd name="connsiteX228" fmla="*/ 1196298 w 2082123"/>
                <a:gd name="connsiteY228" fmla="*/ 968467 h 3259230"/>
                <a:gd name="connsiteX229" fmla="*/ 1210585 w 2082123"/>
                <a:gd name="connsiteY229" fmla="*/ 963705 h 3259230"/>
                <a:gd name="connsiteX230" fmla="*/ 1220110 w 2082123"/>
                <a:gd name="connsiteY230" fmla="*/ 949417 h 3259230"/>
                <a:gd name="connsiteX231" fmla="*/ 1248685 w 2082123"/>
                <a:gd name="connsiteY231" fmla="*/ 930367 h 3259230"/>
                <a:gd name="connsiteX232" fmla="*/ 1258210 w 2082123"/>
                <a:gd name="connsiteY232" fmla="*/ 901792 h 3259230"/>
                <a:gd name="connsiteX233" fmla="*/ 1262973 w 2082123"/>
                <a:gd name="connsiteY233" fmla="*/ 887505 h 3259230"/>
                <a:gd name="connsiteX234" fmla="*/ 1272498 w 2082123"/>
                <a:gd name="connsiteY234" fmla="*/ 873217 h 3259230"/>
                <a:gd name="connsiteX235" fmla="*/ 1267735 w 2082123"/>
                <a:gd name="connsiteY235" fmla="*/ 811305 h 3259230"/>
                <a:gd name="connsiteX236" fmla="*/ 1262973 w 2082123"/>
                <a:gd name="connsiteY236" fmla="*/ 797017 h 3259230"/>
                <a:gd name="connsiteX237" fmla="*/ 1248685 w 2082123"/>
                <a:gd name="connsiteY237" fmla="*/ 787492 h 3259230"/>
                <a:gd name="connsiteX238" fmla="*/ 1239160 w 2082123"/>
                <a:gd name="connsiteY238" fmla="*/ 758917 h 3259230"/>
                <a:gd name="connsiteX239" fmla="*/ 1234398 w 2082123"/>
                <a:gd name="connsiteY239" fmla="*/ 744630 h 3259230"/>
                <a:gd name="connsiteX240" fmla="*/ 1229635 w 2082123"/>
                <a:gd name="connsiteY240" fmla="*/ 725580 h 3259230"/>
                <a:gd name="connsiteX241" fmla="*/ 1224873 w 2082123"/>
                <a:gd name="connsiteY241" fmla="*/ 687480 h 3259230"/>
                <a:gd name="connsiteX242" fmla="*/ 1220110 w 2082123"/>
                <a:gd name="connsiteY242" fmla="*/ 673192 h 3259230"/>
                <a:gd name="connsiteX243" fmla="*/ 1210585 w 2082123"/>
                <a:gd name="connsiteY243" fmla="*/ 630330 h 3259230"/>
                <a:gd name="connsiteX244" fmla="*/ 1215348 w 2082123"/>
                <a:gd name="connsiteY244" fmla="*/ 596992 h 3259230"/>
                <a:gd name="connsiteX245" fmla="*/ 1220110 w 2082123"/>
                <a:gd name="connsiteY245" fmla="*/ 582705 h 3259230"/>
                <a:gd name="connsiteX246" fmla="*/ 1239160 w 2082123"/>
                <a:gd name="connsiteY246" fmla="*/ 577942 h 3259230"/>
                <a:gd name="connsiteX247" fmla="*/ 1262973 w 2082123"/>
                <a:gd name="connsiteY247" fmla="*/ 554130 h 3259230"/>
                <a:gd name="connsiteX248" fmla="*/ 1291548 w 2082123"/>
                <a:gd name="connsiteY248" fmla="*/ 525555 h 3259230"/>
                <a:gd name="connsiteX249" fmla="*/ 1296310 w 2082123"/>
                <a:gd name="connsiteY249" fmla="*/ 511267 h 3259230"/>
                <a:gd name="connsiteX250" fmla="*/ 1305835 w 2082123"/>
                <a:gd name="connsiteY250" fmla="*/ 496980 h 3259230"/>
                <a:gd name="connsiteX251" fmla="*/ 1310598 w 2082123"/>
                <a:gd name="connsiteY251" fmla="*/ 477930 h 3259230"/>
                <a:gd name="connsiteX252" fmla="*/ 1334410 w 2082123"/>
                <a:gd name="connsiteY252" fmla="*/ 411255 h 3259230"/>
                <a:gd name="connsiteX253" fmla="*/ 1343935 w 2082123"/>
                <a:gd name="connsiteY253" fmla="*/ 311242 h 3259230"/>
                <a:gd name="connsiteX254" fmla="*/ 1353460 w 2082123"/>
                <a:gd name="connsiteY254" fmla="*/ 268380 h 3259230"/>
                <a:gd name="connsiteX255" fmla="*/ 1358223 w 2082123"/>
                <a:gd name="connsiteY255" fmla="*/ 235042 h 3259230"/>
                <a:gd name="connsiteX256" fmla="*/ 1367748 w 2082123"/>
                <a:gd name="connsiteY256" fmla="*/ 206467 h 3259230"/>
                <a:gd name="connsiteX257" fmla="*/ 1372510 w 2082123"/>
                <a:gd name="connsiteY257" fmla="*/ 187417 h 3259230"/>
                <a:gd name="connsiteX258" fmla="*/ 1382035 w 2082123"/>
                <a:gd name="connsiteY258" fmla="*/ 92167 h 3259230"/>
                <a:gd name="connsiteX259" fmla="*/ 1405848 w 2082123"/>
                <a:gd name="connsiteY259" fmla="*/ 44542 h 3259230"/>
                <a:gd name="connsiteX260" fmla="*/ 1434423 w 2082123"/>
                <a:gd name="connsiteY260" fmla="*/ 20730 h 3259230"/>
                <a:gd name="connsiteX261" fmla="*/ 1462998 w 2082123"/>
                <a:gd name="connsiteY261" fmla="*/ 11205 h 3259230"/>
                <a:gd name="connsiteX262" fmla="*/ 1477285 w 2082123"/>
                <a:gd name="connsiteY262" fmla="*/ 6442 h 3259230"/>
                <a:gd name="connsiteX263" fmla="*/ 1491574 w 2082123"/>
                <a:gd name="connsiteY263" fmla="*/ 1680 h 3259230"/>
                <a:gd name="connsiteX264" fmla="*/ 1555530 w 2082123"/>
                <a:gd name="connsiteY264"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54292 h 3259230"/>
                <a:gd name="connsiteX172" fmla="*/ 26992 w 2082123"/>
                <a:gd name="connsiteY172" fmla="*/ 1840006 h 3259230"/>
                <a:gd name="connsiteX173" fmla="*/ 15037 w 2082123"/>
                <a:gd name="connsiteY173" fmla="*/ 1811430 h 3259230"/>
                <a:gd name="connsiteX174" fmla="*/ 5513 w 2082123"/>
                <a:gd name="connsiteY174" fmla="*/ 1773330 h 3259230"/>
                <a:gd name="connsiteX175" fmla="*/ 718 w 2082123"/>
                <a:gd name="connsiteY175" fmla="*/ 1744755 h 3259230"/>
                <a:gd name="connsiteX176" fmla="*/ 781 w 2082123"/>
                <a:gd name="connsiteY176" fmla="*/ 1716180 h 3259230"/>
                <a:gd name="connsiteX177" fmla="*/ 7911 w 2082123"/>
                <a:gd name="connsiteY177" fmla="*/ 1678079 h 3259230"/>
                <a:gd name="connsiteX178" fmla="*/ 19960 w 2082123"/>
                <a:gd name="connsiteY178" fmla="*/ 1649505 h 3259230"/>
                <a:gd name="connsiteX179" fmla="*/ 48535 w 2082123"/>
                <a:gd name="connsiteY179" fmla="*/ 1630455 h 3259230"/>
                <a:gd name="connsiteX180" fmla="*/ 67585 w 2082123"/>
                <a:gd name="connsiteY180" fmla="*/ 1616167 h 3259230"/>
                <a:gd name="connsiteX181" fmla="*/ 100923 w 2082123"/>
                <a:gd name="connsiteY181" fmla="*/ 1606642 h 3259230"/>
                <a:gd name="connsiteX182" fmla="*/ 143785 w 2082123"/>
                <a:gd name="connsiteY182" fmla="*/ 1597117 h 3259230"/>
                <a:gd name="connsiteX183" fmla="*/ 215223 w 2082123"/>
                <a:gd name="connsiteY183" fmla="*/ 1611405 h 3259230"/>
                <a:gd name="connsiteX184" fmla="*/ 229510 w 2082123"/>
                <a:gd name="connsiteY184" fmla="*/ 1620930 h 3259230"/>
                <a:gd name="connsiteX185" fmla="*/ 258085 w 2082123"/>
                <a:gd name="connsiteY185" fmla="*/ 1630455 h 3259230"/>
                <a:gd name="connsiteX186" fmla="*/ 434298 w 2082123"/>
                <a:gd name="connsiteY186" fmla="*/ 1620930 h 3259230"/>
                <a:gd name="connsiteX187" fmla="*/ 467635 w 2082123"/>
                <a:gd name="connsiteY187" fmla="*/ 1611405 h 3259230"/>
                <a:gd name="connsiteX188" fmla="*/ 486685 w 2082123"/>
                <a:gd name="connsiteY188" fmla="*/ 1606642 h 3259230"/>
                <a:gd name="connsiteX189" fmla="*/ 567648 w 2082123"/>
                <a:gd name="connsiteY189" fmla="*/ 1592355 h 3259230"/>
                <a:gd name="connsiteX190" fmla="*/ 629560 w 2082123"/>
                <a:gd name="connsiteY190" fmla="*/ 1582830 h 3259230"/>
                <a:gd name="connsiteX191" fmla="*/ 848635 w 2082123"/>
                <a:gd name="connsiteY191" fmla="*/ 1573305 h 3259230"/>
                <a:gd name="connsiteX192" fmla="*/ 877210 w 2082123"/>
                <a:gd name="connsiteY192" fmla="*/ 1559017 h 3259230"/>
                <a:gd name="connsiteX193" fmla="*/ 915310 w 2082123"/>
                <a:gd name="connsiteY193" fmla="*/ 1549492 h 3259230"/>
                <a:gd name="connsiteX194" fmla="*/ 981985 w 2082123"/>
                <a:gd name="connsiteY194" fmla="*/ 1554255 h 3259230"/>
                <a:gd name="connsiteX195" fmla="*/ 1005798 w 2082123"/>
                <a:gd name="connsiteY195" fmla="*/ 1559017 h 3259230"/>
                <a:gd name="connsiteX196" fmla="*/ 1058185 w 2082123"/>
                <a:gd name="connsiteY196" fmla="*/ 1563780 h 3259230"/>
                <a:gd name="connsiteX197" fmla="*/ 1096285 w 2082123"/>
                <a:gd name="connsiteY197" fmla="*/ 1554255 h 3259230"/>
                <a:gd name="connsiteX198" fmla="*/ 1148673 w 2082123"/>
                <a:gd name="connsiteY198" fmla="*/ 1539967 h 3259230"/>
                <a:gd name="connsiteX199" fmla="*/ 1215348 w 2082123"/>
                <a:gd name="connsiteY199" fmla="*/ 1535205 h 3259230"/>
                <a:gd name="connsiteX200" fmla="*/ 1262973 w 2082123"/>
                <a:gd name="connsiteY200" fmla="*/ 1530442 h 3259230"/>
                <a:gd name="connsiteX201" fmla="*/ 1277260 w 2082123"/>
                <a:gd name="connsiteY201" fmla="*/ 1525680 h 3259230"/>
                <a:gd name="connsiteX202" fmla="*/ 1282023 w 2082123"/>
                <a:gd name="connsiteY202" fmla="*/ 1511392 h 3259230"/>
                <a:gd name="connsiteX203" fmla="*/ 1291548 w 2082123"/>
                <a:gd name="connsiteY203" fmla="*/ 1497105 h 3259230"/>
                <a:gd name="connsiteX204" fmla="*/ 1320123 w 2082123"/>
                <a:gd name="connsiteY204" fmla="*/ 1473292 h 3259230"/>
                <a:gd name="connsiteX205" fmla="*/ 1329648 w 2082123"/>
                <a:gd name="connsiteY205" fmla="*/ 1459005 h 3259230"/>
                <a:gd name="connsiteX206" fmla="*/ 1358223 w 2082123"/>
                <a:gd name="connsiteY206" fmla="*/ 1439955 h 3259230"/>
                <a:gd name="connsiteX207" fmla="*/ 1386798 w 2082123"/>
                <a:gd name="connsiteY207" fmla="*/ 1430430 h 3259230"/>
                <a:gd name="connsiteX208" fmla="*/ 1415373 w 2082123"/>
                <a:gd name="connsiteY208" fmla="*/ 1406617 h 3259230"/>
                <a:gd name="connsiteX209" fmla="*/ 1424898 w 2082123"/>
                <a:gd name="connsiteY209" fmla="*/ 1378042 h 3259230"/>
                <a:gd name="connsiteX210" fmla="*/ 1405848 w 2082123"/>
                <a:gd name="connsiteY210" fmla="*/ 1325655 h 3259230"/>
                <a:gd name="connsiteX211" fmla="*/ 1377273 w 2082123"/>
                <a:gd name="connsiteY211" fmla="*/ 1301842 h 3259230"/>
                <a:gd name="connsiteX212" fmla="*/ 1367748 w 2082123"/>
                <a:gd name="connsiteY212" fmla="*/ 1287555 h 3259230"/>
                <a:gd name="connsiteX213" fmla="*/ 1353460 w 2082123"/>
                <a:gd name="connsiteY213" fmla="*/ 1268505 h 3259230"/>
                <a:gd name="connsiteX214" fmla="*/ 1334410 w 2082123"/>
                <a:gd name="connsiteY214" fmla="*/ 1239930 h 3259230"/>
                <a:gd name="connsiteX215" fmla="*/ 1320123 w 2082123"/>
                <a:gd name="connsiteY215" fmla="*/ 1230405 h 3259230"/>
                <a:gd name="connsiteX216" fmla="*/ 1305835 w 2082123"/>
                <a:gd name="connsiteY216" fmla="*/ 1201830 h 3259230"/>
                <a:gd name="connsiteX217" fmla="*/ 1296310 w 2082123"/>
                <a:gd name="connsiteY217" fmla="*/ 1173255 h 3259230"/>
                <a:gd name="connsiteX218" fmla="*/ 1291548 w 2082123"/>
                <a:gd name="connsiteY218" fmla="*/ 1158967 h 3259230"/>
                <a:gd name="connsiteX219" fmla="*/ 1286785 w 2082123"/>
                <a:gd name="connsiteY219" fmla="*/ 1144680 h 3259230"/>
                <a:gd name="connsiteX220" fmla="*/ 1277260 w 2082123"/>
                <a:gd name="connsiteY220" fmla="*/ 1111342 h 3259230"/>
                <a:gd name="connsiteX221" fmla="*/ 1262973 w 2082123"/>
                <a:gd name="connsiteY221" fmla="*/ 1101817 h 3259230"/>
                <a:gd name="connsiteX222" fmla="*/ 1239160 w 2082123"/>
                <a:gd name="connsiteY222" fmla="*/ 1106580 h 3259230"/>
                <a:gd name="connsiteX223" fmla="*/ 1162960 w 2082123"/>
                <a:gd name="connsiteY223" fmla="*/ 1097055 h 3259230"/>
                <a:gd name="connsiteX224" fmla="*/ 1153435 w 2082123"/>
                <a:gd name="connsiteY224" fmla="*/ 1068480 h 3259230"/>
                <a:gd name="connsiteX225" fmla="*/ 1158198 w 2082123"/>
                <a:gd name="connsiteY225" fmla="*/ 1006567 h 3259230"/>
                <a:gd name="connsiteX226" fmla="*/ 1167723 w 2082123"/>
                <a:gd name="connsiteY226" fmla="*/ 992280 h 3259230"/>
                <a:gd name="connsiteX227" fmla="*/ 1196298 w 2082123"/>
                <a:gd name="connsiteY227" fmla="*/ 968467 h 3259230"/>
                <a:gd name="connsiteX228" fmla="*/ 1210585 w 2082123"/>
                <a:gd name="connsiteY228" fmla="*/ 963705 h 3259230"/>
                <a:gd name="connsiteX229" fmla="*/ 1220110 w 2082123"/>
                <a:gd name="connsiteY229" fmla="*/ 949417 h 3259230"/>
                <a:gd name="connsiteX230" fmla="*/ 1248685 w 2082123"/>
                <a:gd name="connsiteY230" fmla="*/ 930367 h 3259230"/>
                <a:gd name="connsiteX231" fmla="*/ 1258210 w 2082123"/>
                <a:gd name="connsiteY231" fmla="*/ 901792 h 3259230"/>
                <a:gd name="connsiteX232" fmla="*/ 1262973 w 2082123"/>
                <a:gd name="connsiteY232" fmla="*/ 887505 h 3259230"/>
                <a:gd name="connsiteX233" fmla="*/ 1272498 w 2082123"/>
                <a:gd name="connsiteY233" fmla="*/ 873217 h 3259230"/>
                <a:gd name="connsiteX234" fmla="*/ 1267735 w 2082123"/>
                <a:gd name="connsiteY234" fmla="*/ 811305 h 3259230"/>
                <a:gd name="connsiteX235" fmla="*/ 1262973 w 2082123"/>
                <a:gd name="connsiteY235" fmla="*/ 797017 h 3259230"/>
                <a:gd name="connsiteX236" fmla="*/ 1248685 w 2082123"/>
                <a:gd name="connsiteY236" fmla="*/ 787492 h 3259230"/>
                <a:gd name="connsiteX237" fmla="*/ 1239160 w 2082123"/>
                <a:gd name="connsiteY237" fmla="*/ 758917 h 3259230"/>
                <a:gd name="connsiteX238" fmla="*/ 1234398 w 2082123"/>
                <a:gd name="connsiteY238" fmla="*/ 744630 h 3259230"/>
                <a:gd name="connsiteX239" fmla="*/ 1229635 w 2082123"/>
                <a:gd name="connsiteY239" fmla="*/ 725580 h 3259230"/>
                <a:gd name="connsiteX240" fmla="*/ 1224873 w 2082123"/>
                <a:gd name="connsiteY240" fmla="*/ 687480 h 3259230"/>
                <a:gd name="connsiteX241" fmla="*/ 1220110 w 2082123"/>
                <a:gd name="connsiteY241" fmla="*/ 673192 h 3259230"/>
                <a:gd name="connsiteX242" fmla="*/ 1210585 w 2082123"/>
                <a:gd name="connsiteY242" fmla="*/ 630330 h 3259230"/>
                <a:gd name="connsiteX243" fmla="*/ 1215348 w 2082123"/>
                <a:gd name="connsiteY243" fmla="*/ 596992 h 3259230"/>
                <a:gd name="connsiteX244" fmla="*/ 1220110 w 2082123"/>
                <a:gd name="connsiteY244" fmla="*/ 582705 h 3259230"/>
                <a:gd name="connsiteX245" fmla="*/ 1239160 w 2082123"/>
                <a:gd name="connsiteY245" fmla="*/ 577942 h 3259230"/>
                <a:gd name="connsiteX246" fmla="*/ 1262973 w 2082123"/>
                <a:gd name="connsiteY246" fmla="*/ 554130 h 3259230"/>
                <a:gd name="connsiteX247" fmla="*/ 1291548 w 2082123"/>
                <a:gd name="connsiteY247" fmla="*/ 525555 h 3259230"/>
                <a:gd name="connsiteX248" fmla="*/ 1296310 w 2082123"/>
                <a:gd name="connsiteY248" fmla="*/ 511267 h 3259230"/>
                <a:gd name="connsiteX249" fmla="*/ 1305835 w 2082123"/>
                <a:gd name="connsiteY249" fmla="*/ 496980 h 3259230"/>
                <a:gd name="connsiteX250" fmla="*/ 1310598 w 2082123"/>
                <a:gd name="connsiteY250" fmla="*/ 477930 h 3259230"/>
                <a:gd name="connsiteX251" fmla="*/ 1334410 w 2082123"/>
                <a:gd name="connsiteY251" fmla="*/ 411255 h 3259230"/>
                <a:gd name="connsiteX252" fmla="*/ 1343935 w 2082123"/>
                <a:gd name="connsiteY252" fmla="*/ 311242 h 3259230"/>
                <a:gd name="connsiteX253" fmla="*/ 1353460 w 2082123"/>
                <a:gd name="connsiteY253" fmla="*/ 268380 h 3259230"/>
                <a:gd name="connsiteX254" fmla="*/ 1358223 w 2082123"/>
                <a:gd name="connsiteY254" fmla="*/ 235042 h 3259230"/>
                <a:gd name="connsiteX255" fmla="*/ 1367748 w 2082123"/>
                <a:gd name="connsiteY255" fmla="*/ 206467 h 3259230"/>
                <a:gd name="connsiteX256" fmla="*/ 1372510 w 2082123"/>
                <a:gd name="connsiteY256" fmla="*/ 187417 h 3259230"/>
                <a:gd name="connsiteX257" fmla="*/ 1382035 w 2082123"/>
                <a:gd name="connsiteY257" fmla="*/ 92167 h 3259230"/>
                <a:gd name="connsiteX258" fmla="*/ 1405848 w 2082123"/>
                <a:gd name="connsiteY258" fmla="*/ 44542 h 3259230"/>
                <a:gd name="connsiteX259" fmla="*/ 1434423 w 2082123"/>
                <a:gd name="connsiteY259" fmla="*/ 20730 h 3259230"/>
                <a:gd name="connsiteX260" fmla="*/ 1462998 w 2082123"/>
                <a:gd name="connsiteY260" fmla="*/ 11205 h 3259230"/>
                <a:gd name="connsiteX261" fmla="*/ 1477285 w 2082123"/>
                <a:gd name="connsiteY261" fmla="*/ 6442 h 3259230"/>
                <a:gd name="connsiteX262" fmla="*/ 1491574 w 2082123"/>
                <a:gd name="connsiteY262" fmla="*/ 1680 h 3259230"/>
                <a:gd name="connsiteX263" fmla="*/ 1555530 w 2082123"/>
                <a:gd name="connsiteY263"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54292 h 3259230"/>
                <a:gd name="connsiteX172" fmla="*/ 15037 w 2082123"/>
                <a:gd name="connsiteY172" fmla="*/ 1811430 h 3259230"/>
                <a:gd name="connsiteX173" fmla="*/ 5513 w 2082123"/>
                <a:gd name="connsiteY173" fmla="*/ 1773330 h 3259230"/>
                <a:gd name="connsiteX174" fmla="*/ 718 w 2082123"/>
                <a:gd name="connsiteY174" fmla="*/ 1744755 h 3259230"/>
                <a:gd name="connsiteX175" fmla="*/ 781 w 2082123"/>
                <a:gd name="connsiteY175" fmla="*/ 1716180 h 3259230"/>
                <a:gd name="connsiteX176" fmla="*/ 7911 w 2082123"/>
                <a:gd name="connsiteY176" fmla="*/ 1678079 h 3259230"/>
                <a:gd name="connsiteX177" fmla="*/ 19960 w 2082123"/>
                <a:gd name="connsiteY177" fmla="*/ 1649505 h 3259230"/>
                <a:gd name="connsiteX178" fmla="*/ 48535 w 2082123"/>
                <a:gd name="connsiteY178" fmla="*/ 1630455 h 3259230"/>
                <a:gd name="connsiteX179" fmla="*/ 67585 w 2082123"/>
                <a:gd name="connsiteY179" fmla="*/ 1616167 h 3259230"/>
                <a:gd name="connsiteX180" fmla="*/ 100923 w 2082123"/>
                <a:gd name="connsiteY180" fmla="*/ 1606642 h 3259230"/>
                <a:gd name="connsiteX181" fmla="*/ 143785 w 2082123"/>
                <a:gd name="connsiteY181" fmla="*/ 1597117 h 3259230"/>
                <a:gd name="connsiteX182" fmla="*/ 215223 w 2082123"/>
                <a:gd name="connsiteY182" fmla="*/ 1611405 h 3259230"/>
                <a:gd name="connsiteX183" fmla="*/ 229510 w 2082123"/>
                <a:gd name="connsiteY183" fmla="*/ 1620930 h 3259230"/>
                <a:gd name="connsiteX184" fmla="*/ 258085 w 2082123"/>
                <a:gd name="connsiteY184" fmla="*/ 1630455 h 3259230"/>
                <a:gd name="connsiteX185" fmla="*/ 434298 w 2082123"/>
                <a:gd name="connsiteY185" fmla="*/ 1620930 h 3259230"/>
                <a:gd name="connsiteX186" fmla="*/ 467635 w 2082123"/>
                <a:gd name="connsiteY186" fmla="*/ 1611405 h 3259230"/>
                <a:gd name="connsiteX187" fmla="*/ 486685 w 2082123"/>
                <a:gd name="connsiteY187" fmla="*/ 1606642 h 3259230"/>
                <a:gd name="connsiteX188" fmla="*/ 567648 w 2082123"/>
                <a:gd name="connsiteY188" fmla="*/ 1592355 h 3259230"/>
                <a:gd name="connsiteX189" fmla="*/ 629560 w 2082123"/>
                <a:gd name="connsiteY189" fmla="*/ 1582830 h 3259230"/>
                <a:gd name="connsiteX190" fmla="*/ 848635 w 2082123"/>
                <a:gd name="connsiteY190" fmla="*/ 1573305 h 3259230"/>
                <a:gd name="connsiteX191" fmla="*/ 877210 w 2082123"/>
                <a:gd name="connsiteY191" fmla="*/ 1559017 h 3259230"/>
                <a:gd name="connsiteX192" fmla="*/ 915310 w 2082123"/>
                <a:gd name="connsiteY192" fmla="*/ 1549492 h 3259230"/>
                <a:gd name="connsiteX193" fmla="*/ 981985 w 2082123"/>
                <a:gd name="connsiteY193" fmla="*/ 1554255 h 3259230"/>
                <a:gd name="connsiteX194" fmla="*/ 1005798 w 2082123"/>
                <a:gd name="connsiteY194" fmla="*/ 1559017 h 3259230"/>
                <a:gd name="connsiteX195" fmla="*/ 1058185 w 2082123"/>
                <a:gd name="connsiteY195" fmla="*/ 1563780 h 3259230"/>
                <a:gd name="connsiteX196" fmla="*/ 1096285 w 2082123"/>
                <a:gd name="connsiteY196" fmla="*/ 1554255 h 3259230"/>
                <a:gd name="connsiteX197" fmla="*/ 1148673 w 2082123"/>
                <a:gd name="connsiteY197" fmla="*/ 1539967 h 3259230"/>
                <a:gd name="connsiteX198" fmla="*/ 1215348 w 2082123"/>
                <a:gd name="connsiteY198" fmla="*/ 1535205 h 3259230"/>
                <a:gd name="connsiteX199" fmla="*/ 1262973 w 2082123"/>
                <a:gd name="connsiteY199" fmla="*/ 1530442 h 3259230"/>
                <a:gd name="connsiteX200" fmla="*/ 1277260 w 2082123"/>
                <a:gd name="connsiteY200" fmla="*/ 1525680 h 3259230"/>
                <a:gd name="connsiteX201" fmla="*/ 1282023 w 2082123"/>
                <a:gd name="connsiteY201" fmla="*/ 1511392 h 3259230"/>
                <a:gd name="connsiteX202" fmla="*/ 1291548 w 2082123"/>
                <a:gd name="connsiteY202" fmla="*/ 1497105 h 3259230"/>
                <a:gd name="connsiteX203" fmla="*/ 1320123 w 2082123"/>
                <a:gd name="connsiteY203" fmla="*/ 1473292 h 3259230"/>
                <a:gd name="connsiteX204" fmla="*/ 1329648 w 2082123"/>
                <a:gd name="connsiteY204" fmla="*/ 1459005 h 3259230"/>
                <a:gd name="connsiteX205" fmla="*/ 1358223 w 2082123"/>
                <a:gd name="connsiteY205" fmla="*/ 1439955 h 3259230"/>
                <a:gd name="connsiteX206" fmla="*/ 1386798 w 2082123"/>
                <a:gd name="connsiteY206" fmla="*/ 1430430 h 3259230"/>
                <a:gd name="connsiteX207" fmla="*/ 1415373 w 2082123"/>
                <a:gd name="connsiteY207" fmla="*/ 1406617 h 3259230"/>
                <a:gd name="connsiteX208" fmla="*/ 1424898 w 2082123"/>
                <a:gd name="connsiteY208" fmla="*/ 1378042 h 3259230"/>
                <a:gd name="connsiteX209" fmla="*/ 1405848 w 2082123"/>
                <a:gd name="connsiteY209" fmla="*/ 1325655 h 3259230"/>
                <a:gd name="connsiteX210" fmla="*/ 1377273 w 2082123"/>
                <a:gd name="connsiteY210" fmla="*/ 1301842 h 3259230"/>
                <a:gd name="connsiteX211" fmla="*/ 1367748 w 2082123"/>
                <a:gd name="connsiteY211" fmla="*/ 1287555 h 3259230"/>
                <a:gd name="connsiteX212" fmla="*/ 1353460 w 2082123"/>
                <a:gd name="connsiteY212" fmla="*/ 1268505 h 3259230"/>
                <a:gd name="connsiteX213" fmla="*/ 1334410 w 2082123"/>
                <a:gd name="connsiteY213" fmla="*/ 1239930 h 3259230"/>
                <a:gd name="connsiteX214" fmla="*/ 1320123 w 2082123"/>
                <a:gd name="connsiteY214" fmla="*/ 1230405 h 3259230"/>
                <a:gd name="connsiteX215" fmla="*/ 1305835 w 2082123"/>
                <a:gd name="connsiteY215" fmla="*/ 1201830 h 3259230"/>
                <a:gd name="connsiteX216" fmla="*/ 1296310 w 2082123"/>
                <a:gd name="connsiteY216" fmla="*/ 1173255 h 3259230"/>
                <a:gd name="connsiteX217" fmla="*/ 1291548 w 2082123"/>
                <a:gd name="connsiteY217" fmla="*/ 1158967 h 3259230"/>
                <a:gd name="connsiteX218" fmla="*/ 1286785 w 2082123"/>
                <a:gd name="connsiteY218" fmla="*/ 1144680 h 3259230"/>
                <a:gd name="connsiteX219" fmla="*/ 1277260 w 2082123"/>
                <a:gd name="connsiteY219" fmla="*/ 1111342 h 3259230"/>
                <a:gd name="connsiteX220" fmla="*/ 1262973 w 2082123"/>
                <a:gd name="connsiteY220" fmla="*/ 1101817 h 3259230"/>
                <a:gd name="connsiteX221" fmla="*/ 1239160 w 2082123"/>
                <a:gd name="connsiteY221" fmla="*/ 1106580 h 3259230"/>
                <a:gd name="connsiteX222" fmla="*/ 1162960 w 2082123"/>
                <a:gd name="connsiteY222" fmla="*/ 1097055 h 3259230"/>
                <a:gd name="connsiteX223" fmla="*/ 1153435 w 2082123"/>
                <a:gd name="connsiteY223" fmla="*/ 1068480 h 3259230"/>
                <a:gd name="connsiteX224" fmla="*/ 1158198 w 2082123"/>
                <a:gd name="connsiteY224" fmla="*/ 1006567 h 3259230"/>
                <a:gd name="connsiteX225" fmla="*/ 1167723 w 2082123"/>
                <a:gd name="connsiteY225" fmla="*/ 992280 h 3259230"/>
                <a:gd name="connsiteX226" fmla="*/ 1196298 w 2082123"/>
                <a:gd name="connsiteY226" fmla="*/ 968467 h 3259230"/>
                <a:gd name="connsiteX227" fmla="*/ 1210585 w 2082123"/>
                <a:gd name="connsiteY227" fmla="*/ 963705 h 3259230"/>
                <a:gd name="connsiteX228" fmla="*/ 1220110 w 2082123"/>
                <a:gd name="connsiteY228" fmla="*/ 949417 h 3259230"/>
                <a:gd name="connsiteX229" fmla="*/ 1248685 w 2082123"/>
                <a:gd name="connsiteY229" fmla="*/ 930367 h 3259230"/>
                <a:gd name="connsiteX230" fmla="*/ 1258210 w 2082123"/>
                <a:gd name="connsiteY230" fmla="*/ 901792 h 3259230"/>
                <a:gd name="connsiteX231" fmla="*/ 1262973 w 2082123"/>
                <a:gd name="connsiteY231" fmla="*/ 887505 h 3259230"/>
                <a:gd name="connsiteX232" fmla="*/ 1272498 w 2082123"/>
                <a:gd name="connsiteY232" fmla="*/ 873217 h 3259230"/>
                <a:gd name="connsiteX233" fmla="*/ 1267735 w 2082123"/>
                <a:gd name="connsiteY233" fmla="*/ 811305 h 3259230"/>
                <a:gd name="connsiteX234" fmla="*/ 1262973 w 2082123"/>
                <a:gd name="connsiteY234" fmla="*/ 797017 h 3259230"/>
                <a:gd name="connsiteX235" fmla="*/ 1248685 w 2082123"/>
                <a:gd name="connsiteY235" fmla="*/ 787492 h 3259230"/>
                <a:gd name="connsiteX236" fmla="*/ 1239160 w 2082123"/>
                <a:gd name="connsiteY236" fmla="*/ 758917 h 3259230"/>
                <a:gd name="connsiteX237" fmla="*/ 1234398 w 2082123"/>
                <a:gd name="connsiteY237" fmla="*/ 744630 h 3259230"/>
                <a:gd name="connsiteX238" fmla="*/ 1229635 w 2082123"/>
                <a:gd name="connsiteY238" fmla="*/ 725580 h 3259230"/>
                <a:gd name="connsiteX239" fmla="*/ 1224873 w 2082123"/>
                <a:gd name="connsiteY239" fmla="*/ 687480 h 3259230"/>
                <a:gd name="connsiteX240" fmla="*/ 1220110 w 2082123"/>
                <a:gd name="connsiteY240" fmla="*/ 673192 h 3259230"/>
                <a:gd name="connsiteX241" fmla="*/ 1210585 w 2082123"/>
                <a:gd name="connsiteY241" fmla="*/ 630330 h 3259230"/>
                <a:gd name="connsiteX242" fmla="*/ 1215348 w 2082123"/>
                <a:gd name="connsiteY242" fmla="*/ 596992 h 3259230"/>
                <a:gd name="connsiteX243" fmla="*/ 1220110 w 2082123"/>
                <a:gd name="connsiteY243" fmla="*/ 582705 h 3259230"/>
                <a:gd name="connsiteX244" fmla="*/ 1239160 w 2082123"/>
                <a:gd name="connsiteY244" fmla="*/ 577942 h 3259230"/>
                <a:gd name="connsiteX245" fmla="*/ 1262973 w 2082123"/>
                <a:gd name="connsiteY245" fmla="*/ 554130 h 3259230"/>
                <a:gd name="connsiteX246" fmla="*/ 1291548 w 2082123"/>
                <a:gd name="connsiteY246" fmla="*/ 525555 h 3259230"/>
                <a:gd name="connsiteX247" fmla="*/ 1296310 w 2082123"/>
                <a:gd name="connsiteY247" fmla="*/ 511267 h 3259230"/>
                <a:gd name="connsiteX248" fmla="*/ 1305835 w 2082123"/>
                <a:gd name="connsiteY248" fmla="*/ 496980 h 3259230"/>
                <a:gd name="connsiteX249" fmla="*/ 1310598 w 2082123"/>
                <a:gd name="connsiteY249" fmla="*/ 477930 h 3259230"/>
                <a:gd name="connsiteX250" fmla="*/ 1334410 w 2082123"/>
                <a:gd name="connsiteY250" fmla="*/ 411255 h 3259230"/>
                <a:gd name="connsiteX251" fmla="*/ 1343935 w 2082123"/>
                <a:gd name="connsiteY251" fmla="*/ 311242 h 3259230"/>
                <a:gd name="connsiteX252" fmla="*/ 1353460 w 2082123"/>
                <a:gd name="connsiteY252" fmla="*/ 268380 h 3259230"/>
                <a:gd name="connsiteX253" fmla="*/ 1358223 w 2082123"/>
                <a:gd name="connsiteY253" fmla="*/ 235042 h 3259230"/>
                <a:gd name="connsiteX254" fmla="*/ 1367748 w 2082123"/>
                <a:gd name="connsiteY254" fmla="*/ 206467 h 3259230"/>
                <a:gd name="connsiteX255" fmla="*/ 1372510 w 2082123"/>
                <a:gd name="connsiteY255" fmla="*/ 187417 h 3259230"/>
                <a:gd name="connsiteX256" fmla="*/ 1382035 w 2082123"/>
                <a:gd name="connsiteY256" fmla="*/ 92167 h 3259230"/>
                <a:gd name="connsiteX257" fmla="*/ 1405848 w 2082123"/>
                <a:gd name="connsiteY257" fmla="*/ 44542 h 3259230"/>
                <a:gd name="connsiteX258" fmla="*/ 1434423 w 2082123"/>
                <a:gd name="connsiteY258" fmla="*/ 20730 h 3259230"/>
                <a:gd name="connsiteX259" fmla="*/ 1462998 w 2082123"/>
                <a:gd name="connsiteY259" fmla="*/ 11205 h 3259230"/>
                <a:gd name="connsiteX260" fmla="*/ 1477285 w 2082123"/>
                <a:gd name="connsiteY260" fmla="*/ 6442 h 3259230"/>
                <a:gd name="connsiteX261" fmla="*/ 1491574 w 2082123"/>
                <a:gd name="connsiteY261" fmla="*/ 1680 h 3259230"/>
                <a:gd name="connsiteX262" fmla="*/ 1555530 w 2082123"/>
                <a:gd name="connsiteY262"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54292 h 3259230"/>
                <a:gd name="connsiteX172" fmla="*/ 15037 w 2082123"/>
                <a:gd name="connsiteY172" fmla="*/ 1811430 h 3259230"/>
                <a:gd name="connsiteX173" fmla="*/ 5513 w 2082123"/>
                <a:gd name="connsiteY173" fmla="*/ 1773330 h 3259230"/>
                <a:gd name="connsiteX174" fmla="*/ 718 w 2082123"/>
                <a:gd name="connsiteY174" fmla="*/ 1744755 h 3259230"/>
                <a:gd name="connsiteX175" fmla="*/ 781 w 2082123"/>
                <a:gd name="connsiteY175" fmla="*/ 1716180 h 3259230"/>
                <a:gd name="connsiteX176" fmla="*/ 7911 w 2082123"/>
                <a:gd name="connsiteY176" fmla="*/ 1678079 h 3259230"/>
                <a:gd name="connsiteX177" fmla="*/ 19960 w 2082123"/>
                <a:gd name="connsiteY177" fmla="*/ 1649505 h 3259230"/>
                <a:gd name="connsiteX178" fmla="*/ 48535 w 2082123"/>
                <a:gd name="connsiteY178" fmla="*/ 1630455 h 3259230"/>
                <a:gd name="connsiteX179" fmla="*/ 67585 w 2082123"/>
                <a:gd name="connsiteY179" fmla="*/ 1616167 h 3259230"/>
                <a:gd name="connsiteX180" fmla="*/ 100923 w 2082123"/>
                <a:gd name="connsiteY180" fmla="*/ 1606642 h 3259230"/>
                <a:gd name="connsiteX181" fmla="*/ 143785 w 2082123"/>
                <a:gd name="connsiteY181" fmla="*/ 1597117 h 3259230"/>
                <a:gd name="connsiteX182" fmla="*/ 215223 w 2082123"/>
                <a:gd name="connsiteY182" fmla="*/ 1611405 h 3259230"/>
                <a:gd name="connsiteX183" fmla="*/ 229510 w 2082123"/>
                <a:gd name="connsiteY183" fmla="*/ 1620930 h 3259230"/>
                <a:gd name="connsiteX184" fmla="*/ 258085 w 2082123"/>
                <a:gd name="connsiteY184" fmla="*/ 1630455 h 3259230"/>
                <a:gd name="connsiteX185" fmla="*/ 434298 w 2082123"/>
                <a:gd name="connsiteY185" fmla="*/ 1620930 h 3259230"/>
                <a:gd name="connsiteX186" fmla="*/ 467635 w 2082123"/>
                <a:gd name="connsiteY186" fmla="*/ 1611405 h 3259230"/>
                <a:gd name="connsiteX187" fmla="*/ 486685 w 2082123"/>
                <a:gd name="connsiteY187" fmla="*/ 1606642 h 3259230"/>
                <a:gd name="connsiteX188" fmla="*/ 567648 w 2082123"/>
                <a:gd name="connsiteY188" fmla="*/ 1592355 h 3259230"/>
                <a:gd name="connsiteX189" fmla="*/ 629560 w 2082123"/>
                <a:gd name="connsiteY189" fmla="*/ 1582830 h 3259230"/>
                <a:gd name="connsiteX190" fmla="*/ 848635 w 2082123"/>
                <a:gd name="connsiteY190" fmla="*/ 1573305 h 3259230"/>
                <a:gd name="connsiteX191" fmla="*/ 877210 w 2082123"/>
                <a:gd name="connsiteY191" fmla="*/ 1559017 h 3259230"/>
                <a:gd name="connsiteX192" fmla="*/ 915310 w 2082123"/>
                <a:gd name="connsiteY192" fmla="*/ 1549492 h 3259230"/>
                <a:gd name="connsiteX193" fmla="*/ 981985 w 2082123"/>
                <a:gd name="connsiteY193" fmla="*/ 1554255 h 3259230"/>
                <a:gd name="connsiteX194" fmla="*/ 1005798 w 2082123"/>
                <a:gd name="connsiteY194" fmla="*/ 1559017 h 3259230"/>
                <a:gd name="connsiteX195" fmla="*/ 1058185 w 2082123"/>
                <a:gd name="connsiteY195" fmla="*/ 1563780 h 3259230"/>
                <a:gd name="connsiteX196" fmla="*/ 1096285 w 2082123"/>
                <a:gd name="connsiteY196" fmla="*/ 1554255 h 3259230"/>
                <a:gd name="connsiteX197" fmla="*/ 1148673 w 2082123"/>
                <a:gd name="connsiteY197" fmla="*/ 1539967 h 3259230"/>
                <a:gd name="connsiteX198" fmla="*/ 1215348 w 2082123"/>
                <a:gd name="connsiteY198" fmla="*/ 1535205 h 3259230"/>
                <a:gd name="connsiteX199" fmla="*/ 1262973 w 2082123"/>
                <a:gd name="connsiteY199" fmla="*/ 1530442 h 3259230"/>
                <a:gd name="connsiteX200" fmla="*/ 1277260 w 2082123"/>
                <a:gd name="connsiteY200" fmla="*/ 1525680 h 3259230"/>
                <a:gd name="connsiteX201" fmla="*/ 1282023 w 2082123"/>
                <a:gd name="connsiteY201" fmla="*/ 1511392 h 3259230"/>
                <a:gd name="connsiteX202" fmla="*/ 1291548 w 2082123"/>
                <a:gd name="connsiteY202" fmla="*/ 1497105 h 3259230"/>
                <a:gd name="connsiteX203" fmla="*/ 1320123 w 2082123"/>
                <a:gd name="connsiteY203" fmla="*/ 1473292 h 3259230"/>
                <a:gd name="connsiteX204" fmla="*/ 1329648 w 2082123"/>
                <a:gd name="connsiteY204" fmla="*/ 1459005 h 3259230"/>
                <a:gd name="connsiteX205" fmla="*/ 1358223 w 2082123"/>
                <a:gd name="connsiteY205" fmla="*/ 1439955 h 3259230"/>
                <a:gd name="connsiteX206" fmla="*/ 1386798 w 2082123"/>
                <a:gd name="connsiteY206" fmla="*/ 1430430 h 3259230"/>
                <a:gd name="connsiteX207" fmla="*/ 1415373 w 2082123"/>
                <a:gd name="connsiteY207" fmla="*/ 1406617 h 3259230"/>
                <a:gd name="connsiteX208" fmla="*/ 1424898 w 2082123"/>
                <a:gd name="connsiteY208" fmla="*/ 1378042 h 3259230"/>
                <a:gd name="connsiteX209" fmla="*/ 1405848 w 2082123"/>
                <a:gd name="connsiteY209" fmla="*/ 1325655 h 3259230"/>
                <a:gd name="connsiteX210" fmla="*/ 1377273 w 2082123"/>
                <a:gd name="connsiteY210" fmla="*/ 1301842 h 3259230"/>
                <a:gd name="connsiteX211" fmla="*/ 1367748 w 2082123"/>
                <a:gd name="connsiteY211" fmla="*/ 1287555 h 3259230"/>
                <a:gd name="connsiteX212" fmla="*/ 1353460 w 2082123"/>
                <a:gd name="connsiteY212" fmla="*/ 1268505 h 3259230"/>
                <a:gd name="connsiteX213" fmla="*/ 1334410 w 2082123"/>
                <a:gd name="connsiteY213" fmla="*/ 1239930 h 3259230"/>
                <a:gd name="connsiteX214" fmla="*/ 1320123 w 2082123"/>
                <a:gd name="connsiteY214" fmla="*/ 1230405 h 3259230"/>
                <a:gd name="connsiteX215" fmla="*/ 1305835 w 2082123"/>
                <a:gd name="connsiteY215" fmla="*/ 1201830 h 3259230"/>
                <a:gd name="connsiteX216" fmla="*/ 1296310 w 2082123"/>
                <a:gd name="connsiteY216" fmla="*/ 1173255 h 3259230"/>
                <a:gd name="connsiteX217" fmla="*/ 1291548 w 2082123"/>
                <a:gd name="connsiteY217" fmla="*/ 1158967 h 3259230"/>
                <a:gd name="connsiteX218" fmla="*/ 1286785 w 2082123"/>
                <a:gd name="connsiteY218" fmla="*/ 1144680 h 3259230"/>
                <a:gd name="connsiteX219" fmla="*/ 1277260 w 2082123"/>
                <a:gd name="connsiteY219" fmla="*/ 1111342 h 3259230"/>
                <a:gd name="connsiteX220" fmla="*/ 1262973 w 2082123"/>
                <a:gd name="connsiteY220" fmla="*/ 1101817 h 3259230"/>
                <a:gd name="connsiteX221" fmla="*/ 1239160 w 2082123"/>
                <a:gd name="connsiteY221" fmla="*/ 1106580 h 3259230"/>
                <a:gd name="connsiteX222" fmla="*/ 1162960 w 2082123"/>
                <a:gd name="connsiteY222" fmla="*/ 1097055 h 3259230"/>
                <a:gd name="connsiteX223" fmla="*/ 1153435 w 2082123"/>
                <a:gd name="connsiteY223" fmla="*/ 1068480 h 3259230"/>
                <a:gd name="connsiteX224" fmla="*/ 1158198 w 2082123"/>
                <a:gd name="connsiteY224" fmla="*/ 1006567 h 3259230"/>
                <a:gd name="connsiteX225" fmla="*/ 1167723 w 2082123"/>
                <a:gd name="connsiteY225" fmla="*/ 992280 h 3259230"/>
                <a:gd name="connsiteX226" fmla="*/ 1196298 w 2082123"/>
                <a:gd name="connsiteY226" fmla="*/ 968467 h 3259230"/>
                <a:gd name="connsiteX227" fmla="*/ 1210585 w 2082123"/>
                <a:gd name="connsiteY227" fmla="*/ 963705 h 3259230"/>
                <a:gd name="connsiteX228" fmla="*/ 1220110 w 2082123"/>
                <a:gd name="connsiteY228" fmla="*/ 949417 h 3259230"/>
                <a:gd name="connsiteX229" fmla="*/ 1248685 w 2082123"/>
                <a:gd name="connsiteY229" fmla="*/ 930367 h 3259230"/>
                <a:gd name="connsiteX230" fmla="*/ 1258210 w 2082123"/>
                <a:gd name="connsiteY230" fmla="*/ 901792 h 3259230"/>
                <a:gd name="connsiteX231" fmla="*/ 1262973 w 2082123"/>
                <a:gd name="connsiteY231" fmla="*/ 887505 h 3259230"/>
                <a:gd name="connsiteX232" fmla="*/ 1272498 w 2082123"/>
                <a:gd name="connsiteY232" fmla="*/ 873217 h 3259230"/>
                <a:gd name="connsiteX233" fmla="*/ 1267735 w 2082123"/>
                <a:gd name="connsiteY233" fmla="*/ 811305 h 3259230"/>
                <a:gd name="connsiteX234" fmla="*/ 1262973 w 2082123"/>
                <a:gd name="connsiteY234" fmla="*/ 797017 h 3259230"/>
                <a:gd name="connsiteX235" fmla="*/ 1248685 w 2082123"/>
                <a:gd name="connsiteY235" fmla="*/ 787492 h 3259230"/>
                <a:gd name="connsiteX236" fmla="*/ 1239160 w 2082123"/>
                <a:gd name="connsiteY236" fmla="*/ 758917 h 3259230"/>
                <a:gd name="connsiteX237" fmla="*/ 1234398 w 2082123"/>
                <a:gd name="connsiteY237" fmla="*/ 744630 h 3259230"/>
                <a:gd name="connsiteX238" fmla="*/ 1229635 w 2082123"/>
                <a:gd name="connsiteY238" fmla="*/ 725580 h 3259230"/>
                <a:gd name="connsiteX239" fmla="*/ 1224873 w 2082123"/>
                <a:gd name="connsiteY239" fmla="*/ 687480 h 3259230"/>
                <a:gd name="connsiteX240" fmla="*/ 1220110 w 2082123"/>
                <a:gd name="connsiteY240" fmla="*/ 673192 h 3259230"/>
                <a:gd name="connsiteX241" fmla="*/ 1210585 w 2082123"/>
                <a:gd name="connsiteY241" fmla="*/ 630330 h 3259230"/>
                <a:gd name="connsiteX242" fmla="*/ 1215348 w 2082123"/>
                <a:gd name="connsiteY242" fmla="*/ 596992 h 3259230"/>
                <a:gd name="connsiteX243" fmla="*/ 1220110 w 2082123"/>
                <a:gd name="connsiteY243" fmla="*/ 582705 h 3259230"/>
                <a:gd name="connsiteX244" fmla="*/ 1239160 w 2082123"/>
                <a:gd name="connsiteY244" fmla="*/ 577942 h 3259230"/>
                <a:gd name="connsiteX245" fmla="*/ 1262973 w 2082123"/>
                <a:gd name="connsiteY245" fmla="*/ 554130 h 3259230"/>
                <a:gd name="connsiteX246" fmla="*/ 1291548 w 2082123"/>
                <a:gd name="connsiteY246" fmla="*/ 525555 h 3259230"/>
                <a:gd name="connsiteX247" fmla="*/ 1296310 w 2082123"/>
                <a:gd name="connsiteY247" fmla="*/ 511267 h 3259230"/>
                <a:gd name="connsiteX248" fmla="*/ 1305835 w 2082123"/>
                <a:gd name="connsiteY248" fmla="*/ 496980 h 3259230"/>
                <a:gd name="connsiteX249" fmla="*/ 1310598 w 2082123"/>
                <a:gd name="connsiteY249" fmla="*/ 477930 h 3259230"/>
                <a:gd name="connsiteX250" fmla="*/ 1334410 w 2082123"/>
                <a:gd name="connsiteY250" fmla="*/ 411255 h 3259230"/>
                <a:gd name="connsiteX251" fmla="*/ 1343935 w 2082123"/>
                <a:gd name="connsiteY251" fmla="*/ 311242 h 3259230"/>
                <a:gd name="connsiteX252" fmla="*/ 1353460 w 2082123"/>
                <a:gd name="connsiteY252" fmla="*/ 268380 h 3259230"/>
                <a:gd name="connsiteX253" fmla="*/ 1358223 w 2082123"/>
                <a:gd name="connsiteY253" fmla="*/ 235042 h 3259230"/>
                <a:gd name="connsiteX254" fmla="*/ 1367748 w 2082123"/>
                <a:gd name="connsiteY254" fmla="*/ 206467 h 3259230"/>
                <a:gd name="connsiteX255" fmla="*/ 1372510 w 2082123"/>
                <a:gd name="connsiteY255" fmla="*/ 187417 h 3259230"/>
                <a:gd name="connsiteX256" fmla="*/ 1382035 w 2082123"/>
                <a:gd name="connsiteY256" fmla="*/ 92167 h 3259230"/>
                <a:gd name="connsiteX257" fmla="*/ 1405848 w 2082123"/>
                <a:gd name="connsiteY257" fmla="*/ 44542 h 3259230"/>
                <a:gd name="connsiteX258" fmla="*/ 1434423 w 2082123"/>
                <a:gd name="connsiteY258" fmla="*/ 20730 h 3259230"/>
                <a:gd name="connsiteX259" fmla="*/ 1462998 w 2082123"/>
                <a:gd name="connsiteY259" fmla="*/ 11205 h 3259230"/>
                <a:gd name="connsiteX260" fmla="*/ 1477285 w 2082123"/>
                <a:gd name="connsiteY260" fmla="*/ 6442 h 3259230"/>
                <a:gd name="connsiteX261" fmla="*/ 1491574 w 2082123"/>
                <a:gd name="connsiteY261" fmla="*/ 1680 h 3259230"/>
                <a:gd name="connsiteX262" fmla="*/ 1555530 w 2082123"/>
                <a:gd name="connsiteY262"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2344830 h 3259230"/>
                <a:gd name="connsiteX172" fmla="*/ 15037 w 2082123"/>
                <a:gd name="connsiteY172" fmla="*/ 1811430 h 3259230"/>
                <a:gd name="connsiteX173" fmla="*/ 5513 w 2082123"/>
                <a:gd name="connsiteY173" fmla="*/ 1773330 h 3259230"/>
                <a:gd name="connsiteX174" fmla="*/ 718 w 2082123"/>
                <a:gd name="connsiteY174" fmla="*/ 1744755 h 3259230"/>
                <a:gd name="connsiteX175" fmla="*/ 781 w 2082123"/>
                <a:gd name="connsiteY175" fmla="*/ 1716180 h 3259230"/>
                <a:gd name="connsiteX176" fmla="*/ 7911 w 2082123"/>
                <a:gd name="connsiteY176" fmla="*/ 1678079 h 3259230"/>
                <a:gd name="connsiteX177" fmla="*/ 19960 w 2082123"/>
                <a:gd name="connsiteY177" fmla="*/ 1649505 h 3259230"/>
                <a:gd name="connsiteX178" fmla="*/ 48535 w 2082123"/>
                <a:gd name="connsiteY178" fmla="*/ 1630455 h 3259230"/>
                <a:gd name="connsiteX179" fmla="*/ 67585 w 2082123"/>
                <a:gd name="connsiteY179" fmla="*/ 1616167 h 3259230"/>
                <a:gd name="connsiteX180" fmla="*/ 100923 w 2082123"/>
                <a:gd name="connsiteY180" fmla="*/ 1606642 h 3259230"/>
                <a:gd name="connsiteX181" fmla="*/ 143785 w 2082123"/>
                <a:gd name="connsiteY181" fmla="*/ 1597117 h 3259230"/>
                <a:gd name="connsiteX182" fmla="*/ 215223 w 2082123"/>
                <a:gd name="connsiteY182" fmla="*/ 1611405 h 3259230"/>
                <a:gd name="connsiteX183" fmla="*/ 229510 w 2082123"/>
                <a:gd name="connsiteY183" fmla="*/ 1620930 h 3259230"/>
                <a:gd name="connsiteX184" fmla="*/ 258085 w 2082123"/>
                <a:gd name="connsiteY184" fmla="*/ 1630455 h 3259230"/>
                <a:gd name="connsiteX185" fmla="*/ 434298 w 2082123"/>
                <a:gd name="connsiteY185" fmla="*/ 1620930 h 3259230"/>
                <a:gd name="connsiteX186" fmla="*/ 467635 w 2082123"/>
                <a:gd name="connsiteY186" fmla="*/ 1611405 h 3259230"/>
                <a:gd name="connsiteX187" fmla="*/ 486685 w 2082123"/>
                <a:gd name="connsiteY187" fmla="*/ 1606642 h 3259230"/>
                <a:gd name="connsiteX188" fmla="*/ 567648 w 2082123"/>
                <a:gd name="connsiteY188" fmla="*/ 1592355 h 3259230"/>
                <a:gd name="connsiteX189" fmla="*/ 629560 w 2082123"/>
                <a:gd name="connsiteY189" fmla="*/ 1582830 h 3259230"/>
                <a:gd name="connsiteX190" fmla="*/ 848635 w 2082123"/>
                <a:gd name="connsiteY190" fmla="*/ 1573305 h 3259230"/>
                <a:gd name="connsiteX191" fmla="*/ 877210 w 2082123"/>
                <a:gd name="connsiteY191" fmla="*/ 1559017 h 3259230"/>
                <a:gd name="connsiteX192" fmla="*/ 915310 w 2082123"/>
                <a:gd name="connsiteY192" fmla="*/ 1549492 h 3259230"/>
                <a:gd name="connsiteX193" fmla="*/ 981985 w 2082123"/>
                <a:gd name="connsiteY193" fmla="*/ 1554255 h 3259230"/>
                <a:gd name="connsiteX194" fmla="*/ 1005798 w 2082123"/>
                <a:gd name="connsiteY194" fmla="*/ 1559017 h 3259230"/>
                <a:gd name="connsiteX195" fmla="*/ 1058185 w 2082123"/>
                <a:gd name="connsiteY195" fmla="*/ 1563780 h 3259230"/>
                <a:gd name="connsiteX196" fmla="*/ 1096285 w 2082123"/>
                <a:gd name="connsiteY196" fmla="*/ 1554255 h 3259230"/>
                <a:gd name="connsiteX197" fmla="*/ 1148673 w 2082123"/>
                <a:gd name="connsiteY197" fmla="*/ 1539967 h 3259230"/>
                <a:gd name="connsiteX198" fmla="*/ 1215348 w 2082123"/>
                <a:gd name="connsiteY198" fmla="*/ 1535205 h 3259230"/>
                <a:gd name="connsiteX199" fmla="*/ 1262973 w 2082123"/>
                <a:gd name="connsiteY199" fmla="*/ 1530442 h 3259230"/>
                <a:gd name="connsiteX200" fmla="*/ 1277260 w 2082123"/>
                <a:gd name="connsiteY200" fmla="*/ 1525680 h 3259230"/>
                <a:gd name="connsiteX201" fmla="*/ 1282023 w 2082123"/>
                <a:gd name="connsiteY201" fmla="*/ 1511392 h 3259230"/>
                <a:gd name="connsiteX202" fmla="*/ 1291548 w 2082123"/>
                <a:gd name="connsiteY202" fmla="*/ 1497105 h 3259230"/>
                <a:gd name="connsiteX203" fmla="*/ 1320123 w 2082123"/>
                <a:gd name="connsiteY203" fmla="*/ 1473292 h 3259230"/>
                <a:gd name="connsiteX204" fmla="*/ 1329648 w 2082123"/>
                <a:gd name="connsiteY204" fmla="*/ 1459005 h 3259230"/>
                <a:gd name="connsiteX205" fmla="*/ 1358223 w 2082123"/>
                <a:gd name="connsiteY205" fmla="*/ 1439955 h 3259230"/>
                <a:gd name="connsiteX206" fmla="*/ 1386798 w 2082123"/>
                <a:gd name="connsiteY206" fmla="*/ 1430430 h 3259230"/>
                <a:gd name="connsiteX207" fmla="*/ 1415373 w 2082123"/>
                <a:gd name="connsiteY207" fmla="*/ 1406617 h 3259230"/>
                <a:gd name="connsiteX208" fmla="*/ 1424898 w 2082123"/>
                <a:gd name="connsiteY208" fmla="*/ 1378042 h 3259230"/>
                <a:gd name="connsiteX209" fmla="*/ 1405848 w 2082123"/>
                <a:gd name="connsiteY209" fmla="*/ 1325655 h 3259230"/>
                <a:gd name="connsiteX210" fmla="*/ 1377273 w 2082123"/>
                <a:gd name="connsiteY210" fmla="*/ 1301842 h 3259230"/>
                <a:gd name="connsiteX211" fmla="*/ 1367748 w 2082123"/>
                <a:gd name="connsiteY211" fmla="*/ 1287555 h 3259230"/>
                <a:gd name="connsiteX212" fmla="*/ 1353460 w 2082123"/>
                <a:gd name="connsiteY212" fmla="*/ 1268505 h 3259230"/>
                <a:gd name="connsiteX213" fmla="*/ 1334410 w 2082123"/>
                <a:gd name="connsiteY213" fmla="*/ 1239930 h 3259230"/>
                <a:gd name="connsiteX214" fmla="*/ 1320123 w 2082123"/>
                <a:gd name="connsiteY214" fmla="*/ 1230405 h 3259230"/>
                <a:gd name="connsiteX215" fmla="*/ 1305835 w 2082123"/>
                <a:gd name="connsiteY215" fmla="*/ 1201830 h 3259230"/>
                <a:gd name="connsiteX216" fmla="*/ 1296310 w 2082123"/>
                <a:gd name="connsiteY216" fmla="*/ 1173255 h 3259230"/>
                <a:gd name="connsiteX217" fmla="*/ 1291548 w 2082123"/>
                <a:gd name="connsiteY217" fmla="*/ 1158967 h 3259230"/>
                <a:gd name="connsiteX218" fmla="*/ 1286785 w 2082123"/>
                <a:gd name="connsiteY218" fmla="*/ 1144680 h 3259230"/>
                <a:gd name="connsiteX219" fmla="*/ 1277260 w 2082123"/>
                <a:gd name="connsiteY219" fmla="*/ 1111342 h 3259230"/>
                <a:gd name="connsiteX220" fmla="*/ 1262973 w 2082123"/>
                <a:gd name="connsiteY220" fmla="*/ 1101817 h 3259230"/>
                <a:gd name="connsiteX221" fmla="*/ 1239160 w 2082123"/>
                <a:gd name="connsiteY221" fmla="*/ 1106580 h 3259230"/>
                <a:gd name="connsiteX222" fmla="*/ 1162960 w 2082123"/>
                <a:gd name="connsiteY222" fmla="*/ 1097055 h 3259230"/>
                <a:gd name="connsiteX223" fmla="*/ 1153435 w 2082123"/>
                <a:gd name="connsiteY223" fmla="*/ 1068480 h 3259230"/>
                <a:gd name="connsiteX224" fmla="*/ 1158198 w 2082123"/>
                <a:gd name="connsiteY224" fmla="*/ 1006567 h 3259230"/>
                <a:gd name="connsiteX225" fmla="*/ 1167723 w 2082123"/>
                <a:gd name="connsiteY225" fmla="*/ 992280 h 3259230"/>
                <a:gd name="connsiteX226" fmla="*/ 1196298 w 2082123"/>
                <a:gd name="connsiteY226" fmla="*/ 968467 h 3259230"/>
                <a:gd name="connsiteX227" fmla="*/ 1210585 w 2082123"/>
                <a:gd name="connsiteY227" fmla="*/ 963705 h 3259230"/>
                <a:gd name="connsiteX228" fmla="*/ 1220110 w 2082123"/>
                <a:gd name="connsiteY228" fmla="*/ 949417 h 3259230"/>
                <a:gd name="connsiteX229" fmla="*/ 1248685 w 2082123"/>
                <a:gd name="connsiteY229" fmla="*/ 930367 h 3259230"/>
                <a:gd name="connsiteX230" fmla="*/ 1258210 w 2082123"/>
                <a:gd name="connsiteY230" fmla="*/ 901792 h 3259230"/>
                <a:gd name="connsiteX231" fmla="*/ 1262973 w 2082123"/>
                <a:gd name="connsiteY231" fmla="*/ 887505 h 3259230"/>
                <a:gd name="connsiteX232" fmla="*/ 1272498 w 2082123"/>
                <a:gd name="connsiteY232" fmla="*/ 873217 h 3259230"/>
                <a:gd name="connsiteX233" fmla="*/ 1267735 w 2082123"/>
                <a:gd name="connsiteY233" fmla="*/ 811305 h 3259230"/>
                <a:gd name="connsiteX234" fmla="*/ 1262973 w 2082123"/>
                <a:gd name="connsiteY234" fmla="*/ 797017 h 3259230"/>
                <a:gd name="connsiteX235" fmla="*/ 1248685 w 2082123"/>
                <a:gd name="connsiteY235" fmla="*/ 787492 h 3259230"/>
                <a:gd name="connsiteX236" fmla="*/ 1239160 w 2082123"/>
                <a:gd name="connsiteY236" fmla="*/ 758917 h 3259230"/>
                <a:gd name="connsiteX237" fmla="*/ 1234398 w 2082123"/>
                <a:gd name="connsiteY237" fmla="*/ 744630 h 3259230"/>
                <a:gd name="connsiteX238" fmla="*/ 1229635 w 2082123"/>
                <a:gd name="connsiteY238" fmla="*/ 725580 h 3259230"/>
                <a:gd name="connsiteX239" fmla="*/ 1224873 w 2082123"/>
                <a:gd name="connsiteY239" fmla="*/ 687480 h 3259230"/>
                <a:gd name="connsiteX240" fmla="*/ 1220110 w 2082123"/>
                <a:gd name="connsiteY240" fmla="*/ 673192 h 3259230"/>
                <a:gd name="connsiteX241" fmla="*/ 1210585 w 2082123"/>
                <a:gd name="connsiteY241" fmla="*/ 630330 h 3259230"/>
                <a:gd name="connsiteX242" fmla="*/ 1215348 w 2082123"/>
                <a:gd name="connsiteY242" fmla="*/ 596992 h 3259230"/>
                <a:gd name="connsiteX243" fmla="*/ 1220110 w 2082123"/>
                <a:gd name="connsiteY243" fmla="*/ 582705 h 3259230"/>
                <a:gd name="connsiteX244" fmla="*/ 1239160 w 2082123"/>
                <a:gd name="connsiteY244" fmla="*/ 577942 h 3259230"/>
                <a:gd name="connsiteX245" fmla="*/ 1262973 w 2082123"/>
                <a:gd name="connsiteY245" fmla="*/ 554130 h 3259230"/>
                <a:gd name="connsiteX246" fmla="*/ 1291548 w 2082123"/>
                <a:gd name="connsiteY246" fmla="*/ 525555 h 3259230"/>
                <a:gd name="connsiteX247" fmla="*/ 1296310 w 2082123"/>
                <a:gd name="connsiteY247" fmla="*/ 511267 h 3259230"/>
                <a:gd name="connsiteX248" fmla="*/ 1305835 w 2082123"/>
                <a:gd name="connsiteY248" fmla="*/ 496980 h 3259230"/>
                <a:gd name="connsiteX249" fmla="*/ 1310598 w 2082123"/>
                <a:gd name="connsiteY249" fmla="*/ 477930 h 3259230"/>
                <a:gd name="connsiteX250" fmla="*/ 1334410 w 2082123"/>
                <a:gd name="connsiteY250" fmla="*/ 411255 h 3259230"/>
                <a:gd name="connsiteX251" fmla="*/ 1343935 w 2082123"/>
                <a:gd name="connsiteY251" fmla="*/ 311242 h 3259230"/>
                <a:gd name="connsiteX252" fmla="*/ 1353460 w 2082123"/>
                <a:gd name="connsiteY252" fmla="*/ 268380 h 3259230"/>
                <a:gd name="connsiteX253" fmla="*/ 1358223 w 2082123"/>
                <a:gd name="connsiteY253" fmla="*/ 235042 h 3259230"/>
                <a:gd name="connsiteX254" fmla="*/ 1367748 w 2082123"/>
                <a:gd name="connsiteY254" fmla="*/ 206467 h 3259230"/>
                <a:gd name="connsiteX255" fmla="*/ 1372510 w 2082123"/>
                <a:gd name="connsiteY255" fmla="*/ 187417 h 3259230"/>
                <a:gd name="connsiteX256" fmla="*/ 1382035 w 2082123"/>
                <a:gd name="connsiteY256" fmla="*/ 92167 h 3259230"/>
                <a:gd name="connsiteX257" fmla="*/ 1405848 w 2082123"/>
                <a:gd name="connsiteY257" fmla="*/ 44542 h 3259230"/>
                <a:gd name="connsiteX258" fmla="*/ 1434423 w 2082123"/>
                <a:gd name="connsiteY258" fmla="*/ 20730 h 3259230"/>
                <a:gd name="connsiteX259" fmla="*/ 1462998 w 2082123"/>
                <a:gd name="connsiteY259" fmla="*/ 11205 h 3259230"/>
                <a:gd name="connsiteX260" fmla="*/ 1477285 w 2082123"/>
                <a:gd name="connsiteY260" fmla="*/ 6442 h 3259230"/>
                <a:gd name="connsiteX261" fmla="*/ 1491574 w 2082123"/>
                <a:gd name="connsiteY261" fmla="*/ 1680 h 3259230"/>
                <a:gd name="connsiteX262" fmla="*/ 1555530 w 2082123"/>
                <a:gd name="connsiteY262"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15037 w 2082123"/>
                <a:gd name="connsiteY172" fmla="*/ 1811430 h 3259230"/>
                <a:gd name="connsiteX173" fmla="*/ 5513 w 2082123"/>
                <a:gd name="connsiteY173" fmla="*/ 1773330 h 3259230"/>
                <a:gd name="connsiteX174" fmla="*/ 718 w 2082123"/>
                <a:gd name="connsiteY174" fmla="*/ 1744755 h 3259230"/>
                <a:gd name="connsiteX175" fmla="*/ 781 w 2082123"/>
                <a:gd name="connsiteY175" fmla="*/ 1716180 h 3259230"/>
                <a:gd name="connsiteX176" fmla="*/ 7911 w 2082123"/>
                <a:gd name="connsiteY176" fmla="*/ 1678079 h 3259230"/>
                <a:gd name="connsiteX177" fmla="*/ 19960 w 2082123"/>
                <a:gd name="connsiteY177" fmla="*/ 1649505 h 3259230"/>
                <a:gd name="connsiteX178" fmla="*/ 48535 w 2082123"/>
                <a:gd name="connsiteY178" fmla="*/ 1630455 h 3259230"/>
                <a:gd name="connsiteX179" fmla="*/ 67585 w 2082123"/>
                <a:gd name="connsiteY179" fmla="*/ 1616167 h 3259230"/>
                <a:gd name="connsiteX180" fmla="*/ 100923 w 2082123"/>
                <a:gd name="connsiteY180" fmla="*/ 1606642 h 3259230"/>
                <a:gd name="connsiteX181" fmla="*/ 143785 w 2082123"/>
                <a:gd name="connsiteY181" fmla="*/ 1597117 h 3259230"/>
                <a:gd name="connsiteX182" fmla="*/ 215223 w 2082123"/>
                <a:gd name="connsiteY182" fmla="*/ 1611405 h 3259230"/>
                <a:gd name="connsiteX183" fmla="*/ 229510 w 2082123"/>
                <a:gd name="connsiteY183" fmla="*/ 1620930 h 3259230"/>
                <a:gd name="connsiteX184" fmla="*/ 258085 w 2082123"/>
                <a:gd name="connsiteY184" fmla="*/ 1630455 h 3259230"/>
                <a:gd name="connsiteX185" fmla="*/ 434298 w 2082123"/>
                <a:gd name="connsiteY185" fmla="*/ 1620930 h 3259230"/>
                <a:gd name="connsiteX186" fmla="*/ 467635 w 2082123"/>
                <a:gd name="connsiteY186" fmla="*/ 1611405 h 3259230"/>
                <a:gd name="connsiteX187" fmla="*/ 486685 w 2082123"/>
                <a:gd name="connsiteY187" fmla="*/ 1606642 h 3259230"/>
                <a:gd name="connsiteX188" fmla="*/ 567648 w 2082123"/>
                <a:gd name="connsiteY188" fmla="*/ 1592355 h 3259230"/>
                <a:gd name="connsiteX189" fmla="*/ 629560 w 2082123"/>
                <a:gd name="connsiteY189" fmla="*/ 1582830 h 3259230"/>
                <a:gd name="connsiteX190" fmla="*/ 848635 w 2082123"/>
                <a:gd name="connsiteY190" fmla="*/ 1573305 h 3259230"/>
                <a:gd name="connsiteX191" fmla="*/ 877210 w 2082123"/>
                <a:gd name="connsiteY191" fmla="*/ 1559017 h 3259230"/>
                <a:gd name="connsiteX192" fmla="*/ 915310 w 2082123"/>
                <a:gd name="connsiteY192" fmla="*/ 1549492 h 3259230"/>
                <a:gd name="connsiteX193" fmla="*/ 981985 w 2082123"/>
                <a:gd name="connsiteY193" fmla="*/ 1554255 h 3259230"/>
                <a:gd name="connsiteX194" fmla="*/ 1005798 w 2082123"/>
                <a:gd name="connsiteY194" fmla="*/ 1559017 h 3259230"/>
                <a:gd name="connsiteX195" fmla="*/ 1058185 w 2082123"/>
                <a:gd name="connsiteY195" fmla="*/ 1563780 h 3259230"/>
                <a:gd name="connsiteX196" fmla="*/ 1096285 w 2082123"/>
                <a:gd name="connsiteY196" fmla="*/ 1554255 h 3259230"/>
                <a:gd name="connsiteX197" fmla="*/ 1148673 w 2082123"/>
                <a:gd name="connsiteY197" fmla="*/ 1539967 h 3259230"/>
                <a:gd name="connsiteX198" fmla="*/ 1215348 w 2082123"/>
                <a:gd name="connsiteY198" fmla="*/ 1535205 h 3259230"/>
                <a:gd name="connsiteX199" fmla="*/ 1262973 w 2082123"/>
                <a:gd name="connsiteY199" fmla="*/ 1530442 h 3259230"/>
                <a:gd name="connsiteX200" fmla="*/ 1277260 w 2082123"/>
                <a:gd name="connsiteY200" fmla="*/ 1525680 h 3259230"/>
                <a:gd name="connsiteX201" fmla="*/ 1282023 w 2082123"/>
                <a:gd name="connsiteY201" fmla="*/ 1511392 h 3259230"/>
                <a:gd name="connsiteX202" fmla="*/ 1291548 w 2082123"/>
                <a:gd name="connsiteY202" fmla="*/ 1497105 h 3259230"/>
                <a:gd name="connsiteX203" fmla="*/ 1320123 w 2082123"/>
                <a:gd name="connsiteY203" fmla="*/ 1473292 h 3259230"/>
                <a:gd name="connsiteX204" fmla="*/ 1329648 w 2082123"/>
                <a:gd name="connsiteY204" fmla="*/ 1459005 h 3259230"/>
                <a:gd name="connsiteX205" fmla="*/ 1358223 w 2082123"/>
                <a:gd name="connsiteY205" fmla="*/ 1439955 h 3259230"/>
                <a:gd name="connsiteX206" fmla="*/ 1386798 w 2082123"/>
                <a:gd name="connsiteY206" fmla="*/ 1430430 h 3259230"/>
                <a:gd name="connsiteX207" fmla="*/ 1415373 w 2082123"/>
                <a:gd name="connsiteY207" fmla="*/ 1406617 h 3259230"/>
                <a:gd name="connsiteX208" fmla="*/ 1424898 w 2082123"/>
                <a:gd name="connsiteY208" fmla="*/ 1378042 h 3259230"/>
                <a:gd name="connsiteX209" fmla="*/ 1405848 w 2082123"/>
                <a:gd name="connsiteY209" fmla="*/ 1325655 h 3259230"/>
                <a:gd name="connsiteX210" fmla="*/ 1377273 w 2082123"/>
                <a:gd name="connsiteY210" fmla="*/ 1301842 h 3259230"/>
                <a:gd name="connsiteX211" fmla="*/ 1367748 w 2082123"/>
                <a:gd name="connsiteY211" fmla="*/ 1287555 h 3259230"/>
                <a:gd name="connsiteX212" fmla="*/ 1353460 w 2082123"/>
                <a:gd name="connsiteY212" fmla="*/ 1268505 h 3259230"/>
                <a:gd name="connsiteX213" fmla="*/ 1334410 w 2082123"/>
                <a:gd name="connsiteY213" fmla="*/ 1239930 h 3259230"/>
                <a:gd name="connsiteX214" fmla="*/ 1320123 w 2082123"/>
                <a:gd name="connsiteY214" fmla="*/ 1230405 h 3259230"/>
                <a:gd name="connsiteX215" fmla="*/ 1305835 w 2082123"/>
                <a:gd name="connsiteY215" fmla="*/ 1201830 h 3259230"/>
                <a:gd name="connsiteX216" fmla="*/ 1296310 w 2082123"/>
                <a:gd name="connsiteY216" fmla="*/ 1173255 h 3259230"/>
                <a:gd name="connsiteX217" fmla="*/ 1291548 w 2082123"/>
                <a:gd name="connsiteY217" fmla="*/ 1158967 h 3259230"/>
                <a:gd name="connsiteX218" fmla="*/ 1286785 w 2082123"/>
                <a:gd name="connsiteY218" fmla="*/ 1144680 h 3259230"/>
                <a:gd name="connsiteX219" fmla="*/ 1277260 w 2082123"/>
                <a:gd name="connsiteY219" fmla="*/ 1111342 h 3259230"/>
                <a:gd name="connsiteX220" fmla="*/ 1262973 w 2082123"/>
                <a:gd name="connsiteY220" fmla="*/ 1101817 h 3259230"/>
                <a:gd name="connsiteX221" fmla="*/ 1239160 w 2082123"/>
                <a:gd name="connsiteY221" fmla="*/ 1106580 h 3259230"/>
                <a:gd name="connsiteX222" fmla="*/ 1162960 w 2082123"/>
                <a:gd name="connsiteY222" fmla="*/ 1097055 h 3259230"/>
                <a:gd name="connsiteX223" fmla="*/ 1153435 w 2082123"/>
                <a:gd name="connsiteY223" fmla="*/ 1068480 h 3259230"/>
                <a:gd name="connsiteX224" fmla="*/ 1158198 w 2082123"/>
                <a:gd name="connsiteY224" fmla="*/ 1006567 h 3259230"/>
                <a:gd name="connsiteX225" fmla="*/ 1167723 w 2082123"/>
                <a:gd name="connsiteY225" fmla="*/ 992280 h 3259230"/>
                <a:gd name="connsiteX226" fmla="*/ 1196298 w 2082123"/>
                <a:gd name="connsiteY226" fmla="*/ 968467 h 3259230"/>
                <a:gd name="connsiteX227" fmla="*/ 1210585 w 2082123"/>
                <a:gd name="connsiteY227" fmla="*/ 963705 h 3259230"/>
                <a:gd name="connsiteX228" fmla="*/ 1220110 w 2082123"/>
                <a:gd name="connsiteY228" fmla="*/ 949417 h 3259230"/>
                <a:gd name="connsiteX229" fmla="*/ 1248685 w 2082123"/>
                <a:gd name="connsiteY229" fmla="*/ 930367 h 3259230"/>
                <a:gd name="connsiteX230" fmla="*/ 1258210 w 2082123"/>
                <a:gd name="connsiteY230" fmla="*/ 901792 h 3259230"/>
                <a:gd name="connsiteX231" fmla="*/ 1262973 w 2082123"/>
                <a:gd name="connsiteY231" fmla="*/ 887505 h 3259230"/>
                <a:gd name="connsiteX232" fmla="*/ 1272498 w 2082123"/>
                <a:gd name="connsiteY232" fmla="*/ 873217 h 3259230"/>
                <a:gd name="connsiteX233" fmla="*/ 1267735 w 2082123"/>
                <a:gd name="connsiteY233" fmla="*/ 811305 h 3259230"/>
                <a:gd name="connsiteX234" fmla="*/ 1262973 w 2082123"/>
                <a:gd name="connsiteY234" fmla="*/ 797017 h 3259230"/>
                <a:gd name="connsiteX235" fmla="*/ 1248685 w 2082123"/>
                <a:gd name="connsiteY235" fmla="*/ 787492 h 3259230"/>
                <a:gd name="connsiteX236" fmla="*/ 1239160 w 2082123"/>
                <a:gd name="connsiteY236" fmla="*/ 758917 h 3259230"/>
                <a:gd name="connsiteX237" fmla="*/ 1234398 w 2082123"/>
                <a:gd name="connsiteY237" fmla="*/ 744630 h 3259230"/>
                <a:gd name="connsiteX238" fmla="*/ 1229635 w 2082123"/>
                <a:gd name="connsiteY238" fmla="*/ 725580 h 3259230"/>
                <a:gd name="connsiteX239" fmla="*/ 1224873 w 2082123"/>
                <a:gd name="connsiteY239" fmla="*/ 687480 h 3259230"/>
                <a:gd name="connsiteX240" fmla="*/ 1220110 w 2082123"/>
                <a:gd name="connsiteY240" fmla="*/ 673192 h 3259230"/>
                <a:gd name="connsiteX241" fmla="*/ 1210585 w 2082123"/>
                <a:gd name="connsiteY241" fmla="*/ 630330 h 3259230"/>
                <a:gd name="connsiteX242" fmla="*/ 1215348 w 2082123"/>
                <a:gd name="connsiteY242" fmla="*/ 596992 h 3259230"/>
                <a:gd name="connsiteX243" fmla="*/ 1220110 w 2082123"/>
                <a:gd name="connsiteY243" fmla="*/ 582705 h 3259230"/>
                <a:gd name="connsiteX244" fmla="*/ 1239160 w 2082123"/>
                <a:gd name="connsiteY244" fmla="*/ 577942 h 3259230"/>
                <a:gd name="connsiteX245" fmla="*/ 1262973 w 2082123"/>
                <a:gd name="connsiteY245" fmla="*/ 554130 h 3259230"/>
                <a:gd name="connsiteX246" fmla="*/ 1291548 w 2082123"/>
                <a:gd name="connsiteY246" fmla="*/ 525555 h 3259230"/>
                <a:gd name="connsiteX247" fmla="*/ 1296310 w 2082123"/>
                <a:gd name="connsiteY247" fmla="*/ 511267 h 3259230"/>
                <a:gd name="connsiteX248" fmla="*/ 1305835 w 2082123"/>
                <a:gd name="connsiteY248" fmla="*/ 496980 h 3259230"/>
                <a:gd name="connsiteX249" fmla="*/ 1310598 w 2082123"/>
                <a:gd name="connsiteY249" fmla="*/ 477930 h 3259230"/>
                <a:gd name="connsiteX250" fmla="*/ 1334410 w 2082123"/>
                <a:gd name="connsiteY250" fmla="*/ 411255 h 3259230"/>
                <a:gd name="connsiteX251" fmla="*/ 1343935 w 2082123"/>
                <a:gd name="connsiteY251" fmla="*/ 311242 h 3259230"/>
                <a:gd name="connsiteX252" fmla="*/ 1353460 w 2082123"/>
                <a:gd name="connsiteY252" fmla="*/ 268380 h 3259230"/>
                <a:gd name="connsiteX253" fmla="*/ 1358223 w 2082123"/>
                <a:gd name="connsiteY253" fmla="*/ 235042 h 3259230"/>
                <a:gd name="connsiteX254" fmla="*/ 1367748 w 2082123"/>
                <a:gd name="connsiteY254" fmla="*/ 206467 h 3259230"/>
                <a:gd name="connsiteX255" fmla="*/ 1372510 w 2082123"/>
                <a:gd name="connsiteY255" fmla="*/ 187417 h 3259230"/>
                <a:gd name="connsiteX256" fmla="*/ 1382035 w 2082123"/>
                <a:gd name="connsiteY256" fmla="*/ 92167 h 3259230"/>
                <a:gd name="connsiteX257" fmla="*/ 1405848 w 2082123"/>
                <a:gd name="connsiteY257" fmla="*/ 44542 h 3259230"/>
                <a:gd name="connsiteX258" fmla="*/ 1434423 w 2082123"/>
                <a:gd name="connsiteY258" fmla="*/ 20730 h 3259230"/>
                <a:gd name="connsiteX259" fmla="*/ 1462998 w 2082123"/>
                <a:gd name="connsiteY259" fmla="*/ 11205 h 3259230"/>
                <a:gd name="connsiteX260" fmla="*/ 1477285 w 2082123"/>
                <a:gd name="connsiteY260" fmla="*/ 6442 h 3259230"/>
                <a:gd name="connsiteX261" fmla="*/ 1491574 w 2082123"/>
                <a:gd name="connsiteY261" fmla="*/ 1680 h 3259230"/>
                <a:gd name="connsiteX262" fmla="*/ 1555530 w 2082123"/>
                <a:gd name="connsiteY262"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15037 w 2082123"/>
                <a:gd name="connsiteY172" fmla="*/ 1811430 h 3259230"/>
                <a:gd name="connsiteX173" fmla="*/ 5513 w 2082123"/>
                <a:gd name="connsiteY173" fmla="*/ 1773330 h 3259230"/>
                <a:gd name="connsiteX174" fmla="*/ 718 w 2082123"/>
                <a:gd name="connsiteY174" fmla="*/ 1744755 h 3259230"/>
                <a:gd name="connsiteX175" fmla="*/ 781 w 2082123"/>
                <a:gd name="connsiteY175" fmla="*/ 1716180 h 3259230"/>
                <a:gd name="connsiteX176" fmla="*/ 7911 w 2082123"/>
                <a:gd name="connsiteY176" fmla="*/ 1678079 h 3259230"/>
                <a:gd name="connsiteX177" fmla="*/ 19960 w 2082123"/>
                <a:gd name="connsiteY177" fmla="*/ 1649505 h 3259230"/>
                <a:gd name="connsiteX178" fmla="*/ 48535 w 2082123"/>
                <a:gd name="connsiteY178" fmla="*/ 1630455 h 3259230"/>
                <a:gd name="connsiteX179" fmla="*/ 67585 w 2082123"/>
                <a:gd name="connsiteY179" fmla="*/ 1616167 h 3259230"/>
                <a:gd name="connsiteX180" fmla="*/ 100923 w 2082123"/>
                <a:gd name="connsiteY180" fmla="*/ 1606642 h 3259230"/>
                <a:gd name="connsiteX181" fmla="*/ 143785 w 2082123"/>
                <a:gd name="connsiteY181" fmla="*/ 1597117 h 3259230"/>
                <a:gd name="connsiteX182" fmla="*/ 215223 w 2082123"/>
                <a:gd name="connsiteY182" fmla="*/ 1611405 h 3259230"/>
                <a:gd name="connsiteX183" fmla="*/ 229510 w 2082123"/>
                <a:gd name="connsiteY183" fmla="*/ 1620930 h 3259230"/>
                <a:gd name="connsiteX184" fmla="*/ 258085 w 2082123"/>
                <a:gd name="connsiteY184" fmla="*/ 1630455 h 3259230"/>
                <a:gd name="connsiteX185" fmla="*/ 434298 w 2082123"/>
                <a:gd name="connsiteY185" fmla="*/ 1620930 h 3259230"/>
                <a:gd name="connsiteX186" fmla="*/ 467635 w 2082123"/>
                <a:gd name="connsiteY186" fmla="*/ 1611405 h 3259230"/>
                <a:gd name="connsiteX187" fmla="*/ 486685 w 2082123"/>
                <a:gd name="connsiteY187" fmla="*/ 1606642 h 3259230"/>
                <a:gd name="connsiteX188" fmla="*/ 567648 w 2082123"/>
                <a:gd name="connsiteY188" fmla="*/ 1592355 h 3259230"/>
                <a:gd name="connsiteX189" fmla="*/ 629560 w 2082123"/>
                <a:gd name="connsiteY189" fmla="*/ 1582830 h 3259230"/>
                <a:gd name="connsiteX190" fmla="*/ 848635 w 2082123"/>
                <a:gd name="connsiteY190" fmla="*/ 1573305 h 3259230"/>
                <a:gd name="connsiteX191" fmla="*/ 877210 w 2082123"/>
                <a:gd name="connsiteY191" fmla="*/ 1559017 h 3259230"/>
                <a:gd name="connsiteX192" fmla="*/ 915310 w 2082123"/>
                <a:gd name="connsiteY192" fmla="*/ 1549492 h 3259230"/>
                <a:gd name="connsiteX193" fmla="*/ 981985 w 2082123"/>
                <a:gd name="connsiteY193" fmla="*/ 1554255 h 3259230"/>
                <a:gd name="connsiteX194" fmla="*/ 1005798 w 2082123"/>
                <a:gd name="connsiteY194" fmla="*/ 1559017 h 3259230"/>
                <a:gd name="connsiteX195" fmla="*/ 1058185 w 2082123"/>
                <a:gd name="connsiteY195" fmla="*/ 1563780 h 3259230"/>
                <a:gd name="connsiteX196" fmla="*/ 1096285 w 2082123"/>
                <a:gd name="connsiteY196" fmla="*/ 1554255 h 3259230"/>
                <a:gd name="connsiteX197" fmla="*/ 1148673 w 2082123"/>
                <a:gd name="connsiteY197" fmla="*/ 1539967 h 3259230"/>
                <a:gd name="connsiteX198" fmla="*/ 1215348 w 2082123"/>
                <a:gd name="connsiteY198" fmla="*/ 1535205 h 3259230"/>
                <a:gd name="connsiteX199" fmla="*/ 1262973 w 2082123"/>
                <a:gd name="connsiteY199" fmla="*/ 1530442 h 3259230"/>
                <a:gd name="connsiteX200" fmla="*/ 1277260 w 2082123"/>
                <a:gd name="connsiteY200" fmla="*/ 1525680 h 3259230"/>
                <a:gd name="connsiteX201" fmla="*/ 1282023 w 2082123"/>
                <a:gd name="connsiteY201" fmla="*/ 1511392 h 3259230"/>
                <a:gd name="connsiteX202" fmla="*/ 1291548 w 2082123"/>
                <a:gd name="connsiteY202" fmla="*/ 1497105 h 3259230"/>
                <a:gd name="connsiteX203" fmla="*/ 1320123 w 2082123"/>
                <a:gd name="connsiteY203" fmla="*/ 1473292 h 3259230"/>
                <a:gd name="connsiteX204" fmla="*/ 1329648 w 2082123"/>
                <a:gd name="connsiteY204" fmla="*/ 1459005 h 3259230"/>
                <a:gd name="connsiteX205" fmla="*/ 1358223 w 2082123"/>
                <a:gd name="connsiteY205" fmla="*/ 1439955 h 3259230"/>
                <a:gd name="connsiteX206" fmla="*/ 1386798 w 2082123"/>
                <a:gd name="connsiteY206" fmla="*/ 1430430 h 3259230"/>
                <a:gd name="connsiteX207" fmla="*/ 1415373 w 2082123"/>
                <a:gd name="connsiteY207" fmla="*/ 1406617 h 3259230"/>
                <a:gd name="connsiteX208" fmla="*/ 1424898 w 2082123"/>
                <a:gd name="connsiteY208" fmla="*/ 1378042 h 3259230"/>
                <a:gd name="connsiteX209" fmla="*/ 1405848 w 2082123"/>
                <a:gd name="connsiteY209" fmla="*/ 1325655 h 3259230"/>
                <a:gd name="connsiteX210" fmla="*/ 1377273 w 2082123"/>
                <a:gd name="connsiteY210" fmla="*/ 1301842 h 3259230"/>
                <a:gd name="connsiteX211" fmla="*/ 1367748 w 2082123"/>
                <a:gd name="connsiteY211" fmla="*/ 1287555 h 3259230"/>
                <a:gd name="connsiteX212" fmla="*/ 1353460 w 2082123"/>
                <a:gd name="connsiteY212" fmla="*/ 1268505 h 3259230"/>
                <a:gd name="connsiteX213" fmla="*/ 1334410 w 2082123"/>
                <a:gd name="connsiteY213" fmla="*/ 1239930 h 3259230"/>
                <a:gd name="connsiteX214" fmla="*/ 1320123 w 2082123"/>
                <a:gd name="connsiteY214" fmla="*/ 1230405 h 3259230"/>
                <a:gd name="connsiteX215" fmla="*/ 1305835 w 2082123"/>
                <a:gd name="connsiteY215" fmla="*/ 1201830 h 3259230"/>
                <a:gd name="connsiteX216" fmla="*/ 1296310 w 2082123"/>
                <a:gd name="connsiteY216" fmla="*/ 1173255 h 3259230"/>
                <a:gd name="connsiteX217" fmla="*/ 1291548 w 2082123"/>
                <a:gd name="connsiteY217" fmla="*/ 1158967 h 3259230"/>
                <a:gd name="connsiteX218" fmla="*/ 1286785 w 2082123"/>
                <a:gd name="connsiteY218" fmla="*/ 1144680 h 3259230"/>
                <a:gd name="connsiteX219" fmla="*/ 1277260 w 2082123"/>
                <a:gd name="connsiteY219" fmla="*/ 1111342 h 3259230"/>
                <a:gd name="connsiteX220" fmla="*/ 1262973 w 2082123"/>
                <a:gd name="connsiteY220" fmla="*/ 1101817 h 3259230"/>
                <a:gd name="connsiteX221" fmla="*/ 1239160 w 2082123"/>
                <a:gd name="connsiteY221" fmla="*/ 1106580 h 3259230"/>
                <a:gd name="connsiteX222" fmla="*/ 1162960 w 2082123"/>
                <a:gd name="connsiteY222" fmla="*/ 1097055 h 3259230"/>
                <a:gd name="connsiteX223" fmla="*/ 1153435 w 2082123"/>
                <a:gd name="connsiteY223" fmla="*/ 1068480 h 3259230"/>
                <a:gd name="connsiteX224" fmla="*/ 1158198 w 2082123"/>
                <a:gd name="connsiteY224" fmla="*/ 1006567 h 3259230"/>
                <a:gd name="connsiteX225" fmla="*/ 1167723 w 2082123"/>
                <a:gd name="connsiteY225" fmla="*/ 992280 h 3259230"/>
                <a:gd name="connsiteX226" fmla="*/ 1196298 w 2082123"/>
                <a:gd name="connsiteY226" fmla="*/ 968467 h 3259230"/>
                <a:gd name="connsiteX227" fmla="*/ 1210585 w 2082123"/>
                <a:gd name="connsiteY227" fmla="*/ 963705 h 3259230"/>
                <a:gd name="connsiteX228" fmla="*/ 1220110 w 2082123"/>
                <a:gd name="connsiteY228" fmla="*/ 949417 h 3259230"/>
                <a:gd name="connsiteX229" fmla="*/ 1248685 w 2082123"/>
                <a:gd name="connsiteY229" fmla="*/ 930367 h 3259230"/>
                <a:gd name="connsiteX230" fmla="*/ 1258210 w 2082123"/>
                <a:gd name="connsiteY230" fmla="*/ 901792 h 3259230"/>
                <a:gd name="connsiteX231" fmla="*/ 1262973 w 2082123"/>
                <a:gd name="connsiteY231" fmla="*/ 887505 h 3259230"/>
                <a:gd name="connsiteX232" fmla="*/ 1272498 w 2082123"/>
                <a:gd name="connsiteY232" fmla="*/ 873217 h 3259230"/>
                <a:gd name="connsiteX233" fmla="*/ 1267735 w 2082123"/>
                <a:gd name="connsiteY233" fmla="*/ 811305 h 3259230"/>
                <a:gd name="connsiteX234" fmla="*/ 1262973 w 2082123"/>
                <a:gd name="connsiteY234" fmla="*/ 797017 h 3259230"/>
                <a:gd name="connsiteX235" fmla="*/ 1248685 w 2082123"/>
                <a:gd name="connsiteY235" fmla="*/ 787492 h 3259230"/>
                <a:gd name="connsiteX236" fmla="*/ 1239160 w 2082123"/>
                <a:gd name="connsiteY236" fmla="*/ 758917 h 3259230"/>
                <a:gd name="connsiteX237" fmla="*/ 1234398 w 2082123"/>
                <a:gd name="connsiteY237" fmla="*/ 744630 h 3259230"/>
                <a:gd name="connsiteX238" fmla="*/ 1229635 w 2082123"/>
                <a:gd name="connsiteY238" fmla="*/ 725580 h 3259230"/>
                <a:gd name="connsiteX239" fmla="*/ 1224873 w 2082123"/>
                <a:gd name="connsiteY239" fmla="*/ 687480 h 3259230"/>
                <a:gd name="connsiteX240" fmla="*/ 1220110 w 2082123"/>
                <a:gd name="connsiteY240" fmla="*/ 673192 h 3259230"/>
                <a:gd name="connsiteX241" fmla="*/ 1210585 w 2082123"/>
                <a:gd name="connsiteY241" fmla="*/ 630330 h 3259230"/>
                <a:gd name="connsiteX242" fmla="*/ 1215348 w 2082123"/>
                <a:gd name="connsiteY242" fmla="*/ 596992 h 3259230"/>
                <a:gd name="connsiteX243" fmla="*/ 1220110 w 2082123"/>
                <a:gd name="connsiteY243" fmla="*/ 582705 h 3259230"/>
                <a:gd name="connsiteX244" fmla="*/ 1239160 w 2082123"/>
                <a:gd name="connsiteY244" fmla="*/ 577942 h 3259230"/>
                <a:gd name="connsiteX245" fmla="*/ 1262973 w 2082123"/>
                <a:gd name="connsiteY245" fmla="*/ 554130 h 3259230"/>
                <a:gd name="connsiteX246" fmla="*/ 1291548 w 2082123"/>
                <a:gd name="connsiteY246" fmla="*/ 525555 h 3259230"/>
                <a:gd name="connsiteX247" fmla="*/ 1296310 w 2082123"/>
                <a:gd name="connsiteY247" fmla="*/ 511267 h 3259230"/>
                <a:gd name="connsiteX248" fmla="*/ 1305835 w 2082123"/>
                <a:gd name="connsiteY248" fmla="*/ 496980 h 3259230"/>
                <a:gd name="connsiteX249" fmla="*/ 1310598 w 2082123"/>
                <a:gd name="connsiteY249" fmla="*/ 477930 h 3259230"/>
                <a:gd name="connsiteX250" fmla="*/ 1334410 w 2082123"/>
                <a:gd name="connsiteY250" fmla="*/ 411255 h 3259230"/>
                <a:gd name="connsiteX251" fmla="*/ 1343935 w 2082123"/>
                <a:gd name="connsiteY251" fmla="*/ 311242 h 3259230"/>
                <a:gd name="connsiteX252" fmla="*/ 1353460 w 2082123"/>
                <a:gd name="connsiteY252" fmla="*/ 268380 h 3259230"/>
                <a:gd name="connsiteX253" fmla="*/ 1358223 w 2082123"/>
                <a:gd name="connsiteY253" fmla="*/ 235042 h 3259230"/>
                <a:gd name="connsiteX254" fmla="*/ 1367748 w 2082123"/>
                <a:gd name="connsiteY254" fmla="*/ 206467 h 3259230"/>
                <a:gd name="connsiteX255" fmla="*/ 1372510 w 2082123"/>
                <a:gd name="connsiteY255" fmla="*/ 187417 h 3259230"/>
                <a:gd name="connsiteX256" fmla="*/ 1382035 w 2082123"/>
                <a:gd name="connsiteY256" fmla="*/ 92167 h 3259230"/>
                <a:gd name="connsiteX257" fmla="*/ 1405848 w 2082123"/>
                <a:gd name="connsiteY257" fmla="*/ 44542 h 3259230"/>
                <a:gd name="connsiteX258" fmla="*/ 1434423 w 2082123"/>
                <a:gd name="connsiteY258" fmla="*/ 20730 h 3259230"/>
                <a:gd name="connsiteX259" fmla="*/ 1462998 w 2082123"/>
                <a:gd name="connsiteY259" fmla="*/ 11205 h 3259230"/>
                <a:gd name="connsiteX260" fmla="*/ 1477285 w 2082123"/>
                <a:gd name="connsiteY260" fmla="*/ 6442 h 3259230"/>
                <a:gd name="connsiteX261" fmla="*/ 1491574 w 2082123"/>
                <a:gd name="connsiteY261" fmla="*/ 1680 h 3259230"/>
                <a:gd name="connsiteX262" fmla="*/ 1555530 w 2082123"/>
                <a:gd name="connsiteY262"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15037 w 2082123"/>
                <a:gd name="connsiteY172" fmla="*/ 1811430 h 3259230"/>
                <a:gd name="connsiteX173" fmla="*/ 5513 w 2082123"/>
                <a:gd name="connsiteY173" fmla="*/ 1773330 h 3259230"/>
                <a:gd name="connsiteX174" fmla="*/ 718 w 2082123"/>
                <a:gd name="connsiteY174" fmla="*/ 1744755 h 3259230"/>
                <a:gd name="connsiteX175" fmla="*/ 781 w 2082123"/>
                <a:gd name="connsiteY175" fmla="*/ 1716180 h 3259230"/>
                <a:gd name="connsiteX176" fmla="*/ 7911 w 2082123"/>
                <a:gd name="connsiteY176" fmla="*/ 1678079 h 3259230"/>
                <a:gd name="connsiteX177" fmla="*/ 19960 w 2082123"/>
                <a:gd name="connsiteY177" fmla="*/ 1649505 h 3259230"/>
                <a:gd name="connsiteX178" fmla="*/ 48535 w 2082123"/>
                <a:gd name="connsiteY178" fmla="*/ 1630455 h 3259230"/>
                <a:gd name="connsiteX179" fmla="*/ 67585 w 2082123"/>
                <a:gd name="connsiteY179" fmla="*/ 1616167 h 3259230"/>
                <a:gd name="connsiteX180" fmla="*/ 100923 w 2082123"/>
                <a:gd name="connsiteY180" fmla="*/ 1606642 h 3259230"/>
                <a:gd name="connsiteX181" fmla="*/ 143785 w 2082123"/>
                <a:gd name="connsiteY181" fmla="*/ 1597117 h 3259230"/>
                <a:gd name="connsiteX182" fmla="*/ 215223 w 2082123"/>
                <a:gd name="connsiteY182" fmla="*/ 1611405 h 3259230"/>
                <a:gd name="connsiteX183" fmla="*/ 229510 w 2082123"/>
                <a:gd name="connsiteY183" fmla="*/ 1620930 h 3259230"/>
                <a:gd name="connsiteX184" fmla="*/ 258085 w 2082123"/>
                <a:gd name="connsiteY184" fmla="*/ 1630455 h 3259230"/>
                <a:gd name="connsiteX185" fmla="*/ 434298 w 2082123"/>
                <a:gd name="connsiteY185" fmla="*/ 1620930 h 3259230"/>
                <a:gd name="connsiteX186" fmla="*/ 467635 w 2082123"/>
                <a:gd name="connsiteY186" fmla="*/ 1611405 h 3259230"/>
                <a:gd name="connsiteX187" fmla="*/ 486685 w 2082123"/>
                <a:gd name="connsiteY187" fmla="*/ 1606642 h 3259230"/>
                <a:gd name="connsiteX188" fmla="*/ 567648 w 2082123"/>
                <a:gd name="connsiteY188" fmla="*/ 1592355 h 3259230"/>
                <a:gd name="connsiteX189" fmla="*/ 629560 w 2082123"/>
                <a:gd name="connsiteY189" fmla="*/ 1582830 h 3259230"/>
                <a:gd name="connsiteX190" fmla="*/ 848635 w 2082123"/>
                <a:gd name="connsiteY190" fmla="*/ 1573305 h 3259230"/>
                <a:gd name="connsiteX191" fmla="*/ 877210 w 2082123"/>
                <a:gd name="connsiteY191" fmla="*/ 1559017 h 3259230"/>
                <a:gd name="connsiteX192" fmla="*/ 915310 w 2082123"/>
                <a:gd name="connsiteY192" fmla="*/ 1549492 h 3259230"/>
                <a:gd name="connsiteX193" fmla="*/ 981985 w 2082123"/>
                <a:gd name="connsiteY193" fmla="*/ 1554255 h 3259230"/>
                <a:gd name="connsiteX194" fmla="*/ 1005798 w 2082123"/>
                <a:gd name="connsiteY194" fmla="*/ 1559017 h 3259230"/>
                <a:gd name="connsiteX195" fmla="*/ 1058185 w 2082123"/>
                <a:gd name="connsiteY195" fmla="*/ 1563780 h 3259230"/>
                <a:gd name="connsiteX196" fmla="*/ 1096285 w 2082123"/>
                <a:gd name="connsiteY196" fmla="*/ 1554255 h 3259230"/>
                <a:gd name="connsiteX197" fmla="*/ 1148673 w 2082123"/>
                <a:gd name="connsiteY197" fmla="*/ 1539967 h 3259230"/>
                <a:gd name="connsiteX198" fmla="*/ 1215348 w 2082123"/>
                <a:gd name="connsiteY198" fmla="*/ 1535205 h 3259230"/>
                <a:gd name="connsiteX199" fmla="*/ 1262973 w 2082123"/>
                <a:gd name="connsiteY199" fmla="*/ 1530442 h 3259230"/>
                <a:gd name="connsiteX200" fmla="*/ 1277260 w 2082123"/>
                <a:gd name="connsiteY200" fmla="*/ 1525680 h 3259230"/>
                <a:gd name="connsiteX201" fmla="*/ 1282023 w 2082123"/>
                <a:gd name="connsiteY201" fmla="*/ 1511392 h 3259230"/>
                <a:gd name="connsiteX202" fmla="*/ 1291548 w 2082123"/>
                <a:gd name="connsiteY202" fmla="*/ 1497105 h 3259230"/>
                <a:gd name="connsiteX203" fmla="*/ 1320123 w 2082123"/>
                <a:gd name="connsiteY203" fmla="*/ 1473292 h 3259230"/>
                <a:gd name="connsiteX204" fmla="*/ 1329648 w 2082123"/>
                <a:gd name="connsiteY204" fmla="*/ 1459005 h 3259230"/>
                <a:gd name="connsiteX205" fmla="*/ 1358223 w 2082123"/>
                <a:gd name="connsiteY205" fmla="*/ 1439955 h 3259230"/>
                <a:gd name="connsiteX206" fmla="*/ 1386798 w 2082123"/>
                <a:gd name="connsiteY206" fmla="*/ 1430430 h 3259230"/>
                <a:gd name="connsiteX207" fmla="*/ 1415373 w 2082123"/>
                <a:gd name="connsiteY207" fmla="*/ 1406617 h 3259230"/>
                <a:gd name="connsiteX208" fmla="*/ 1424898 w 2082123"/>
                <a:gd name="connsiteY208" fmla="*/ 1378042 h 3259230"/>
                <a:gd name="connsiteX209" fmla="*/ 1405848 w 2082123"/>
                <a:gd name="connsiteY209" fmla="*/ 1325655 h 3259230"/>
                <a:gd name="connsiteX210" fmla="*/ 1377273 w 2082123"/>
                <a:gd name="connsiteY210" fmla="*/ 1301842 h 3259230"/>
                <a:gd name="connsiteX211" fmla="*/ 1367748 w 2082123"/>
                <a:gd name="connsiteY211" fmla="*/ 1287555 h 3259230"/>
                <a:gd name="connsiteX212" fmla="*/ 1353460 w 2082123"/>
                <a:gd name="connsiteY212" fmla="*/ 1268505 h 3259230"/>
                <a:gd name="connsiteX213" fmla="*/ 1334410 w 2082123"/>
                <a:gd name="connsiteY213" fmla="*/ 1239930 h 3259230"/>
                <a:gd name="connsiteX214" fmla="*/ 1320123 w 2082123"/>
                <a:gd name="connsiteY214" fmla="*/ 1230405 h 3259230"/>
                <a:gd name="connsiteX215" fmla="*/ 1305835 w 2082123"/>
                <a:gd name="connsiteY215" fmla="*/ 1201830 h 3259230"/>
                <a:gd name="connsiteX216" fmla="*/ 1296310 w 2082123"/>
                <a:gd name="connsiteY216" fmla="*/ 1173255 h 3259230"/>
                <a:gd name="connsiteX217" fmla="*/ 1291548 w 2082123"/>
                <a:gd name="connsiteY217" fmla="*/ 1158967 h 3259230"/>
                <a:gd name="connsiteX218" fmla="*/ 1286785 w 2082123"/>
                <a:gd name="connsiteY218" fmla="*/ 1144680 h 3259230"/>
                <a:gd name="connsiteX219" fmla="*/ 1277260 w 2082123"/>
                <a:gd name="connsiteY219" fmla="*/ 1111342 h 3259230"/>
                <a:gd name="connsiteX220" fmla="*/ 1262973 w 2082123"/>
                <a:gd name="connsiteY220" fmla="*/ 1101817 h 3259230"/>
                <a:gd name="connsiteX221" fmla="*/ 1239160 w 2082123"/>
                <a:gd name="connsiteY221" fmla="*/ 1106580 h 3259230"/>
                <a:gd name="connsiteX222" fmla="*/ 1162960 w 2082123"/>
                <a:gd name="connsiteY222" fmla="*/ 1097055 h 3259230"/>
                <a:gd name="connsiteX223" fmla="*/ 1153435 w 2082123"/>
                <a:gd name="connsiteY223" fmla="*/ 1068480 h 3259230"/>
                <a:gd name="connsiteX224" fmla="*/ 1158198 w 2082123"/>
                <a:gd name="connsiteY224" fmla="*/ 1006567 h 3259230"/>
                <a:gd name="connsiteX225" fmla="*/ 1167723 w 2082123"/>
                <a:gd name="connsiteY225" fmla="*/ 992280 h 3259230"/>
                <a:gd name="connsiteX226" fmla="*/ 1196298 w 2082123"/>
                <a:gd name="connsiteY226" fmla="*/ 968467 h 3259230"/>
                <a:gd name="connsiteX227" fmla="*/ 1210585 w 2082123"/>
                <a:gd name="connsiteY227" fmla="*/ 963705 h 3259230"/>
                <a:gd name="connsiteX228" fmla="*/ 1220110 w 2082123"/>
                <a:gd name="connsiteY228" fmla="*/ 949417 h 3259230"/>
                <a:gd name="connsiteX229" fmla="*/ 1248685 w 2082123"/>
                <a:gd name="connsiteY229" fmla="*/ 930367 h 3259230"/>
                <a:gd name="connsiteX230" fmla="*/ 1258210 w 2082123"/>
                <a:gd name="connsiteY230" fmla="*/ 901792 h 3259230"/>
                <a:gd name="connsiteX231" fmla="*/ 1262973 w 2082123"/>
                <a:gd name="connsiteY231" fmla="*/ 887505 h 3259230"/>
                <a:gd name="connsiteX232" fmla="*/ 1272498 w 2082123"/>
                <a:gd name="connsiteY232" fmla="*/ 873217 h 3259230"/>
                <a:gd name="connsiteX233" fmla="*/ 1267735 w 2082123"/>
                <a:gd name="connsiteY233" fmla="*/ 811305 h 3259230"/>
                <a:gd name="connsiteX234" fmla="*/ 1262973 w 2082123"/>
                <a:gd name="connsiteY234" fmla="*/ 797017 h 3259230"/>
                <a:gd name="connsiteX235" fmla="*/ 1248685 w 2082123"/>
                <a:gd name="connsiteY235" fmla="*/ 787492 h 3259230"/>
                <a:gd name="connsiteX236" fmla="*/ 1239160 w 2082123"/>
                <a:gd name="connsiteY236" fmla="*/ 758917 h 3259230"/>
                <a:gd name="connsiteX237" fmla="*/ 1234398 w 2082123"/>
                <a:gd name="connsiteY237" fmla="*/ 744630 h 3259230"/>
                <a:gd name="connsiteX238" fmla="*/ 1229635 w 2082123"/>
                <a:gd name="connsiteY238" fmla="*/ 725580 h 3259230"/>
                <a:gd name="connsiteX239" fmla="*/ 1224873 w 2082123"/>
                <a:gd name="connsiteY239" fmla="*/ 687480 h 3259230"/>
                <a:gd name="connsiteX240" fmla="*/ 1220110 w 2082123"/>
                <a:gd name="connsiteY240" fmla="*/ 673192 h 3259230"/>
                <a:gd name="connsiteX241" fmla="*/ 1210585 w 2082123"/>
                <a:gd name="connsiteY241" fmla="*/ 630330 h 3259230"/>
                <a:gd name="connsiteX242" fmla="*/ 1215348 w 2082123"/>
                <a:gd name="connsiteY242" fmla="*/ 596992 h 3259230"/>
                <a:gd name="connsiteX243" fmla="*/ 1220110 w 2082123"/>
                <a:gd name="connsiteY243" fmla="*/ 582705 h 3259230"/>
                <a:gd name="connsiteX244" fmla="*/ 1239160 w 2082123"/>
                <a:gd name="connsiteY244" fmla="*/ 577942 h 3259230"/>
                <a:gd name="connsiteX245" fmla="*/ 1262973 w 2082123"/>
                <a:gd name="connsiteY245" fmla="*/ 554130 h 3259230"/>
                <a:gd name="connsiteX246" fmla="*/ 1291548 w 2082123"/>
                <a:gd name="connsiteY246" fmla="*/ 525555 h 3259230"/>
                <a:gd name="connsiteX247" fmla="*/ 1296310 w 2082123"/>
                <a:gd name="connsiteY247" fmla="*/ 511267 h 3259230"/>
                <a:gd name="connsiteX248" fmla="*/ 1305835 w 2082123"/>
                <a:gd name="connsiteY248" fmla="*/ 496980 h 3259230"/>
                <a:gd name="connsiteX249" fmla="*/ 1310598 w 2082123"/>
                <a:gd name="connsiteY249" fmla="*/ 477930 h 3259230"/>
                <a:gd name="connsiteX250" fmla="*/ 1334410 w 2082123"/>
                <a:gd name="connsiteY250" fmla="*/ 411255 h 3259230"/>
                <a:gd name="connsiteX251" fmla="*/ 1343935 w 2082123"/>
                <a:gd name="connsiteY251" fmla="*/ 311242 h 3259230"/>
                <a:gd name="connsiteX252" fmla="*/ 1353460 w 2082123"/>
                <a:gd name="connsiteY252" fmla="*/ 268380 h 3259230"/>
                <a:gd name="connsiteX253" fmla="*/ 1358223 w 2082123"/>
                <a:gd name="connsiteY253" fmla="*/ 235042 h 3259230"/>
                <a:gd name="connsiteX254" fmla="*/ 1367748 w 2082123"/>
                <a:gd name="connsiteY254" fmla="*/ 206467 h 3259230"/>
                <a:gd name="connsiteX255" fmla="*/ 1372510 w 2082123"/>
                <a:gd name="connsiteY255" fmla="*/ 187417 h 3259230"/>
                <a:gd name="connsiteX256" fmla="*/ 1382035 w 2082123"/>
                <a:gd name="connsiteY256" fmla="*/ 92167 h 3259230"/>
                <a:gd name="connsiteX257" fmla="*/ 1405848 w 2082123"/>
                <a:gd name="connsiteY257" fmla="*/ 44542 h 3259230"/>
                <a:gd name="connsiteX258" fmla="*/ 1434423 w 2082123"/>
                <a:gd name="connsiteY258" fmla="*/ 20730 h 3259230"/>
                <a:gd name="connsiteX259" fmla="*/ 1462998 w 2082123"/>
                <a:gd name="connsiteY259" fmla="*/ 11205 h 3259230"/>
                <a:gd name="connsiteX260" fmla="*/ 1477285 w 2082123"/>
                <a:gd name="connsiteY260" fmla="*/ 6442 h 3259230"/>
                <a:gd name="connsiteX261" fmla="*/ 1491574 w 2082123"/>
                <a:gd name="connsiteY261" fmla="*/ 1680 h 3259230"/>
                <a:gd name="connsiteX262" fmla="*/ 1555530 w 2082123"/>
                <a:gd name="connsiteY262"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15348 w 2082123"/>
                <a:gd name="connsiteY241" fmla="*/ 596992 h 3259230"/>
                <a:gd name="connsiteX242" fmla="*/ 1220110 w 2082123"/>
                <a:gd name="connsiteY242" fmla="*/ 582705 h 3259230"/>
                <a:gd name="connsiteX243" fmla="*/ 1239160 w 2082123"/>
                <a:gd name="connsiteY243" fmla="*/ 577942 h 3259230"/>
                <a:gd name="connsiteX244" fmla="*/ 1262973 w 2082123"/>
                <a:gd name="connsiteY244" fmla="*/ 554130 h 3259230"/>
                <a:gd name="connsiteX245" fmla="*/ 1291548 w 2082123"/>
                <a:gd name="connsiteY245" fmla="*/ 525555 h 3259230"/>
                <a:gd name="connsiteX246" fmla="*/ 1296310 w 2082123"/>
                <a:gd name="connsiteY246" fmla="*/ 511267 h 3259230"/>
                <a:gd name="connsiteX247" fmla="*/ 1305835 w 2082123"/>
                <a:gd name="connsiteY247" fmla="*/ 496980 h 3259230"/>
                <a:gd name="connsiteX248" fmla="*/ 1310598 w 2082123"/>
                <a:gd name="connsiteY248" fmla="*/ 477930 h 3259230"/>
                <a:gd name="connsiteX249" fmla="*/ 1334410 w 2082123"/>
                <a:gd name="connsiteY249" fmla="*/ 411255 h 3259230"/>
                <a:gd name="connsiteX250" fmla="*/ 1343935 w 2082123"/>
                <a:gd name="connsiteY250" fmla="*/ 311242 h 3259230"/>
                <a:gd name="connsiteX251" fmla="*/ 1353460 w 2082123"/>
                <a:gd name="connsiteY251" fmla="*/ 268380 h 3259230"/>
                <a:gd name="connsiteX252" fmla="*/ 1358223 w 2082123"/>
                <a:gd name="connsiteY252" fmla="*/ 235042 h 3259230"/>
                <a:gd name="connsiteX253" fmla="*/ 1367748 w 2082123"/>
                <a:gd name="connsiteY253" fmla="*/ 206467 h 3259230"/>
                <a:gd name="connsiteX254" fmla="*/ 1372510 w 2082123"/>
                <a:gd name="connsiteY254" fmla="*/ 187417 h 3259230"/>
                <a:gd name="connsiteX255" fmla="*/ 1382035 w 2082123"/>
                <a:gd name="connsiteY255" fmla="*/ 92167 h 3259230"/>
                <a:gd name="connsiteX256" fmla="*/ 1405848 w 2082123"/>
                <a:gd name="connsiteY256" fmla="*/ 44542 h 3259230"/>
                <a:gd name="connsiteX257" fmla="*/ 1434423 w 2082123"/>
                <a:gd name="connsiteY257" fmla="*/ 20730 h 3259230"/>
                <a:gd name="connsiteX258" fmla="*/ 1462998 w 2082123"/>
                <a:gd name="connsiteY258" fmla="*/ 11205 h 3259230"/>
                <a:gd name="connsiteX259" fmla="*/ 1477285 w 2082123"/>
                <a:gd name="connsiteY259" fmla="*/ 6442 h 3259230"/>
                <a:gd name="connsiteX260" fmla="*/ 1491574 w 2082123"/>
                <a:gd name="connsiteY260" fmla="*/ 1680 h 3259230"/>
                <a:gd name="connsiteX261" fmla="*/ 1555530 w 2082123"/>
                <a:gd name="connsiteY261"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15348 w 2082123"/>
                <a:gd name="connsiteY241" fmla="*/ 596992 h 3259230"/>
                <a:gd name="connsiteX242" fmla="*/ 1239160 w 2082123"/>
                <a:gd name="connsiteY242" fmla="*/ 577942 h 3259230"/>
                <a:gd name="connsiteX243" fmla="*/ 1262973 w 2082123"/>
                <a:gd name="connsiteY243" fmla="*/ 554130 h 3259230"/>
                <a:gd name="connsiteX244" fmla="*/ 1291548 w 2082123"/>
                <a:gd name="connsiteY244" fmla="*/ 525555 h 3259230"/>
                <a:gd name="connsiteX245" fmla="*/ 1296310 w 2082123"/>
                <a:gd name="connsiteY245" fmla="*/ 511267 h 3259230"/>
                <a:gd name="connsiteX246" fmla="*/ 1305835 w 2082123"/>
                <a:gd name="connsiteY246" fmla="*/ 496980 h 3259230"/>
                <a:gd name="connsiteX247" fmla="*/ 1310598 w 2082123"/>
                <a:gd name="connsiteY247" fmla="*/ 477930 h 3259230"/>
                <a:gd name="connsiteX248" fmla="*/ 1334410 w 2082123"/>
                <a:gd name="connsiteY248" fmla="*/ 411255 h 3259230"/>
                <a:gd name="connsiteX249" fmla="*/ 1343935 w 2082123"/>
                <a:gd name="connsiteY249" fmla="*/ 311242 h 3259230"/>
                <a:gd name="connsiteX250" fmla="*/ 1353460 w 2082123"/>
                <a:gd name="connsiteY250" fmla="*/ 268380 h 3259230"/>
                <a:gd name="connsiteX251" fmla="*/ 1358223 w 2082123"/>
                <a:gd name="connsiteY251" fmla="*/ 235042 h 3259230"/>
                <a:gd name="connsiteX252" fmla="*/ 1367748 w 2082123"/>
                <a:gd name="connsiteY252" fmla="*/ 206467 h 3259230"/>
                <a:gd name="connsiteX253" fmla="*/ 1372510 w 2082123"/>
                <a:gd name="connsiteY253" fmla="*/ 187417 h 3259230"/>
                <a:gd name="connsiteX254" fmla="*/ 1382035 w 2082123"/>
                <a:gd name="connsiteY254" fmla="*/ 92167 h 3259230"/>
                <a:gd name="connsiteX255" fmla="*/ 1405848 w 2082123"/>
                <a:gd name="connsiteY255" fmla="*/ 44542 h 3259230"/>
                <a:gd name="connsiteX256" fmla="*/ 1434423 w 2082123"/>
                <a:gd name="connsiteY256" fmla="*/ 20730 h 3259230"/>
                <a:gd name="connsiteX257" fmla="*/ 1462998 w 2082123"/>
                <a:gd name="connsiteY257" fmla="*/ 11205 h 3259230"/>
                <a:gd name="connsiteX258" fmla="*/ 1477285 w 2082123"/>
                <a:gd name="connsiteY258" fmla="*/ 6442 h 3259230"/>
                <a:gd name="connsiteX259" fmla="*/ 1491574 w 2082123"/>
                <a:gd name="connsiteY259" fmla="*/ 1680 h 3259230"/>
                <a:gd name="connsiteX260" fmla="*/ 1555530 w 2082123"/>
                <a:gd name="connsiteY260"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39160 w 2082123"/>
                <a:gd name="connsiteY241" fmla="*/ 577942 h 3259230"/>
                <a:gd name="connsiteX242" fmla="*/ 1262973 w 2082123"/>
                <a:gd name="connsiteY242" fmla="*/ 554130 h 3259230"/>
                <a:gd name="connsiteX243" fmla="*/ 1291548 w 2082123"/>
                <a:gd name="connsiteY243" fmla="*/ 525555 h 3259230"/>
                <a:gd name="connsiteX244" fmla="*/ 1296310 w 2082123"/>
                <a:gd name="connsiteY244" fmla="*/ 511267 h 3259230"/>
                <a:gd name="connsiteX245" fmla="*/ 1305835 w 2082123"/>
                <a:gd name="connsiteY245" fmla="*/ 496980 h 3259230"/>
                <a:gd name="connsiteX246" fmla="*/ 1310598 w 2082123"/>
                <a:gd name="connsiteY246" fmla="*/ 477930 h 3259230"/>
                <a:gd name="connsiteX247" fmla="*/ 1334410 w 2082123"/>
                <a:gd name="connsiteY247" fmla="*/ 411255 h 3259230"/>
                <a:gd name="connsiteX248" fmla="*/ 1343935 w 2082123"/>
                <a:gd name="connsiteY248" fmla="*/ 311242 h 3259230"/>
                <a:gd name="connsiteX249" fmla="*/ 1353460 w 2082123"/>
                <a:gd name="connsiteY249" fmla="*/ 268380 h 3259230"/>
                <a:gd name="connsiteX250" fmla="*/ 1358223 w 2082123"/>
                <a:gd name="connsiteY250" fmla="*/ 235042 h 3259230"/>
                <a:gd name="connsiteX251" fmla="*/ 1367748 w 2082123"/>
                <a:gd name="connsiteY251" fmla="*/ 206467 h 3259230"/>
                <a:gd name="connsiteX252" fmla="*/ 1372510 w 2082123"/>
                <a:gd name="connsiteY252" fmla="*/ 187417 h 3259230"/>
                <a:gd name="connsiteX253" fmla="*/ 1382035 w 2082123"/>
                <a:gd name="connsiteY253" fmla="*/ 92167 h 3259230"/>
                <a:gd name="connsiteX254" fmla="*/ 1405848 w 2082123"/>
                <a:gd name="connsiteY254" fmla="*/ 44542 h 3259230"/>
                <a:gd name="connsiteX255" fmla="*/ 1434423 w 2082123"/>
                <a:gd name="connsiteY255" fmla="*/ 20730 h 3259230"/>
                <a:gd name="connsiteX256" fmla="*/ 1462998 w 2082123"/>
                <a:gd name="connsiteY256" fmla="*/ 11205 h 3259230"/>
                <a:gd name="connsiteX257" fmla="*/ 1477285 w 2082123"/>
                <a:gd name="connsiteY257" fmla="*/ 6442 h 3259230"/>
                <a:gd name="connsiteX258" fmla="*/ 1491574 w 2082123"/>
                <a:gd name="connsiteY258" fmla="*/ 1680 h 3259230"/>
                <a:gd name="connsiteX259" fmla="*/ 1555530 w 2082123"/>
                <a:gd name="connsiteY259"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39160 w 2082123"/>
                <a:gd name="connsiteY241" fmla="*/ 577942 h 3259230"/>
                <a:gd name="connsiteX242" fmla="*/ 1262973 w 2082123"/>
                <a:gd name="connsiteY242" fmla="*/ 554130 h 3259230"/>
                <a:gd name="connsiteX243" fmla="*/ 1291548 w 2082123"/>
                <a:gd name="connsiteY243" fmla="*/ 525555 h 3259230"/>
                <a:gd name="connsiteX244" fmla="*/ 1296310 w 2082123"/>
                <a:gd name="connsiteY244" fmla="*/ 511267 h 3259230"/>
                <a:gd name="connsiteX245" fmla="*/ 1305835 w 2082123"/>
                <a:gd name="connsiteY245" fmla="*/ 496980 h 3259230"/>
                <a:gd name="connsiteX246" fmla="*/ 1310598 w 2082123"/>
                <a:gd name="connsiteY246" fmla="*/ 477930 h 3259230"/>
                <a:gd name="connsiteX247" fmla="*/ 1334410 w 2082123"/>
                <a:gd name="connsiteY247" fmla="*/ 411255 h 3259230"/>
                <a:gd name="connsiteX248" fmla="*/ 1343935 w 2082123"/>
                <a:gd name="connsiteY248" fmla="*/ 311242 h 3259230"/>
                <a:gd name="connsiteX249" fmla="*/ 1353460 w 2082123"/>
                <a:gd name="connsiteY249" fmla="*/ 268380 h 3259230"/>
                <a:gd name="connsiteX250" fmla="*/ 1358223 w 2082123"/>
                <a:gd name="connsiteY250" fmla="*/ 235042 h 3259230"/>
                <a:gd name="connsiteX251" fmla="*/ 1367748 w 2082123"/>
                <a:gd name="connsiteY251" fmla="*/ 206467 h 3259230"/>
                <a:gd name="connsiteX252" fmla="*/ 1372510 w 2082123"/>
                <a:gd name="connsiteY252" fmla="*/ 187417 h 3259230"/>
                <a:gd name="connsiteX253" fmla="*/ 1382035 w 2082123"/>
                <a:gd name="connsiteY253" fmla="*/ 92167 h 3259230"/>
                <a:gd name="connsiteX254" fmla="*/ 1405848 w 2082123"/>
                <a:gd name="connsiteY254" fmla="*/ 44542 h 3259230"/>
                <a:gd name="connsiteX255" fmla="*/ 1434423 w 2082123"/>
                <a:gd name="connsiteY255" fmla="*/ 20730 h 3259230"/>
                <a:gd name="connsiteX256" fmla="*/ 1462998 w 2082123"/>
                <a:gd name="connsiteY256" fmla="*/ 11205 h 3259230"/>
                <a:gd name="connsiteX257" fmla="*/ 1477285 w 2082123"/>
                <a:gd name="connsiteY257" fmla="*/ 6442 h 3259230"/>
                <a:gd name="connsiteX258" fmla="*/ 1491574 w 2082123"/>
                <a:gd name="connsiteY258" fmla="*/ 1680 h 3259230"/>
                <a:gd name="connsiteX259" fmla="*/ 1555530 w 2082123"/>
                <a:gd name="connsiteY259"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508796 w 2082123"/>
                <a:gd name="connsiteY241" fmla="*/ 920842 h 3259230"/>
                <a:gd name="connsiteX242" fmla="*/ 1262973 w 2082123"/>
                <a:gd name="connsiteY242" fmla="*/ 554130 h 3259230"/>
                <a:gd name="connsiteX243" fmla="*/ 1291548 w 2082123"/>
                <a:gd name="connsiteY243" fmla="*/ 525555 h 3259230"/>
                <a:gd name="connsiteX244" fmla="*/ 1296310 w 2082123"/>
                <a:gd name="connsiteY244" fmla="*/ 511267 h 3259230"/>
                <a:gd name="connsiteX245" fmla="*/ 1305835 w 2082123"/>
                <a:gd name="connsiteY245" fmla="*/ 496980 h 3259230"/>
                <a:gd name="connsiteX246" fmla="*/ 1310598 w 2082123"/>
                <a:gd name="connsiteY246" fmla="*/ 477930 h 3259230"/>
                <a:gd name="connsiteX247" fmla="*/ 1334410 w 2082123"/>
                <a:gd name="connsiteY247" fmla="*/ 411255 h 3259230"/>
                <a:gd name="connsiteX248" fmla="*/ 1343935 w 2082123"/>
                <a:gd name="connsiteY248" fmla="*/ 311242 h 3259230"/>
                <a:gd name="connsiteX249" fmla="*/ 1353460 w 2082123"/>
                <a:gd name="connsiteY249" fmla="*/ 268380 h 3259230"/>
                <a:gd name="connsiteX250" fmla="*/ 1358223 w 2082123"/>
                <a:gd name="connsiteY250" fmla="*/ 235042 h 3259230"/>
                <a:gd name="connsiteX251" fmla="*/ 1367748 w 2082123"/>
                <a:gd name="connsiteY251" fmla="*/ 206467 h 3259230"/>
                <a:gd name="connsiteX252" fmla="*/ 1372510 w 2082123"/>
                <a:gd name="connsiteY252" fmla="*/ 187417 h 3259230"/>
                <a:gd name="connsiteX253" fmla="*/ 1382035 w 2082123"/>
                <a:gd name="connsiteY253" fmla="*/ 92167 h 3259230"/>
                <a:gd name="connsiteX254" fmla="*/ 1405848 w 2082123"/>
                <a:gd name="connsiteY254" fmla="*/ 44542 h 3259230"/>
                <a:gd name="connsiteX255" fmla="*/ 1434423 w 2082123"/>
                <a:gd name="connsiteY255" fmla="*/ 20730 h 3259230"/>
                <a:gd name="connsiteX256" fmla="*/ 1462998 w 2082123"/>
                <a:gd name="connsiteY256" fmla="*/ 11205 h 3259230"/>
                <a:gd name="connsiteX257" fmla="*/ 1477285 w 2082123"/>
                <a:gd name="connsiteY257" fmla="*/ 6442 h 3259230"/>
                <a:gd name="connsiteX258" fmla="*/ 1491574 w 2082123"/>
                <a:gd name="connsiteY258" fmla="*/ 1680 h 3259230"/>
                <a:gd name="connsiteX259" fmla="*/ 1555530 w 2082123"/>
                <a:gd name="connsiteY259"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48620 w 2082123"/>
                <a:gd name="connsiteY241" fmla="*/ 587467 h 3259230"/>
                <a:gd name="connsiteX242" fmla="*/ 1262973 w 2082123"/>
                <a:gd name="connsiteY242" fmla="*/ 554130 h 3259230"/>
                <a:gd name="connsiteX243" fmla="*/ 1291548 w 2082123"/>
                <a:gd name="connsiteY243" fmla="*/ 525555 h 3259230"/>
                <a:gd name="connsiteX244" fmla="*/ 1296310 w 2082123"/>
                <a:gd name="connsiteY244" fmla="*/ 511267 h 3259230"/>
                <a:gd name="connsiteX245" fmla="*/ 1305835 w 2082123"/>
                <a:gd name="connsiteY245" fmla="*/ 496980 h 3259230"/>
                <a:gd name="connsiteX246" fmla="*/ 1310598 w 2082123"/>
                <a:gd name="connsiteY246" fmla="*/ 477930 h 3259230"/>
                <a:gd name="connsiteX247" fmla="*/ 1334410 w 2082123"/>
                <a:gd name="connsiteY247" fmla="*/ 411255 h 3259230"/>
                <a:gd name="connsiteX248" fmla="*/ 1343935 w 2082123"/>
                <a:gd name="connsiteY248" fmla="*/ 311242 h 3259230"/>
                <a:gd name="connsiteX249" fmla="*/ 1353460 w 2082123"/>
                <a:gd name="connsiteY249" fmla="*/ 268380 h 3259230"/>
                <a:gd name="connsiteX250" fmla="*/ 1358223 w 2082123"/>
                <a:gd name="connsiteY250" fmla="*/ 235042 h 3259230"/>
                <a:gd name="connsiteX251" fmla="*/ 1367748 w 2082123"/>
                <a:gd name="connsiteY251" fmla="*/ 206467 h 3259230"/>
                <a:gd name="connsiteX252" fmla="*/ 1372510 w 2082123"/>
                <a:gd name="connsiteY252" fmla="*/ 187417 h 3259230"/>
                <a:gd name="connsiteX253" fmla="*/ 1382035 w 2082123"/>
                <a:gd name="connsiteY253" fmla="*/ 92167 h 3259230"/>
                <a:gd name="connsiteX254" fmla="*/ 1405848 w 2082123"/>
                <a:gd name="connsiteY254" fmla="*/ 44542 h 3259230"/>
                <a:gd name="connsiteX255" fmla="*/ 1434423 w 2082123"/>
                <a:gd name="connsiteY255" fmla="*/ 20730 h 3259230"/>
                <a:gd name="connsiteX256" fmla="*/ 1462998 w 2082123"/>
                <a:gd name="connsiteY256" fmla="*/ 11205 h 3259230"/>
                <a:gd name="connsiteX257" fmla="*/ 1477285 w 2082123"/>
                <a:gd name="connsiteY257" fmla="*/ 6442 h 3259230"/>
                <a:gd name="connsiteX258" fmla="*/ 1491574 w 2082123"/>
                <a:gd name="connsiteY258" fmla="*/ 1680 h 3259230"/>
                <a:gd name="connsiteX259" fmla="*/ 1555530 w 2082123"/>
                <a:gd name="connsiteY259"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48620 w 2082123"/>
                <a:gd name="connsiteY241" fmla="*/ 587467 h 3259230"/>
                <a:gd name="connsiteX242" fmla="*/ 1291548 w 2082123"/>
                <a:gd name="connsiteY242" fmla="*/ 525555 h 3259230"/>
                <a:gd name="connsiteX243" fmla="*/ 1296310 w 2082123"/>
                <a:gd name="connsiteY243" fmla="*/ 511267 h 3259230"/>
                <a:gd name="connsiteX244" fmla="*/ 1305835 w 2082123"/>
                <a:gd name="connsiteY244" fmla="*/ 496980 h 3259230"/>
                <a:gd name="connsiteX245" fmla="*/ 1310598 w 2082123"/>
                <a:gd name="connsiteY245" fmla="*/ 477930 h 3259230"/>
                <a:gd name="connsiteX246" fmla="*/ 1334410 w 2082123"/>
                <a:gd name="connsiteY246" fmla="*/ 411255 h 3259230"/>
                <a:gd name="connsiteX247" fmla="*/ 1343935 w 2082123"/>
                <a:gd name="connsiteY247" fmla="*/ 311242 h 3259230"/>
                <a:gd name="connsiteX248" fmla="*/ 1353460 w 2082123"/>
                <a:gd name="connsiteY248" fmla="*/ 268380 h 3259230"/>
                <a:gd name="connsiteX249" fmla="*/ 1358223 w 2082123"/>
                <a:gd name="connsiteY249" fmla="*/ 235042 h 3259230"/>
                <a:gd name="connsiteX250" fmla="*/ 1367748 w 2082123"/>
                <a:gd name="connsiteY250" fmla="*/ 206467 h 3259230"/>
                <a:gd name="connsiteX251" fmla="*/ 1372510 w 2082123"/>
                <a:gd name="connsiteY251" fmla="*/ 187417 h 3259230"/>
                <a:gd name="connsiteX252" fmla="*/ 1382035 w 2082123"/>
                <a:gd name="connsiteY252" fmla="*/ 92167 h 3259230"/>
                <a:gd name="connsiteX253" fmla="*/ 1405848 w 2082123"/>
                <a:gd name="connsiteY253" fmla="*/ 44542 h 3259230"/>
                <a:gd name="connsiteX254" fmla="*/ 1434423 w 2082123"/>
                <a:gd name="connsiteY254" fmla="*/ 20730 h 3259230"/>
                <a:gd name="connsiteX255" fmla="*/ 1462998 w 2082123"/>
                <a:gd name="connsiteY255" fmla="*/ 11205 h 3259230"/>
                <a:gd name="connsiteX256" fmla="*/ 1477285 w 2082123"/>
                <a:gd name="connsiteY256" fmla="*/ 6442 h 3259230"/>
                <a:gd name="connsiteX257" fmla="*/ 1491574 w 2082123"/>
                <a:gd name="connsiteY257" fmla="*/ 1680 h 3259230"/>
                <a:gd name="connsiteX258" fmla="*/ 1555530 w 2082123"/>
                <a:gd name="connsiteY258"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10585 w 2082123"/>
                <a:gd name="connsiteY240" fmla="*/ 630330 h 3259230"/>
                <a:gd name="connsiteX241" fmla="*/ 1248620 w 2082123"/>
                <a:gd name="connsiteY241" fmla="*/ 587467 h 3259230"/>
                <a:gd name="connsiteX242" fmla="*/ 1291548 w 2082123"/>
                <a:gd name="connsiteY242" fmla="*/ 525555 h 3259230"/>
                <a:gd name="connsiteX243" fmla="*/ 1296310 w 2082123"/>
                <a:gd name="connsiteY243" fmla="*/ 511267 h 3259230"/>
                <a:gd name="connsiteX244" fmla="*/ 1305835 w 2082123"/>
                <a:gd name="connsiteY244" fmla="*/ 496980 h 3259230"/>
                <a:gd name="connsiteX245" fmla="*/ 1310598 w 2082123"/>
                <a:gd name="connsiteY245" fmla="*/ 477930 h 3259230"/>
                <a:gd name="connsiteX246" fmla="*/ 1334410 w 2082123"/>
                <a:gd name="connsiteY246" fmla="*/ 411255 h 3259230"/>
                <a:gd name="connsiteX247" fmla="*/ 1343935 w 2082123"/>
                <a:gd name="connsiteY247" fmla="*/ 311242 h 3259230"/>
                <a:gd name="connsiteX248" fmla="*/ 1353460 w 2082123"/>
                <a:gd name="connsiteY248" fmla="*/ 268380 h 3259230"/>
                <a:gd name="connsiteX249" fmla="*/ 1358223 w 2082123"/>
                <a:gd name="connsiteY249" fmla="*/ 235042 h 3259230"/>
                <a:gd name="connsiteX250" fmla="*/ 1367748 w 2082123"/>
                <a:gd name="connsiteY250" fmla="*/ 206467 h 3259230"/>
                <a:gd name="connsiteX251" fmla="*/ 1372510 w 2082123"/>
                <a:gd name="connsiteY251" fmla="*/ 187417 h 3259230"/>
                <a:gd name="connsiteX252" fmla="*/ 1382035 w 2082123"/>
                <a:gd name="connsiteY252" fmla="*/ 92167 h 3259230"/>
                <a:gd name="connsiteX253" fmla="*/ 1405848 w 2082123"/>
                <a:gd name="connsiteY253" fmla="*/ 44542 h 3259230"/>
                <a:gd name="connsiteX254" fmla="*/ 1434423 w 2082123"/>
                <a:gd name="connsiteY254" fmla="*/ 20730 h 3259230"/>
                <a:gd name="connsiteX255" fmla="*/ 1462998 w 2082123"/>
                <a:gd name="connsiteY255" fmla="*/ 11205 h 3259230"/>
                <a:gd name="connsiteX256" fmla="*/ 1477285 w 2082123"/>
                <a:gd name="connsiteY256" fmla="*/ 6442 h 3259230"/>
                <a:gd name="connsiteX257" fmla="*/ 1491574 w 2082123"/>
                <a:gd name="connsiteY257" fmla="*/ 1680 h 3259230"/>
                <a:gd name="connsiteX258" fmla="*/ 1555530 w 2082123"/>
                <a:gd name="connsiteY258"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468397 w 2082123"/>
                <a:gd name="connsiteY240" fmla="*/ 692242 h 3259230"/>
                <a:gd name="connsiteX241" fmla="*/ 1248620 w 2082123"/>
                <a:gd name="connsiteY241" fmla="*/ 587467 h 3259230"/>
                <a:gd name="connsiteX242" fmla="*/ 1291548 w 2082123"/>
                <a:gd name="connsiteY242" fmla="*/ 525555 h 3259230"/>
                <a:gd name="connsiteX243" fmla="*/ 1296310 w 2082123"/>
                <a:gd name="connsiteY243" fmla="*/ 511267 h 3259230"/>
                <a:gd name="connsiteX244" fmla="*/ 1305835 w 2082123"/>
                <a:gd name="connsiteY244" fmla="*/ 496980 h 3259230"/>
                <a:gd name="connsiteX245" fmla="*/ 1310598 w 2082123"/>
                <a:gd name="connsiteY245" fmla="*/ 477930 h 3259230"/>
                <a:gd name="connsiteX246" fmla="*/ 1334410 w 2082123"/>
                <a:gd name="connsiteY246" fmla="*/ 411255 h 3259230"/>
                <a:gd name="connsiteX247" fmla="*/ 1343935 w 2082123"/>
                <a:gd name="connsiteY247" fmla="*/ 311242 h 3259230"/>
                <a:gd name="connsiteX248" fmla="*/ 1353460 w 2082123"/>
                <a:gd name="connsiteY248" fmla="*/ 268380 h 3259230"/>
                <a:gd name="connsiteX249" fmla="*/ 1358223 w 2082123"/>
                <a:gd name="connsiteY249" fmla="*/ 235042 h 3259230"/>
                <a:gd name="connsiteX250" fmla="*/ 1367748 w 2082123"/>
                <a:gd name="connsiteY250" fmla="*/ 206467 h 3259230"/>
                <a:gd name="connsiteX251" fmla="*/ 1372510 w 2082123"/>
                <a:gd name="connsiteY251" fmla="*/ 187417 h 3259230"/>
                <a:gd name="connsiteX252" fmla="*/ 1382035 w 2082123"/>
                <a:gd name="connsiteY252" fmla="*/ 92167 h 3259230"/>
                <a:gd name="connsiteX253" fmla="*/ 1405848 w 2082123"/>
                <a:gd name="connsiteY253" fmla="*/ 44542 h 3259230"/>
                <a:gd name="connsiteX254" fmla="*/ 1434423 w 2082123"/>
                <a:gd name="connsiteY254" fmla="*/ 20730 h 3259230"/>
                <a:gd name="connsiteX255" fmla="*/ 1462998 w 2082123"/>
                <a:gd name="connsiteY255" fmla="*/ 11205 h 3259230"/>
                <a:gd name="connsiteX256" fmla="*/ 1477285 w 2082123"/>
                <a:gd name="connsiteY256" fmla="*/ 6442 h 3259230"/>
                <a:gd name="connsiteX257" fmla="*/ 1491574 w 2082123"/>
                <a:gd name="connsiteY257" fmla="*/ 1680 h 3259230"/>
                <a:gd name="connsiteX258" fmla="*/ 1555530 w 2082123"/>
                <a:gd name="connsiteY258" fmla="*/ 1679 h 3259230"/>
                <a:gd name="connsiteX0" fmla="*/ 1555530 w 2082123"/>
                <a:gd name="connsiteY0" fmla="*/ 1679 h 3259230"/>
                <a:gd name="connsiteX1" fmla="*/ 1615398 w 2082123"/>
                <a:gd name="connsiteY1" fmla="*/ 42161 h 3259230"/>
                <a:gd name="connsiteX2" fmla="*/ 1629685 w 2082123"/>
                <a:gd name="connsiteY2" fmla="*/ 111217 h 3259230"/>
                <a:gd name="connsiteX3" fmla="*/ 1639210 w 2082123"/>
                <a:gd name="connsiteY3" fmla="*/ 154080 h 3259230"/>
                <a:gd name="connsiteX4" fmla="*/ 1648735 w 2082123"/>
                <a:gd name="connsiteY4" fmla="*/ 215992 h 3259230"/>
                <a:gd name="connsiteX5" fmla="*/ 1658260 w 2082123"/>
                <a:gd name="connsiteY5" fmla="*/ 249330 h 3259230"/>
                <a:gd name="connsiteX6" fmla="*/ 1672548 w 2082123"/>
                <a:gd name="connsiteY6" fmla="*/ 325530 h 3259230"/>
                <a:gd name="connsiteX7" fmla="*/ 1682073 w 2082123"/>
                <a:gd name="connsiteY7" fmla="*/ 354105 h 3259230"/>
                <a:gd name="connsiteX8" fmla="*/ 1686835 w 2082123"/>
                <a:gd name="connsiteY8" fmla="*/ 368392 h 3259230"/>
                <a:gd name="connsiteX9" fmla="*/ 1696360 w 2082123"/>
                <a:gd name="connsiteY9" fmla="*/ 382680 h 3259230"/>
                <a:gd name="connsiteX10" fmla="*/ 1705885 w 2082123"/>
                <a:gd name="connsiteY10" fmla="*/ 411255 h 3259230"/>
                <a:gd name="connsiteX11" fmla="*/ 1724935 w 2082123"/>
                <a:gd name="connsiteY11" fmla="*/ 439830 h 3259230"/>
                <a:gd name="connsiteX12" fmla="*/ 1729698 w 2082123"/>
                <a:gd name="connsiteY12" fmla="*/ 454117 h 3259230"/>
                <a:gd name="connsiteX13" fmla="*/ 1753510 w 2082123"/>
                <a:gd name="connsiteY13" fmla="*/ 482692 h 3259230"/>
                <a:gd name="connsiteX14" fmla="*/ 1767798 w 2082123"/>
                <a:gd name="connsiteY14" fmla="*/ 487455 h 3259230"/>
                <a:gd name="connsiteX15" fmla="*/ 1777323 w 2082123"/>
                <a:gd name="connsiteY15" fmla="*/ 501742 h 3259230"/>
                <a:gd name="connsiteX16" fmla="*/ 1805898 w 2082123"/>
                <a:gd name="connsiteY16" fmla="*/ 520792 h 3259230"/>
                <a:gd name="connsiteX17" fmla="*/ 1834473 w 2082123"/>
                <a:gd name="connsiteY17" fmla="*/ 563655 h 3259230"/>
                <a:gd name="connsiteX18" fmla="*/ 1843998 w 2082123"/>
                <a:gd name="connsiteY18" fmla="*/ 577942 h 3259230"/>
                <a:gd name="connsiteX19" fmla="*/ 1839235 w 2082123"/>
                <a:gd name="connsiteY19" fmla="*/ 611280 h 3259230"/>
                <a:gd name="connsiteX20" fmla="*/ 1829710 w 2082123"/>
                <a:gd name="connsiteY20" fmla="*/ 673192 h 3259230"/>
                <a:gd name="connsiteX21" fmla="*/ 1820185 w 2082123"/>
                <a:gd name="connsiteY21" fmla="*/ 701767 h 3259230"/>
                <a:gd name="connsiteX22" fmla="*/ 1810660 w 2082123"/>
                <a:gd name="connsiteY22" fmla="*/ 716055 h 3259230"/>
                <a:gd name="connsiteX23" fmla="*/ 1805898 w 2082123"/>
                <a:gd name="connsiteY23" fmla="*/ 735105 h 3259230"/>
                <a:gd name="connsiteX24" fmla="*/ 1801135 w 2082123"/>
                <a:gd name="connsiteY24" fmla="*/ 749392 h 3259230"/>
                <a:gd name="connsiteX25" fmla="*/ 1805898 w 2082123"/>
                <a:gd name="connsiteY25" fmla="*/ 777967 h 3259230"/>
                <a:gd name="connsiteX26" fmla="*/ 1815423 w 2082123"/>
                <a:gd name="connsiteY26" fmla="*/ 806542 h 3259230"/>
                <a:gd name="connsiteX27" fmla="*/ 1820185 w 2082123"/>
                <a:gd name="connsiteY27" fmla="*/ 820830 h 3259230"/>
                <a:gd name="connsiteX28" fmla="*/ 1829710 w 2082123"/>
                <a:gd name="connsiteY28" fmla="*/ 835117 h 3259230"/>
                <a:gd name="connsiteX29" fmla="*/ 1834473 w 2082123"/>
                <a:gd name="connsiteY29" fmla="*/ 854167 h 3259230"/>
                <a:gd name="connsiteX30" fmla="*/ 1843998 w 2082123"/>
                <a:gd name="connsiteY30" fmla="*/ 954180 h 3259230"/>
                <a:gd name="connsiteX31" fmla="*/ 1848760 w 2082123"/>
                <a:gd name="connsiteY31" fmla="*/ 992280 h 3259230"/>
                <a:gd name="connsiteX32" fmla="*/ 1843998 w 2082123"/>
                <a:gd name="connsiteY32" fmla="*/ 1016092 h 3259230"/>
                <a:gd name="connsiteX33" fmla="*/ 1829710 w 2082123"/>
                <a:gd name="connsiteY33" fmla="*/ 1087530 h 3259230"/>
                <a:gd name="connsiteX34" fmla="*/ 1820185 w 2082123"/>
                <a:gd name="connsiteY34" fmla="*/ 1116105 h 3259230"/>
                <a:gd name="connsiteX35" fmla="*/ 1810660 w 2082123"/>
                <a:gd name="connsiteY35" fmla="*/ 1144680 h 3259230"/>
                <a:gd name="connsiteX36" fmla="*/ 1796373 w 2082123"/>
                <a:gd name="connsiteY36" fmla="*/ 1187542 h 3259230"/>
                <a:gd name="connsiteX37" fmla="*/ 1791610 w 2082123"/>
                <a:gd name="connsiteY37" fmla="*/ 1201830 h 3259230"/>
                <a:gd name="connsiteX38" fmla="*/ 1758273 w 2082123"/>
                <a:gd name="connsiteY38" fmla="*/ 1244692 h 3259230"/>
                <a:gd name="connsiteX39" fmla="*/ 1748748 w 2082123"/>
                <a:gd name="connsiteY39" fmla="*/ 1258980 h 3259230"/>
                <a:gd name="connsiteX40" fmla="*/ 1720173 w 2082123"/>
                <a:gd name="connsiteY40" fmla="*/ 1278030 h 3259230"/>
                <a:gd name="connsiteX41" fmla="*/ 1710648 w 2082123"/>
                <a:gd name="connsiteY41" fmla="*/ 1292317 h 3259230"/>
                <a:gd name="connsiteX42" fmla="*/ 1682073 w 2082123"/>
                <a:gd name="connsiteY42" fmla="*/ 1311367 h 3259230"/>
                <a:gd name="connsiteX43" fmla="*/ 1672548 w 2082123"/>
                <a:gd name="connsiteY43" fmla="*/ 1325655 h 3259230"/>
                <a:gd name="connsiteX44" fmla="*/ 1658260 w 2082123"/>
                <a:gd name="connsiteY44" fmla="*/ 1335180 h 3259230"/>
                <a:gd name="connsiteX45" fmla="*/ 1648735 w 2082123"/>
                <a:gd name="connsiteY45" fmla="*/ 1378042 h 3259230"/>
                <a:gd name="connsiteX46" fmla="*/ 1663023 w 2082123"/>
                <a:gd name="connsiteY46" fmla="*/ 1406617 h 3259230"/>
                <a:gd name="connsiteX47" fmla="*/ 1677310 w 2082123"/>
                <a:gd name="connsiteY47" fmla="*/ 1416142 h 3259230"/>
                <a:gd name="connsiteX48" fmla="*/ 1715410 w 2082123"/>
                <a:gd name="connsiteY48" fmla="*/ 1439955 h 3259230"/>
                <a:gd name="connsiteX49" fmla="*/ 1729698 w 2082123"/>
                <a:gd name="connsiteY49" fmla="*/ 1444717 h 3259230"/>
                <a:gd name="connsiteX50" fmla="*/ 1739223 w 2082123"/>
                <a:gd name="connsiteY50" fmla="*/ 1459005 h 3259230"/>
                <a:gd name="connsiteX51" fmla="*/ 1772560 w 2082123"/>
                <a:gd name="connsiteY51" fmla="*/ 1497105 h 3259230"/>
                <a:gd name="connsiteX52" fmla="*/ 1791610 w 2082123"/>
                <a:gd name="connsiteY52" fmla="*/ 1539967 h 3259230"/>
                <a:gd name="connsiteX53" fmla="*/ 1805898 w 2082123"/>
                <a:gd name="connsiteY53" fmla="*/ 1544730 h 3259230"/>
                <a:gd name="connsiteX54" fmla="*/ 1810660 w 2082123"/>
                <a:gd name="connsiteY54" fmla="*/ 1559017 h 3259230"/>
                <a:gd name="connsiteX55" fmla="*/ 1839235 w 2082123"/>
                <a:gd name="connsiteY55" fmla="*/ 1578067 h 3259230"/>
                <a:gd name="connsiteX56" fmla="*/ 1858285 w 2082123"/>
                <a:gd name="connsiteY56" fmla="*/ 1620930 h 3259230"/>
                <a:gd name="connsiteX57" fmla="*/ 1872573 w 2082123"/>
                <a:gd name="connsiteY57" fmla="*/ 1630455 h 3259230"/>
                <a:gd name="connsiteX58" fmla="*/ 1920198 w 2082123"/>
                <a:gd name="connsiteY58" fmla="*/ 1644742 h 3259230"/>
                <a:gd name="connsiteX59" fmla="*/ 1934485 w 2082123"/>
                <a:gd name="connsiteY59" fmla="*/ 1649505 h 3259230"/>
                <a:gd name="connsiteX60" fmla="*/ 1963060 w 2082123"/>
                <a:gd name="connsiteY60" fmla="*/ 1663792 h 3259230"/>
                <a:gd name="connsiteX61" fmla="*/ 2005923 w 2082123"/>
                <a:gd name="connsiteY61" fmla="*/ 1692367 h 3259230"/>
                <a:gd name="connsiteX62" fmla="*/ 2020210 w 2082123"/>
                <a:gd name="connsiteY62" fmla="*/ 1701892 h 3259230"/>
                <a:gd name="connsiteX63" fmla="*/ 2029735 w 2082123"/>
                <a:gd name="connsiteY63" fmla="*/ 1716180 h 3259230"/>
                <a:gd name="connsiteX64" fmla="*/ 2044023 w 2082123"/>
                <a:gd name="connsiteY64" fmla="*/ 1725705 h 3259230"/>
                <a:gd name="connsiteX65" fmla="*/ 2053548 w 2082123"/>
                <a:gd name="connsiteY65" fmla="*/ 1754280 h 3259230"/>
                <a:gd name="connsiteX66" fmla="*/ 2058310 w 2082123"/>
                <a:gd name="connsiteY66" fmla="*/ 1768567 h 3259230"/>
                <a:gd name="connsiteX67" fmla="*/ 2063073 w 2082123"/>
                <a:gd name="connsiteY67" fmla="*/ 1782855 h 3259230"/>
                <a:gd name="connsiteX68" fmla="*/ 2067835 w 2082123"/>
                <a:gd name="connsiteY68" fmla="*/ 1806667 h 3259230"/>
                <a:gd name="connsiteX69" fmla="*/ 2072598 w 2082123"/>
                <a:gd name="connsiteY69" fmla="*/ 1820955 h 3259230"/>
                <a:gd name="connsiteX70" fmla="*/ 2082123 w 2082123"/>
                <a:gd name="connsiteY70" fmla="*/ 1859055 h 3259230"/>
                <a:gd name="connsiteX71" fmla="*/ 2072598 w 2082123"/>
                <a:gd name="connsiteY71" fmla="*/ 1935255 h 3259230"/>
                <a:gd name="connsiteX72" fmla="*/ 2063073 w 2082123"/>
                <a:gd name="connsiteY72" fmla="*/ 1963830 h 3259230"/>
                <a:gd name="connsiteX73" fmla="*/ 2058310 w 2082123"/>
                <a:gd name="connsiteY73" fmla="*/ 1978117 h 3259230"/>
                <a:gd name="connsiteX74" fmla="*/ 2039260 w 2082123"/>
                <a:gd name="connsiteY74" fmla="*/ 2006692 h 3259230"/>
                <a:gd name="connsiteX75" fmla="*/ 2024973 w 2082123"/>
                <a:gd name="connsiteY75" fmla="*/ 2035267 h 3259230"/>
                <a:gd name="connsiteX76" fmla="*/ 2010685 w 2082123"/>
                <a:gd name="connsiteY76" fmla="*/ 2044792 h 3259230"/>
                <a:gd name="connsiteX77" fmla="*/ 2001160 w 2082123"/>
                <a:gd name="connsiteY77" fmla="*/ 2059080 h 3259230"/>
                <a:gd name="connsiteX78" fmla="*/ 1986873 w 2082123"/>
                <a:gd name="connsiteY78" fmla="*/ 2063842 h 3259230"/>
                <a:gd name="connsiteX79" fmla="*/ 1924960 w 2082123"/>
                <a:gd name="connsiteY79" fmla="*/ 2078130 h 3259230"/>
                <a:gd name="connsiteX80" fmla="*/ 1910673 w 2082123"/>
                <a:gd name="connsiteY80" fmla="*/ 2092417 h 3259230"/>
                <a:gd name="connsiteX81" fmla="*/ 1896385 w 2082123"/>
                <a:gd name="connsiteY81" fmla="*/ 2101942 h 3259230"/>
                <a:gd name="connsiteX82" fmla="*/ 1877335 w 2082123"/>
                <a:gd name="connsiteY82" fmla="*/ 2130517 h 3259230"/>
                <a:gd name="connsiteX83" fmla="*/ 1848760 w 2082123"/>
                <a:gd name="connsiteY83" fmla="*/ 2173380 h 3259230"/>
                <a:gd name="connsiteX84" fmla="*/ 1829710 w 2082123"/>
                <a:gd name="connsiteY84" fmla="*/ 2201955 h 3259230"/>
                <a:gd name="connsiteX85" fmla="*/ 1820185 w 2082123"/>
                <a:gd name="connsiteY85" fmla="*/ 2216242 h 3259230"/>
                <a:gd name="connsiteX86" fmla="*/ 1791610 w 2082123"/>
                <a:gd name="connsiteY86" fmla="*/ 2273392 h 3259230"/>
                <a:gd name="connsiteX87" fmla="*/ 1782085 w 2082123"/>
                <a:gd name="connsiteY87" fmla="*/ 2287680 h 3259230"/>
                <a:gd name="connsiteX88" fmla="*/ 1772560 w 2082123"/>
                <a:gd name="connsiteY88" fmla="*/ 2316255 h 3259230"/>
                <a:gd name="connsiteX89" fmla="*/ 1767798 w 2082123"/>
                <a:gd name="connsiteY89" fmla="*/ 2330542 h 3259230"/>
                <a:gd name="connsiteX90" fmla="*/ 1777323 w 2082123"/>
                <a:gd name="connsiteY90" fmla="*/ 2363880 h 3259230"/>
                <a:gd name="connsiteX91" fmla="*/ 1786848 w 2082123"/>
                <a:gd name="connsiteY91" fmla="*/ 2392455 h 3259230"/>
                <a:gd name="connsiteX92" fmla="*/ 1791610 w 2082123"/>
                <a:gd name="connsiteY92" fmla="*/ 2406742 h 3259230"/>
                <a:gd name="connsiteX93" fmla="*/ 1801135 w 2082123"/>
                <a:gd name="connsiteY93" fmla="*/ 2449605 h 3259230"/>
                <a:gd name="connsiteX94" fmla="*/ 1810660 w 2082123"/>
                <a:gd name="connsiteY94" fmla="*/ 2463892 h 3259230"/>
                <a:gd name="connsiteX95" fmla="*/ 1820185 w 2082123"/>
                <a:gd name="connsiteY95" fmla="*/ 2492467 h 3259230"/>
                <a:gd name="connsiteX96" fmla="*/ 1843998 w 2082123"/>
                <a:gd name="connsiteY96" fmla="*/ 2535330 h 3259230"/>
                <a:gd name="connsiteX97" fmla="*/ 1839235 w 2082123"/>
                <a:gd name="connsiteY97" fmla="*/ 2678205 h 3259230"/>
                <a:gd name="connsiteX98" fmla="*/ 1839235 w 2082123"/>
                <a:gd name="connsiteY98" fmla="*/ 2721067 h 3259230"/>
                <a:gd name="connsiteX99" fmla="*/ 1839235 w 2082123"/>
                <a:gd name="connsiteY99" fmla="*/ 3025867 h 3259230"/>
                <a:gd name="connsiteX100" fmla="*/ 1834473 w 2082123"/>
                <a:gd name="connsiteY100" fmla="*/ 3059205 h 3259230"/>
                <a:gd name="connsiteX101" fmla="*/ 1824948 w 2082123"/>
                <a:gd name="connsiteY101" fmla="*/ 3125880 h 3259230"/>
                <a:gd name="connsiteX102" fmla="*/ 1820185 w 2082123"/>
                <a:gd name="connsiteY102" fmla="*/ 3140167 h 3259230"/>
                <a:gd name="connsiteX103" fmla="*/ 1801135 w 2082123"/>
                <a:gd name="connsiteY103" fmla="*/ 3168742 h 3259230"/>
                <a:gd name="connsiteX104" fmla="*/ 1796373 w 2082123"/>
                <a:gd name="connsiteY104" fmla="*/ 3183030 h 3259230"/>
                <a:gd name="connsiteX105" fmla="*/ 1753510 w 2082123"/>
                <a:gd name="connsiteY105" fmla="*/ 3202080 h 3259230"/>
                <a:gd name="connsiteX106" fmla="*/ 1710648 w 2082123"/>
                <a:gd name="connsiteY106" fmla="*/ 3225892 h 3259230"/>
                <a:gd name="connsiteX107" fmla="*/ 1696360 w 2082123"/>
                <a:gd name="connsiteY107" fmla="*/ 3235417 h 3259230"/>
                <a:gd name="connsiteX108" fmla="*/ 1658260 w 2082123"/>
                <a:gd name="connsiteY108" fmla="*/ 3244942 h 3259230"/>
                <a:gd name="connsiteX109" fmla="*/ 1563010 w 2082123"/>
                <a:gd name="connsiteY109" fmla="*/ 3254467 h 3259230"/>
                <a:gd name="connsiteX110" fmla="*/ 1543960 w 2082123"/>
                <a:gd name="connsiteY110" fmla="*/ 3259230 h 3259230"/>
                <a:gd name="connsiteX111" fmla="*/ 1482048 w 2082123"/>
                <a:gd name="connsiteY111" fmla="*/ 3254467 h 3259230"/>
                <a:gd name="connsiteX112" fmla="*/ 1448710 w 2082123"/>
                <a:gd name="connsiteY112" fmla="*/ 3244942 h 3259230"/>
                <a:gd name="connsiteX113" fmla="*/ 1415373 w 2082123"/>
                <a:gd name="connsiteY113" fmla="*/ 3240180 h 3259230"/>
                <a:gd name="connsiteX114" fmla="*/ 1401085 w 2082123"/>
                <a:gd name="connsiteY114" fmla="*/ 3235417 h 3259230"/>
                <a:gd name="connsiteX115" fmla="*/ 1348698 w 2082123"/>
                <a:gd name="connsiteY115" fmla="*/ 3225892 h 3259230"/>
                <a:gd name="connsiteX116" fmla="*/ 1329648 w 2082123"/>
                <a:gd name="connsiteY116" fmla="*/ 3221130 h 3259230"/>
                <a:gd name="connsiteX117" fmla="*/ 1301073 w 2082123"/>
                <a:gd name="connsiteY117" fmla="*/ 3211605 h 3259230"/>
                <a:gd name="connsiteX118" fmla="*/ 1272498 w 2082123"/>
                <a:gd name="connsiteY118" fmla="*/ 3197317 h 3259230"/>
                <a:gd name="connsiteX119" fmla="*/ 1243923 w 2082123"/>
                <a:gd name="connsiteY119" fmla="*/ 3183030 h 3259230"/>
                <a:gd name="connsiteX120" fmla="*/ 1229635 w 2082123"/>
                <a:gd name="connsiteY120" fmla="*/ 3173505 h 3259230"/>
                <a:gd name="connsiteX121" fmla="*/ 1220110 w 2082123"/>
                <a:gd name="connsiteY121" fmla="*/ 3144930 h 3259230"/>
                <a:gd name="connsiteX122" fmla="*/ 1220110 w 2082123"/>
                <a:gd name="connsiteY122" fmla="*/ 3002055 h 3259230"/>
                <a:gd name="connsiteX123" fmla="*/ 1210585 w 2082123"/>
                <a:gd name="connsiteY123" fmla="*/ 2968717 h 3259230"/>
                <a:gd name="connsiteX124" fmla="*/ 1215348 w 2082123"/>
                <a:gd name="connsiteY124" fmla="*/ 2911567 h 3259230"/>
                <a:gd name="connsiteX125" fmla="*/ 1224873 w 2082123"/>
                <a:gd name="connsiteY125" fmla="*/ 2868705 h 3259230"/>
                <a:gd name="connsiteX126" fmla="*/ 1220110 w 2082123"/>
                <a:gd name="connsiteY126" fmla="*/ 2792505 h 3259230"/>
                <a:gd name="connsiteX127" fmla="*/ 1224873 w 2082123"/>
                <a:gd name="connsiteY127" fmla="*/ 2730592 h 3259230"/>
                <a:gd name="connsiteX128" fmla="*/ 1224873 w 2082123"/>
                <a:gd name="connsiteY128" fmla="*/ 2659155 h 3259230"/>
                <a:gd name="connsiteX129" fmla="*/ 1215348 w 2082123"/>
                <a:gd name="connsiteY129" fmla="*/ 2592480 h 3259230"/>
                <a:gd name="connsiteX130" fmla="*/ 1210585 w 2082123"/>
                <a:gd name="connsiteY130" fmla="*/ 2578192 h 3259230"/>
                <a:gd name="connsiteX131" fmla="*/ 1215348 w 2082123"/>
                <a:gd name="connsiteY131" fmla="*/ 2521042 h 3259230"/>
                <a:gd name="connsiteX132" fmla="*/ 1220110 w 2082123"/>
                <a:gd name="connsiteY132" fmla="*/ 2506755 h 3259230"/>
                <a:gd name="connsiteX133" fmla="*/ 1234398 w 2082123"/>
                <a:gd name="connsiteY133" fmla="*/ 2459130 h 3259230"/>
                <a:gd name="connsiteX134" fmla="*/ 1239160 w 2082123"/>
                <a:gd name="connsiteY134" fmla="*/ 2444842 h 3259230"/>
                <a:gd name="connsiteX135" fmla="*/ 1258210 w 2082123"/>
                <a:gd name="connsiteY135" fmla="*/ 2416267 h 3259230"/>
                <a:gd name="connsiteX136" fmla="*/ 1272498 w 2082123"/>
                <a:gd name="connsiteY136" fmla="*/ 2368642 h 3259230"/>
                <a:gd name="connsiteX137" fmla="*/ 1277260 w 2082123"/>
                <a:gd name="connsiteY137" fmla="*/ 2354355 h 3259230"/>
                <a:gd name="connsiteX138" fmla="*/ 1262973 w 2082123"/>
                <a:gd name="connsiteY138" fmla="*/ 2297205 h 3259230"/>
                <a:gd name="connsiteX139" fmla="*/ 1253448 w 2082123"/>
                <a:gd name="connsiteY139" fmla="*/ 2282917 h 3259230"/>
                <a:gd name="connsiteX140" fmla="*/ 1243923 w 2082123"/>
                <a:gd name="connsiteY140" fmla="*/ 2240055 h 3259230"/>
                <a:gd name="connsiteX141" fmla="*/ 1239160 w 2082123"/>
                <a:gd name="connsiteY141" fmla="*/ 2197192 h 3259230"/>
                <a:gd name="connsiteX142" fmla="*/ 1229635 w 2082123"/>
                <a:gd name="connsiteY142" fmla="*/ 2163855 h 3259230"/>
                <a:gd name="connsiteX143" fmla="*/ 1234398 w 2082123"/>
                <a:gd name="connsiteY143" fmla="*/ 2059080 h 3259230"/>
                <a:gd name="connsiteX144" fmla="*/ 1243923 w 2082123"/>
                <a:gd name="connsiteY144" fmla="*/ 2011455 h 3259230"/>
                <a:gd name="connsiteX145" fmla="*/ 1239160 w 2082123"/>
                <a:gd name="connsiteY145" fmla="*/ 1959067 h 3259230"/>
                <a:gd name="connsiteX146" fmla="*/ 1196298 w 2082123"/>
                <a:gd name="connsiteY146" fmla="*/ 1935255 h 3259230"/>
                <a:gd name="connsiteX147" fmla="*/ 1182010 w 2082123"/>
                <a:gd name="connsiteY147" fmla="*/ 1940017 h 3259230"/>
                <a:gd name="connsiteX148" fmla="*/ 1143910 w 2082123"/>
                <a:gd name="connsiteY148" fmla="*/ 1930492 h 3259230"/>
                <a:gd name="connsiteX149" fmla="*/ 1129623 w 2082123"/>
                <a:gd name="connsiteY149" fmla="*/ 1920967 h 3259230"/>
                <a:gd name="connsiteX150" fmla="*/ 1101048 w 2082123"/>
                <a:gd name="connsiteY150" fmla="*/ 1911442 h 3259230"/>
                <a:gd name="connsiteX151" fmla="*/ 1086760 w 2082123"/>
                <a:gd name="connsiteY151" fmla="*/ 1906680 h 3259230"/>
                <a:gd name="connsiteX152" fmla="*/ 1020085 w 2082123"/>
                <a:gd name="connsiteY152" fmla="*/ 1916205 h 3259230"/>
                <a:gd name="connsiteX153" fmla="*/ 986748 w 2082123"/>
                <a:gd name="connsiteY153" fmla="*/ 1911442 h 3259230"/>
                <a:gd name="connsiteX154" fmla="*/ 924835 w 2082123"/>
                <a:gd name="connsiteY154" fmla="*/ 1920967 h 3259230"/>
                <a:gd name="connsiteX155" fmla="*/ 862923 w 2082123"/>
                <a:gd name="connsiteY155" fmla="*/ 1916205 h 3259230"/>
                <a:gd name="connsiteX156" fmla="*/ 848635 w 2082123"/>
                <a:gd name="connsiteY156" fmla="*/ 1911442 h 3259230"/>
                <a:gd name="connsiteX157" fmla="*/ 834348 w 2082123"/>
                <a:gd name="connsiteY157" fmla="*/ 1901917 h 3259230"/>
                <a:gd name="connsiteX158" fmla="*/ 815298 w 2082123"/>
                <a:gd name="connsiteY158" fmla="*/ 1897155 h 3259230"/>
                <a:gd name="connsiteX159" fmla="*/ 786723 w 2082123"/>
                <a:gd name="connsiteY159" fmla="*/ 1901917 h 3259230"/>
                <a:gd name="connsiteX160" fmla="*/ 758148 w 2082123"/>
                <a:gd name="connsiteY160" fmla="*/ 1887630 h 3259230"/>
                <a:gd name="connsiteX161" fmla="*/ 686710 w 2082123"/>
                <a:gd name="connsiteY161" fmla="*/ 1892392 h 3259230"/>
                <a:gd name="connsiteX162" fmla="*/ 643848 w 2082123"/>
                <a:gd name="connsiteY162" fmla="*/ 1868580 h 3259230"/>
                <a:gd name="connsiteX163" fmla="*/ 577173 w 2082123"/>
                <a:gd name="connsiteY163" fmla="*/ 1849530 h 3259230"/>
                <a:gd name="connsiteX164" fmla="*/ 539073 w 2082123"/>
                <a:gd name="connsiteY164" fmla="*/ 1844767 h 3259230"/>
                <a:gd name="connsiteX165" fmla="*/ 496210 w 2082123"/>
                <a:gd name="connsiteY165" fmla="*/ 1849530 h 3259230"/>
                <a:gd name="connsiteX166" fmla="*/ 396198 w 2082123"/>
                <a:gd name="connsiteY166" fmla="*/ 1840005 h 3259230"/>
                <a:gd name="connsiteX167" fmla="*/ 324760 w 2082123"/>
                <a:gd name="connsiteY167" fmla="*/ 1830480 h 3259230"/>
                <a:gd name="connsiteX168" fmla="*/ 224748 w 2082123"/>
                <a:gd name="connsiteY168" fmla="*/ 1840005 h 3259230"/>
                <a:gd name="connsiteX169" fmla="*/ 177123 w 2082123"/>
                <a:gd name="connsiteY169" fmla="*/ 1849530 h 3259230"/>
                <a:gd name="connsiteX170" fmla="*/ 139023 w 2082123"/>
                <a:gd name="connsiteY170" fmla="*/ 1859055 h 3259230"/>
                <a:gd name="connsiteX171" fmla="*/ 53298 w 2082123"/>
                <a:gd name="connsiteY171" fmla="*/ 1830480 h 3259230"/>
                <a:gd name="connsiteX172" fmla="*/ 5513 w 2082123"/>
                <a:gd name="connsiteY172" fmla="*/ 1773330 h 3259230"/>
                <a:gd name="connsiteX173" fmla="*/ 718 w 2082123"/>
                <a:gd name="connsiteY173" fmla="*/ 1744755 h 3259230"/>
                <a:gd name="connsiteX174" fmla="*/ 781 w 2082123"/>
                <a:gd name="connsiteY174" fmla="*/ 1716180 h 3259230"/>
                <a:gd name="connsiteX175" fmla="*/ 7911 w 2082123"/>
                <a:gd name="connsiteY175" fmla="*/ 1678079 h 3259230"/>
                <a:gd name="connsiteX176" fmla="*/ 19960 w 2082123"/>
                <a:gd name="connsiteY176" fmla="*/ 1649505 h 3259230"/>
                <a:gd name="connsiteX177" fmla="*/ 48535 w 2082123"/>
                <a:gd name="connsiteY177" fmla="*/ 1630455 h 3259230"/>
                <a:gd name="connsiteX178" fmla="*/ 67585 w 2082123"/>
                <a:gd name="connsiteY178" fmla="*/ 1616167 h 3259230"/>
                <a:gd name="connsiteX179" fmla="*/ 100923 w 2082123"/>
                <a:gd name="connsiteY179" fmla="*/ 1606642 h 3259230"/>
                <a:gd name="connsiteX180" fmla="*/ 143785 w 2082123"/>
                <a:gd name="connsiteY180" fmla="*/ 1597117 h 3259230"/>
                <a:gd name="connsiteX181" fmla="*/ 215223 w 2082123"/>
                <a:gd name="connsiteY181" fmla="*/ 1611405 h 3259230"/>
                <a:gd name="connsiteX182" fmla="*/ 229510 w 2082123"/>
                <a:gd name="connsiteY182" fmla="*/ 1620930 h 3259230"/>
                <a:gd name="connsiteX183" fmla="*/ 258085 w 2082123"/>
                <a:gd name="connsiteY183" fmla="*/ 1630455 h 3259230"/>
                <a:gd name="connsiteX184" fmla="*/ 434298 w 2082123"/>
                <a:gd name="connsiteY184" fmla="*/ 1620930 h 3259230"/>
                <a:gd name="connsiteX185" fmla="*/ 467635 w 2082123"/>
                <a:gd name="connsiteY185" fmla="*/ 1611405 h 3259230"/>
                <a:gd name="connsiteX186" fmla="*/ 486685 w 2082123"/>
                <a:gd name="connsiteY186" fmla="*/ 1606642 h 3259230"/>
                <a:gd name="connsiteX187" fmla="*/ 567648 w 2082123"/>
                <a:gd name="connsiteY187" fmla="*/ 1592355 h 3259230"/>
                <a:gd name="connsiteX188" fmla="*/ 629560 w 2082123"/>
                <a:gd name="connsiteY188" fmla="*/ 1582830 h 3259230"/>
                <a:gd name="connsiteX189" fmla="*/ 848635 w 2082123"/>
                <a:gd name="connsiteY189" fmla="*/ 1573305 h 3259230"/>
                <a:gd name="connsiteX190" fmla="*/ 877210 w 2082123"/>
                <a:gd name="connsiteY190" fmla="*/ 1559017 h 3259230"/>
                <a:gd name="connsiteX191" fmla="*/ 915310 w 2082123"/>
                <a:gd name="connsiteY191" fmla="*/ 1549492 h 3259230"/>
                <a:gd name="connsiteX192" fmla="*/ 981985 w 2082123"/>
                <a:gd name="connsiteY192" fmla="*/ 1554255 h 3259230"/>
                <a:gd name="connsiteX193" fmla="*/ 1005798 w 2082123"/>
                <a:gd name="connsiteY193" fmla="*/ 1559017 h 3259230"/>
                <a:gd name="connsiteX194" fmla="*/ 1058185 w 2082123"/>
                <a:gd name="connsiteY194" fmla="*/ 1563780 h 3259230"/>
                <a:gd name="connsiteX195" fmla="*/ 1096285 w 2082123"/>
                <a:gd name="connsiteY195" fmla="*/ 1554255 h 3259230"/>
                <a:gd name="connsiteX196" fmla="*/ 1148673 w 2082123"/>
                <a:gd name="connsiteY196" fmla="*/ 1539967 h 3259230"/>
                <a:gd name="connsiteX197" fmla="*/ 1215348 w 2082123"/>
                <a:gd name="connsiteY197" fmla="*/ 1535205 h 3259230"/>
                <a:gd name="connsiteX198" fmla="*/ 1262973 w 2082123"/>
                <a:gd name="connsiteY198" fmla="*/ 1530442 h 3259230"/>
                <a:gd name="connsiteX199" fmla="*/ 1277260 w 2082123"/>
                <a:gd name="connsiteY199" fmla="*/ 1525680 h 3259230"/>
                <a:gd name="connsiteX200" fmla="*/ 1282023 w 2082123"/>
                <a:gd name="connsiteY200" fmla="*/ 1511392 h 3259230"/>
                <a:gd name="connsiteX201" fmla="*/ 1291548 w 2082123"/>
                <a:gd name="connsiteY201" fmla="*/ 1497105 h 3259230"/>
                <a:gd name="connsiteX202" fmla="*/ 1320123 w 2082123"/>
                <a:gd name="connsiteY202" fmla="*/ 1473292 h 3259230"/>
                <a:gd name="connsiteX203" fmla="*/ 1329648 w 2082123"/>
                <a:gd name="connsiteY203" fmla="*/ 1459005 h 3259230"/>
                <a:gd name="connsiteX204" fmla="*/ 1358223 w 2082123"/>
                <a:gd name="connsiteY204" fmla="*/ 1439955 h 3259230"/>
                <a:gd name="connsiteX205" fmla="*/ 1386798 w 2082123"/>
                <a:gd name="connsiteY205" fmla="*/ 1430430 h 3259230"/>
                <a:gd name="connsiteX206" fmla="*/ 1415373 w 2082123"/>
                <a:gd name="connsiteY206" fmla="*/ 1406617 h 3259230"/>
                <a:gd name="connsiteX207" fmla="*/ 1424898 w 2082123"/>
                <a:gd name="connsiteY207" fmla="*/ 1378042 h 3259230"/>
                <a:gd name="connsiteX208" fmla="*/ 1405848 w 2082123"/>
                <a:gd name="connsiteY208" fmla="*/ 1325655 h 3259230"/>
                <a:gd name="connsiteX209" fmla="*/ 1377273 w 2082123"/>
                <a:gd name="connsiteY209" fmla="*/ 1301842 h 3259230"/>
                <a:gd name="connsiteX210" fmla="*/ 1367748 w 2082123"/>
                <a:gd name="connsiteY210" fmla="*/ 1287555 h 3259230"/>
                <a:gd name="connsiteX211" fmla="*/ 1353460 w 2082123"/>
                <a:gd name="connsiteY211" fmla="*/ 1268505 h 3259230"/>
                <a:gd name="connsiteX212" fmla="*/ 1334410 w 2082123"/>
                <a:gd name="connsiteY212" fmla="*/ 1239930 h 3259230"/>
                <a:gd name="connsiteX213" fmla="*/ 1320123 w 2082123"/>
                <a:gd name="connsiteY213" fmla="*/ 1230405 h 3259230"/>
                <a:gd name="connsiteX214" fmla="*/ 1305835 w 2082123"/>
                <a:gd name="connsiteY214" fmla="*/ 1201830 h 3259230"/>
                <a:gd name="connsiteX215" fmla="*/ 1296310 w 2082123"/>
                <a:gd name="connsiteY215" fmla="*/ 1173255 h 3259230"/>
                <a:gd name="connsiteX216" fmla="*/ 1291548 w 2082123"/>
                <a:gd name="connsiteY216" fmla="*/ 1158967 h 3259230"/>
                <a:gd name="connsiteX217" fmla="*/ 1286785 w 2082123"/>
                <a:gd name="connsiteY217" fmla="*/ 1144680 h 3259230"/>
                <a:gd name="connsiteX218" fmla="*/ 1277260 w 2082123"/>
                <a:gd name="connsiteY218" fmla="*/ 1111342 h 3259230"/>
                <a:gd name="connsiteX219" fmla="*/ 1262973 w 2082123"/>
                <a:gd name="connsiteY219" fmla="*/ 1101817 h 3259230"/>
                <a:gd name="connsiteX220" fmla="*/ 1239160 w 2082123"/>
                <a:gd name="connsiteY220" fmla="*/ 1106580 h 3259230"/>
                <a:gd name="connsiteX221" fmla="*/ 1162960 w 2082123"/>
                <a:gd name="connsiteY221" fmla="*/ 1097055 h 3259230"/>
                <a:gd name="connsiteX222" fmla="*/ 1153435 w 2082123"/>
                <a:gd name="connsiteY222" fmla="*/ 1068480 h 3259230"/>
                <a:gd name="connsiteX223" fmla="*/ 1158198 w 2082123"/>
                <a:gd name="connsiteY223" fmla="*/ 1006567 h 3259230"/>
                <a:gd name="connsiteX224" fmla="*/ 1167723 w 2082123"/>
                <a:gd name="connsiteY224" fmla="*/ 992280 h 3259230"/>
                <a:gd name="connsiteX225" fmla="*/ 1196298 w 2082123"/>
                <a:gd name="connsiteY225" fmla="*/ 968467 h 3259230"/>
                <a:gd name="connsiteX226" fmla="*/ 1210585 w 2082123"/>
                <a:gd name="connsiteY226" fmla="*/ 963705 h 3259230"/>
                <a:gd name="connsiteX227" fmla="*/ 1220110 w 2082123"/>
                <a:gd name="connsiteY227" fmla="*/ 949417 h 3259230"/>
                <a:gd name="connsiteX228" fmla="*/ 1248685 w 2082123"/>
                <a:gd name="connsiteY228" fmla="*/ 930367 h 3259230"/>
                <a:gd name="connsiteX229" fmla="*/ 1258210 w 2082123"/>
                <a:gd name="connsiteY229" fmla="*/ 901792 h 3259230"/>
                <a:gd name="connsiteX230" fmla="*/ 1262973 w 2082123"/>
                <a:gd name="connsiteY230" fmla="*/ 887505 h 3259230"/>
                <a:gd name="connsiteX231" fmla="*/ 1272498 w 2082123"/>
                <a:gd name="connsiteY231" fmla="*/ 873217 h 3259230"/>
                <a:gd name="connsiteX232" fmla="*/ 1267735 w 2082123"/>
                <a:gd name="connsiteY232" fmla="*/ 811305 h 3259230"/>
                <a:gd name="connsiteX233" fmla="*/ 1262973 w 2082123"/>
                <a:gd name="connsiteY233" fmla="*/ 797017 h 3259230"/>
                <a:gd name="connsiteX234" fmla="*/ 1248685 w 2082123"/>
                <a:gd name="connsiteY234" fmla="*/ 787492 h 3259230"/>
                <a:gd name="connsiteX235" fmla="*/ 1239160 w 2082123"/>
                <a:gd name="connsiteY235" fmla="*/ 758917 h 3259230"/>
                <a:gd name="connsiteX236" fmla="*/ 1234398 w 2082123"/>
                <a:gd name="connsiteY236" fmla="*/ 744630 h 3259230"/>
                <a:gd name="connsiteX237" fmla="*/ 1229635 w 2082123"/>
                <a:gd name="connsiteY237" fmla="*/ 725580 h 3259230"/>
                <a:gd name="connsiteX238" fmla="*/ 1224873 w 2082123"/>
                <a:gd name="connsiteY238" fmla="*/ 687480 h 3259230"/>
                <a:gd name="connsiteX239" fmla="*/ 1220110 w 2082123"/>
                <a:gd name="connsiteY239" fmla="*/ 673192 h 3259230"/>
                <a:gd name="connsiteX240" fmla="*/ 1224777 w 2082123"/>
                <a:gd name="connsiteY240" fmla="*/ 625567 h 3259230"/>
                <a:gd name="connsiteX241" fmla="*/ 1248620 w 2082123"/>
                <a:gd name="connsiteY241" fmla="*/ 587467 h 3259230"/>
                <a:gd name="connsiteX242" fmla="*/ 1291548 w 2082123"/>
                <a:gd name="connsiteY242" fmla="*/ 525555 h 3259230"/>
                <a:gd name="connsiteX243" fmla="*/ 1296310 w 2082123"/>
                <a:gd name="connsiteY243" fmla="*/ 511267 h 3259230"/>
                <a:gd name="connsiteX244" fmla="*/ 1305835 w 2082123"/>
                <a:gd name="connsiteY244" fmla="*/ 496980 h 3259230"/>
                <a:gd name="connsiteX245" fmla="*/ 1310598 w 2082123"/>
                <a:gd name="connsiteY245" fmla="*/ 477930 h 3259230"/>
                <a:gd name="connsiteX246" fmla="*/ 1334410 w 2082123"/>
                <a:gd name="connsiteY246" fmla="*/ 411255 h 3259230"/>
                <a:gd name="connsiteX247" fmla="*/ 1343935 w 2082123"/>
                <a:gd name="connsiteY247" fmla="*/ 311242 h 3259230"/>
                <a:gd name="connsiteX248" fmla="*/ 1353460 w 2082123"/>
                <a:gd name="connsiteY248" fmla="*/ 268380 h 3259230"/>
                <a:gd name="connsiteX249" fmla="*/ 1358223 w 2082123"/>
                <a:gd name="connsiteY249" fmla="*/ 235042 h 3259230"/>
                <a:gd name="connsiteX250" fmla="*/ 1367748 w 2082123"/>
                <a:gd name="connsiteY250" fmla="*/ 206467 h 3259230"/>
                <a:gd name="connsiteX251" fmla="*/ 1372510 w 2082123"/>
                <a:gd name="connsiteY251" fmla="*/ 187417 h 3259230"/>
                <a:gd name="connsiteX252" fmla="*/ 1382035 w 2082123"/>
                <a:gd name="connsiteY252" fmla="*/ 92167 h 3259230"/>
                <a:gd name="connsiteX253" fmla="*/ 1405848 w 2082123"/>
                <a:gd name="connsiteY253" fmla="*/ 44542 h 3259230"/>
                <a:gd name="connsiteX254" fmla="*/ 1434423 w 2082123"/>
                <a:gd name="connsiteY254" fmla="*/ 20730 h 3259230"/>
                <a:gd name="connsiteX255" fmla="*/ 1462998 w 2082123"/>
                <a:gd name="connsiteY255" fmla="*/ 11205 h 3259230"/>
                <a:gd name="connsiteX256" fmla="*/ 1477285 w 2082123"/>
                <a:gd name="connsiteY256" fmla="*/ 6442 h 3259230"/>
                <a:gd name="connsiteX257" fmla="*/ 1491574 w 2082123"/>
                <a:gd name="connsiteY257" fmla="*/ 1680 h 3259230"/>
                <a:gd name="connsiteX258" fmla="*/ 1555530 w 2082123"/>
                <a:gd name="connsiteY258" fmla="*/ 1679 h 325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2082123" h="3259230">
                  <a:moveTo>
                    <a:pt x="1555530" y="1679"/>
                  </a:moveTo>
                  <a:cubicBezTo>
                    <a:pt x="1576167" y="8426"/>
                    <a:pt x="1603039" y="23905"/>
                    <a:pt x="1615398" y="42161"/>
                  </a:cubicBezTo>
                  <a:cubicBezTo>
                    <a:pt x="1627757" y="60417"/>
                    <a:pt x="1625716" y="92564"/>
                    <a:pt x="1629685" y="111217"/>
                  </a:cubicBezTo>
                  <a:cubicBezTo>
                    <a:pt x="1633654" y="129870"/>
                    <a:pt x="1635235" y="130231"/>
                    <a:pt x="1639210" y="154080"/>
                  </a:cubicBezTo>
                  <a:cubicBezTo>
                    <a:pt x="1644990" y="188762"/>
                    <a:pt x="1641455" y="186871"/>
                    <a:pt x="1648735" y="215992"/>
                  </a:cubicBezTo>
                  <a:cubicBezTo>
                    <a:pt x="1657818" y="252324"/>
                    <a:pt x="1649347" y="204765"/>
                    <a:pt x="1658260" y="249330"/>
                  </a:cubicBezTo>
                  <a:cubicBezTo>
                    <a:pt x="1662584" y="270950"/>
                    <a:pt x="1666328" y="306870"/>
                    <a:pt x="1672548" y="325530"/>
                  </a:cubicBezTo>
                  <a:lnTo>
                    <a:pt x="1682073" y="354105"/>
                  </a:lnTo>
                  <a:cubicBezTo>
                    <a:pt x="1683660" y="358867"/>
                    <a:pt x="1684051" y="364215"/>
                    <a:pt x="1686835" y="368392"/>
                  </a:cubicBezTo>
                  <a:cubicBezTo>
                    <a:pt x="1690010" y="373155"/>
                    <a:pt x="1694035" y="377449"/>
                    <a:pt x="1696360" y="382680"/>
                  </a:cubicBezTo>
                  <a:cubicBezTo>
                    <a:pt x="1700438" y="391855"/>
                    <a:pt x="1700316" y="402901"/>
                    <a:pt x="1705885" y="411255"/>
                  </a:cubicBezTo>
                  <a:cubicBezTo>
                    <a:pt x="1712235" y="420780"/>
                    <a:pt x="1721314" y="428970"/>
                    <a:pt x="1724935" y="439830"/>
                  </a:cubicBezTo>
                  <a:cubicBezTo>
                    <a:pt x="1726523" y="444592"/>
                    <a:pt x="1727453" y="449627"/>
                    <a:pt x="1729698" y="454117"/>
                  </a:cubicBezTo>
                  <a:cubicBezTo>
                    <a:pt x="1734091" y="462903"/>
                    <a:pt x="1745609" y="477425"/>
                    <a:pt x="1753510" y="482692"/>
                  </a:cubicBezTo>
                  <a:cubicBezTo>
                    <a:pt x="1757687" y="485477"/>
                    <a:pt x="1763035" y="485867"/>
                    <a:pt x="1767798" y="487455"/>
                  </a:cubicBezTo>
                  <a:cubicBezTo>
                    <a:pt x="1770973" y="492217"/>
                    <a:pt x="1773015" y="497973"/>
                    <a:pt x="1777323" y="501742"/>
                  </a:cubicBezTo>
                  <a:cubicBezTo>
                    <a:pt x="1785938" y="509280"/>
                    <a:pt x="1805898" y="520792"/>
                    <a:pt x="1805898" y="520792"/>
                  </a:cubicBezTo>
                  <a:lnTo>
                    <a:pt x="1834473" y="563655"/>
                  </a:lnTo>
                  <a:lnTo>
                    <a:pt x="1843998" y="577942"/>
                  </a:lnTo>
                  <a:cubicBezTo>
                    <a:pt x="1842410" y="589055"/>
                    <a:pt x="1840627" y="600141"/>
                    <a:pt x="1839235" y="611280"/>
                  </a:cubicBezTo>
                  <a:cubicBezTo>
                    <a:pt x="1835161" y="643871"/>
                    <a:pt x="1837317" y="647835"/>
                    <a:pt x="1829710" y="673192"/>
                  </a:cubicBezTo>
                  <a:cubicBezTo>
                    <a:pt x="1826825" y="682809"/>
                    <a:pt x="1825754" y="693413"/>
                    <a:pt x="1820185" y="701767"/>
                  </a:cubicBezTo>
                  <a:lnTo>
                    <a:pt x="1810660" y="716055"/>
                  </a:lnTo>
                  <a:cubicBezTo>
                    <a:pt x="1809073" y="722405"/>
                    <a:pt x="1807696" y="728811"/>
                    <a:pt x="1805898" y="735105"/>
                  </a:cubicBezTo>
                  <a:cubicBezTo>
                    <a:pt x="1804519" y="739932"/>
                    <a:pt x="1801135" y="744372"/>
                    <a:pt x="1801135" y="749392"/>
                  </a:cubicBezTo>
                  <a:cubicBezTo>
                    <a:pt x="1801135" y="759048"/>
                    <a:pt x="1803556" y="768599"/>
                    <a:pt x="1805898" y="777967"/>
                  </a:cubicBezTo>
                  <a:cubicBezTo>
                    <a:pt x="1808333" y="787707"/>
                    <a:pt x="1812248" y="797017"/>
                    <a:pt x="1815423" y="806542"/>
                  </a:cubicBezTo>
                  <a:cubicBezTo>
                    <a:pt x="1817010" y="811305"/>
                    <a:pt x="1817400" y="816653"/>
                    <a:pt x="1820185" y="820830"/>
                  </a:cubicBezTo>
                  <a:lnTo>
                    <a:pt x="1829710" y="835117"/>
                  </a:lnTo>
                  <a:cubicBezTo>
                    <a:pt x="1831298" y="841467"/>
                    <a:pt x="1833852" y="847651"/>
                    <a:pt x="1834473" y="854167"/>
                  </a:cubicBezTo>
                  <a:cubicBezTo>
                    <a:pt x="1844767" y="962252"/>
                    <a:pt x="1831431" y="903918"/>
                    <a:pt x="1843998" y="954180"/>
                  </a:cubicBezTo>
                  <a:cubicBezTo>
                    <a:pt x="1845585" y="966880"/>
                    <a:pt x="1848760" y="979481"/>
                    <a:pt x="1848760" y="992280"/>
                  </a:cubicBezTo>
                  <a:cubicBezTo>
                    <a:pt x="1848760" y="1000374"/>
                    <a:pt x="1845446" y="1008128"/>
                    <a:pt x="1843998" y="1016092"/>
                  </a:cubicBezTo>
                  <a:cubicBezTo>
                    <a:pt x="1839661" y="1039947"/>
                    <a:pt x="1836703" y="1064222"/>
                    <a:pt x="1829710" y="1087530"/>
                  </a:cubicBezTo>
                  <a:cubicBezTo>
                    <a:pt x="1826825" y="1097147"/>
                    <a:pt x="1823360" y="1106580"/>
                    <a:pt x="1820185" y="1116105"/>
                  </a:cubicBezTo>
                  <a:lnTo>
                    <a:pt x="1810660" y="1144680"/>
                  </a:lnTo>
                  <a:lnTo>
                    <a:pt x="1796373" y="1187542"/>
                  </a:lnTo>
                  <a:cubicBezTo>
                    <a:pt x="1794785" y="1192305"/>
                    <a:pt x="1794395" y="1197653"/>
                    <a:pt x="1791610" y="1201830"/>
                  </a:cubicBezTo>
                  <a:cubicBezTo>
                    <a:pt x="1743457" y="1274060"/>
                    <a:pt x="1795579" y="1199924"/>
                    <a:pt x="1758273" y="1244692"/>
                  </a:cubicBezTo>
                  <a:cubicBezTo>
                    <a:pt x="1754609" y="1249089"/>
                    <a:pt x="1753056" y="1255211"/>
                    <a:pt x="1748748" y="1258980"/>
                  </a:cubicBezTo>
                  <a:cubicBezTo>
                    <a:pt x="1740133" y="1266518"/>
                    <a:pt x="1720173" y="1278030"/>
                    <a:pt x="1720173" y="1278030"/>
                  </a:cubicBezTo>
                  <a:cubicBezTo>
                    <a:pt x="1716998" y="1282792"/>
                    <a:pt x="1714956" y="1288548"/>
                    <a:pt x="1710648" y="1292317"/>
                  </a:cubicBezTo>
                  <a:cubicBezTo>
                    <a:pt x="1702033" y="1299855"/>
                    <a:pt x="1682073" y="1311367"/>
                    <a:pt x="1682073" y="1311367"/>
                  </a:cubicBezTo>
                  <a:cubicBezTo>
                    <a:pt x="1678898" y="1316130"/>
                    <a:pt x="1676595" y="1321608"/>
                    <a:pt x="1672548" y="1325655"/>
                  </a:cubicBezTo>
                  <a:cubicBezTo>
                    <a:pt x="1668501" y="1329702"/>
                    <a:pt x="1661836" y="1330710"/>
                    <a:pt x="1658260" y="1335180"/>
                  </a:cubicBezTo>
                  <a:cubicBezTo>
                    <a:pt x="1653325" y="1341349"/>
                    <a:pt x="1648783" y="1377754"/>
                    <a:pt x="1648735" y="1378042"/>
                  </a:cubicBezTo>
                  <a:cubicBezTo>
                    <a:pt x="1652609" y="1389663"/>
                    <a:pt x="1653791" y="1397385"/>
                    <a:pt x="1663023" y="1406617"/>
                  </a:cubicBezTo>
                  <a:cubicBezTo>
                    <a:pt x="1667070" y="1410664"/>
                    <a:pt x="1672548" y="1412967"/>
                    <a:pt x="1677310" y="1416142"/>
                  </a:cubicBezTo>
                  <a:cubicBezTo>
                    <a:pt x="1692404" y="1438784"/>
                    <a:pt x="1681405" y="1428621"/>
                    <a:pt x="1715410" y="1439955"/>
                  </a:cubicBezTo>
                  <a:lnTo>
                    <a:pt x="1729698" y="1444717"/>
                  </a:lnTo>
                  <a:cubicBezTo>
                    <a:pt x="1732873" y="1449480"/>
                    <a:pt x="1735176" y="1454957"/>
                    <a:pt x="1739223" y="1459005"/>
                  </a:cubicBezTo>
                  <a:cubicBezTo>
                    <a:pt x="1758670" y="1478452"/>
                    <a:pt x="1759066" y="1456623"/>
                    <a:pt x="1772560" y="1497105"/>
                  </a:cubicBezTo>
                  <a:cubicBezTo>
                    <a:pt x="1775471" y="1505837"/>
                    <a:pt x="1781318" y="1531734"/>
                    <a:pt x="1791610" y="1539967"/>
                  </a:cubicBezTo>
                  <a:cubicBezTo>
                    <a:pt x="1795530" y="1543103"/>
                    <a:pt x="1801135" y="1543142"/>
                    <a:pt x="1805898" y="1544730"/>
                  </a:cubicBezTo>
                  <a:cubicBezTo>
                    <a:pt x="1807485" y="1549492"/>
                    <a:pt x="1807110" y="1555467"/>
                    <a:pt x="1810660" y="1559017"/>
                  </a:cubicBezTo>
                  <a:cubicBezTo>
                    <a:pt x="1818755" y="1567112"/>
                    <a:pt x="1839235" y="1578067"/>
                    <a:pt x="1839235" y="1578067"/>
                  </a:cubicBezTo>
                  <a:cubicBezTo>
                    <a:pt x="1843950" y="1592213"/>
                    <a:pt x="1846965" y="1609610"/>
                    <a:pt x="1858285" y="1620930"/>
                  </a:cubicBezTo>
                  <a:cubicBezTo>
                    <a:pt x="1862332" y="1624977"/>
                    <a:pt x="1867342" y="1628130"/>
                    <a:pt x="1872573" y="1630455"/>
                  </a:cubicBezTo>
                  <a:cubicBezTo>
                    <a:pt x="1892954" y="1639513"/>
                    <a:pt x="1900798" y="1639199"/>
                    <a:pt x="1920198" y="1644742"/>
                  </a:cubicBezTo>
                  <a:cubicBezTo>
                    <a:pt x="1925025" y="1646121"/>
                    <a:pt x="1929995" y="1647260"/>
                    <a:pt x="1934485" y="1649505"/>
                  </a:cubicBezTo>
                  <a:cubicBezTo>
                    <a:pt x="1971406" y="1667966"/>
                    <a:pt x="1927157" y="1651825"/>
                    <a:pt x="1963060" y="1663792"/>
                  </a:cubicBezTo>
                  <a:lnTo>
                    <a:pt x="2005923" y="1692367"/>
                  </a:lnTo>
                  <a:lnTo>
                    <a:pt x="2020210" y="1701892"/>
                  </a:lnTo>
                  <a:cubicBezTo>
                    <a:pt x="2023385" y="1706655"/>
                    <a:pt x="2025688" y="1712133"/>
                    <a:pt x="2029735" y="1716180"/>
                  </a:cubicBezTo>
                  <a:cubicBezTo>
                    <a:pt x="2033782" y="1720227"/>
                    <a:pt x="2040989" y="1720851"/>
                    <a:pt x="2044023" y="1725705"/>
                  </a:cubicBezTo>
                  <a:cubicBezTo>
                    <a:pt x="2049344" y="1734219"/>
                    <a:pt x="2050373" y="1744755"/>
                    <a:pt x="2053548" y="1754280"/>
                  </a:cubicBezTo>
                  <a:lnTo>
                    <a:pt x="2058310" y="1768567"/>
                  </a:lnTo>
                  <a:cubicBezTo>
                    <a:pt x="2059898" y="1773330"/>
                    <a:pt x="2062089" y="1777932"/>
                    <a:pt x="2063073" y="1782855"/>
                  </a:cubicBezTo>
                  <a:cubicBezTo>
                    <a:pt x="2064660" y="1790792"/>
                    <a:pt x="2065872" y="1798814"/>
                    <a:pt x="2067835" y="1806667"/>
                  </a:cubicBezTo>
                  <a:cubicBezTo>
                    <a:pt x="2069053" y="1811537"/>
                    <a:pt x="2071380" y="1816085"/>
                    <a:pt x="2072598" y="1820955"/>
                  </a:cubicBezTo>
                  <a:lnTo>
                    <a:pt x="2082123" y="1859055"/>
                  </a:lnTo>
                  <a:cubicBezTo>
                    <a:pt x="2079858" y="1883962"/>
                    <a:pt x="2079307" y="1910656"/>
                    <a:pt x="2072598" y="1935255"/>
                  </a:cubicBezTo>
                  <a:cubicBezTo>
                    <a:pt x="2069956" y="1944941"/>
                    <a:pt x="2066248" y="1954305"/>
                    <a:pt x="2063073" y="1963830"/>
                  </a:cubicBezTo>
                  <a:cubicBezTo>
                    <a:pt x="2061485" y="1968592"/>
                    <a:pt x="2061095" y="1973940"/>
                    <a:pt x="2058310" y="1978117"/>
                  </a:cubicBezTo>
                  <a:lnTo>
                    <a:pt x="2039260" y="2006692"/>
                  </a:lnTo>
                  <a:cubicBezTo>
                    <a:pt x="2035387" y="2018313"/>
                    <a:pt x="2034206" y="2026034"/>
                    <a:pt x="2024973" y="2035267"/>
                  </a:cubicBezTo>
                  <a:cubicBezTo>
                    <a:pt x="2020925" y="2039314"/>
                    <a:pt x="2015448" y="2041617"/>
                    <a:pt x="2010685" y="2044792"/>
                  </a:cubicBezTo>
                  <a:cubicBezTo>
                    <a:pt x="2007510" y="2049555"/>
                    <a:pt x="2005630" y="2055504"/>
                    <a:pt x="2001160" y="2059080"/>
                  </a:cubicBezTo>
                  <a:cubicBezTo>
                    <a:pt x="1997240" y="2062216"/>
                    <a:pt x="1991764" y="2062713"/>
                    <a:pt x="1986873" y="2063842"/>
                  </a:cubicBezTo>
                  <a:cubicBezTo>
                    <a:pt x="1918569" y="2079604"/>
                    <a:pt x="1959493" y="2066618"/>
                    <a:pt x="1924960" y="2078130"/>
                  </a:cubicBezTo>
                  <a:cubicBezTo>
                    <a:pt x="1920198" y="2082892"/>
                    <a:pt x="1915847" y="2088105"/>
                    <a:pt x="1910673" y="2092417"/>
                  </a:cubicBezTo>
                  <a:cubicBezTo>
                    <a:pt x="1906276" y="2096081"/>
                    <a:pt x="1900154" y="2097634"/>
                    <a:pt x="1896385" y="2101942"/>
                  </a:cubicBezTo>
                  <a:cubicBezTo>
                    <a:pt x="1888847" y="2110557"/>
                    <a:pt x="1883685" y="2120992"/>
                    <a:pt x="1877335" y="2130517"/>
                  </a:cubicBezTo>
                  <a:lnTo>
                    <a:pt x="1848760" y="2173380"/>
                  </a:lnTo>
                  <a:lnTo>
                    <a:pt x="1829710" y="2201955"/>
                  </a:lnTo>
                  <a:lnTo>
                    <a:pt x="1820185" y="2216242"/>
                  </a:lnTo>
                  <a:cubicBezTo>
                    <a:pt x="1807040" y="2255678"/>
                    <a:pt x="1816230" y="2236462"/>
                    <a:pt x="1791610" y="2273392"/>
                  </a:cubicBezTo>
                  <a:lnTo>
                    <a:pt x="1782085" y="2287680"/>
                  </a:lnTo>
                  <a:lnTo>
                    <a:pt x="1772560" y="2316255"/>
                  </a:lnTo>
                  <a:lnTo>
                    <a:pt x="1767798" y="2330542"/>
                  </a:lnTo>
                  <a:cubicBezTo>
                    <a:pt x="1783814" y="2378598"/>
                    <a:pt x="1759367" y="2304029"/>
                    <a:pt x="1777323" y="2363880"/>
                  </a:cubicBezTo>
                  <a:cubicBezTo>
                    <a:pt x="1780208" y="2373497"/>
                    <a:pt x="1783673" y="2382930"/>
                    <a:pt x="1786848" y="2392455"/>
                  </a:cubicBezTo>
                  <a:cubicBezTo>
                    <a:pt x="1788435" y="2397217"/>
                    <a:pt x="1790785" y="2401790"/>
                    <a:pt x="1791610" y="2406742"/>
                  </a:cubicBezTo>
                  <a:cubicBezTo>
                    <a:pt x="1793438" y="2417710"/>
                    <a:pt x="1795275" y="2437884"/>
                    <a:pt x="1801135" y="2449605"/>
                  </a:cubicBezTo>
                  <a:cubicBezTo>
                    <a:pt x="1803695" y="2454724"/>
                    <a:pt x="1808335" y="2458662"/>
                    <a:pt x="1810660" y="2463892"/>
                  </a:cubicBezTo>
                  <a:cubicBezTo>
                    <a:pt x="1814738" y="2473067"/>
                    <a:pt x="1814616" y="2484113"/>
                    <a:pt x="1820185" y="2492467"/>
                  </a:cubicBezTo>
                  <a:cubicBezTo>
                    <a:pt x="1842020" y="2525219"/>
                    <a:pt x="1835615" y="2510182"/>
                    <a:pt x="1843998" y="2535330"/>
                  </a:cubicBezTo>
                  <a:cubicBezTo>
                    <a:pt x="1842410" y="2582955"/>
                    <a:pt x="1841878" y="2630627"/>
                    <a:pt x="1839235" y="2678205"/>
                  </a:cubicBezTo>
                  <a:cubicBezTo>
                    <a:pt x="1836840" y="2721310"/>
                    <a:pt x="1829760" y="2692640"/>
                    <a:pt x="1839235" y="2721067"/>
                  </a:cubicBezTo>
                  <a:cubicBezTo>
                    <a:pt x="1851022" y="2850714"/>
                    <a:pt x="1847186" y="2787346"/>
                    <a:pt x="1839235" y="3025867"/>
                  </a:cubicBezTo>
                  <a:cubicBezTo>
                    <a:pt x="1838861" y="3037086"/>
                    <a:pt x="1835785" y="3048056"/>
                    <a:pt x="1834473" y="3059205"/>
                  </a:cubicBezTo>
                  <a:cubicBezTo>
                    <a:pt x="1829541" y="3101125"/>
                    <a:pt x="1833381" y="3096365"/>
                    <a:pt x="1824948" y="3125880"/>
                  </a:cubicBezTo>
                  <a:cubicBezTo>
                    <a:pt x="1823569" y="3130707"/>
                    <a:pt x="1822623" y="3135779"/>
                    <a:pt x="1820185" y="3140167"/>
                  </a:cubicBezTo>
                  <a:cubicBezTo>
                    <a:pt x="1814625" y="3150174"/>
                    <a:pt x="1801135" y="3168742"/>
                    <a:pt x="1801135" y="3168742"/>
                  </a:cubicBezTo>
                  <a:cubicBezTo>
                    <a:pt x="1799548" y="3173505"/>
                    <a:pt x="1799509" y="3179110"/>
                    <a:pt x="1796373" y="3183030"/>
                  </a:cubicBezTo>
                  <a:cubicBezTo>
                    <a:pt x="1785296" y="3196876"/>
                    <a:pt x="1767228" y="3192934"/>
                    <a:pt x="1753510" y="3202080"/>
                  </a:cubicBezTo>
                  <a:cubicBezTo>
                    <a:pt x="1720758" y="3223915"/>
                    <a:pt x="1735795" y="3217510"/>
                    <a:pt x="1710648" y="3225892"/>
                  </a:cubicBezTo>
                  <a:cubicBezTo>
                    <a:pt x="1705885" y="3229067"/>
                    <a:pt x="1701480" y="3232857"/>
                    <a:pt x="1696360" y="3235417"/>
                  </a:cubicBezTo>
                  <a:cubicBezTo>
                    <a:pt x="1686143" y="3240526"/>
                    <a:pt x="1668049" y="3242767"/>
                    <a:pt x="1658260" y="3244942"/>
                  </a:cubicBezTo>
                  <a:cubicBezTo>
                    <a:pt x="1606906" y="3256354"/>
                    <a:pt x="1675349" y="3247447"/>
                    <a:pt x="1563010" y="3254467"/>
                  </a:cubicBezTo>
                  <a:cubicBezTo>
                    <a:pt x="1556660" y="3256055"/>
                    <a:pt x="1550505" y="3259230"/>
                    <a:pt x="1543960" y="3259230"/>
                  </a:cubicBezTo>
                  <a:cubicBezTo>
                    <a:pt x="1523262" y="3259230"/>
                    <a:pt x="1502605" y="3256885"/>
                    <a:pt x="1482048" y="3254467"/>
                  </a:cubicBezTo>
                  <a:cubicBezTo>
                    <a:pt x="1453288" y="3251083"/>
                    <a:pt x="1472919" y="3249784"/>
                    <a:pt x="1448710" y="3244942"/>
                  </a:cubicBezTo>
                  <a:cubicBezTo>
                    <a:pt x="1437703" y="3242741"/>
                    <a:pt x="1426485" y="3241767"/>
                    <a:pt x="1415373" y="3240180"/>
                  </a:cubicBezTo>
                  <a:cubicBezTo>
                    <a:pt x="1410610" y="3238592"/>
                    <a:pt x="1405955" y="3236635"/>
                    <a:pt x="1401085" y="3235417"/>
                  </a:cubicBezTo>
                  <a:cubicBezTo>
                    <a:pt x="1380676" y="3230315"/>
                    <a:pt x="1369901" y="3230133"/>
                    <a:pt x="1348698" y="3225892"/>
                  </a:cubicBezTo>
                  <a:cubicBezTo>
                    <a:pt x="1342280" y="3224608"/>
                    <a:pt x="1335917" y="3223011"/>
                    <a:pt x="1329648" y="3221130"/>
                  </a:cubicBezTo>
                  <a:cubicBezTo>
                    <a:pt x="1320031" y="3218245"/>
                    <a:pt x="1301073" y="3211605"/>
                    <a:pt x="1301073" y="3211605"/>
                  </a:cubicBezTo>
                  <a:cubicBezTo>
                    <a:pt x="1260124" y="3184307"/>
                    <a:pt x="1311934" y="3217036"/>
                    <a:pt x="1272498" y="3197317"/>
                  </a:cubicBezTo>
                  <a:cubicBezTo>
                    <a:pt x="1235577" y="3178856"/>
                    <a:pt x="1279826" y="3194997"/>
                    <a:pt x="1243923" y="3183030"/>
                  </a:cubicBezTo>
                  <a:cubicBezTo>
                    <a:pt x="1239160" y="3179855"/>
                    <a:pt x="1232669" y="3178359"/>
                    <a:pt x="1229635" y="3173505"/>
                  </a:cubicBezTo>
                  <a:cubicBezTo>
                    <a:pt x="1224314" y="3164991"/>
                    <a:pt x="1220110" y="3144930"/>
                    <a:pt x="1220110" y="3144930"/>
                  </a:cubicBezTo>
                  <a:cubicBezTo>
                    <a:pt x="1225035" y="3071058"/>
                    <a:pt x="1227886" y="3075927"/>
                    <a:pt x="1220110" y="3002055"/>
                  </a:cubicBezTo>
                  <a:cubicBezTo>
                    <a:pt x="1219703" y="2998186"/>
                    <a:pt x="1211379" y="2983798"/>
                    <a:pt x="1210585" y="2968717"/>
                  </a:cubicBezTo>
                  <a:cubicBezTo>
                    <a:pt x="1209791" y="2953636"/>
                    <a:pt x="1212967" y="2928236"/>
                    <a:pt x="1215348" y="2911567"/>
                  </a:cubicBezTo>
                  <a:cubicBezTo>
                    <a:pt x="1217729" y="2894898"/>
                    <a:pt x="1224873" y="2874745"/>
                    <a:pt x="1224873" y="2868705"/>
                  </a:cubicBezTo>
                  <a:cubicBezTo>
                    <a:pt x="1224873" y="2843255"/>
                    <a:pt x="1221698" y="2817905"/>
                    <a:pt x="1220110" y="2792505"/>
                  </a:cubicBezTo>
                  <a:cubicBezTo>
                    <a:pt x="1221698" y="2771867"/>
                    <a:pt x="1224873" y="2751291"/>
                    <a:pt x="1224873" y="2730592"/>
                  </a:cubicBezTo>
                  <a:cubicBezTo>
                    <a:pt x="1224873" y="2638270"/>
                    <a:pt x="1212901" y="2742948"/>
                    <a:pt x="1224873" y="2659155"/>
                  </a:cubicBezTo>
                  <a:cubicBezTo>
                    <a:pt x="1222815" y="2642691"/>
                    <a:pt x="1219269" y="2610127"/>
                    <a:pt x="1215348" y="2592480"/>
                  </a:cubicBezTo>
                  <a:cubicBezTo>
                    <a:pt x="1214259" y="2587579"/>
                    <a:pt x="1212173" y="2582955"/>
                    <a:pt x="1210585" y="2578192"/>
                  </a:cubicBezTo>
                  <a:cubicBezTo>
                    <a:pt x="1212173" y="2559142"/>
                    <a:pt x="1212822" y="2539990"/>
                    <a:pt x="1215348" y="2521042"/>
                  </a:cubicBezTo>
                  <a:cubicBezTo>
                    <a:pt x="1216011" y="2516066"/>
                    <a:pt x="1218731" y="2511582"/>
                    <a:pt x="1220110" y="2506755"/>
                  </a:cubicBezTo>
                  <a:cubicBezTo>
                    <a:pt x="1234506" y="2456369"/>
                    <a:pt x="1211762" y="2527041"/>
                    <a:pt x="1234398" y="2459130"/>
                  </a:cubicBezTo>
                  <a:cubicBezTo>
                    <a:pt x="1235985" y="2454367"/>
                    <a:pt x="1236375" y="2449019"/>
                    <a:pt x="1239160" y="2444842"/>
                  </a:cubicBezTo>
                  <a:lnTo>
                    <a:pt x="1258210" y="2416267"/>
                  </a:lnTo>
                  <a:cubicBezTo>
                    <a:pt x="1265409" y="2387474"/>
                    <a:pt x="1260902" y="2403430"/>
                    <a:pt x="1272498" y="2368642"/>
                  </a:cubicBezTo>
                  <a:lnTo>
                    <a:pt x="1277260" y="2354355"/>
                  </a:lnTo>
                  <a:cubicBezTo>
                    <a:pt x="1274879" y="2340070"/>
                    <a:pt x="1271359" y="2309785"/>
                    <a:pt x="1262973" y="2297205"/>
                  </a:cubicBezTo>
                  <a:lnTo>
                    <a:pt x="1253448" y="2282917"/>
                  </a:lnTo>
                  <a:cubicBezTo>
                    <a:pt x="1249980" y="2269045"/>
                    <a:pt x="1245940" y="2254171"/>
                    <a:pt x="1243923" y="2240055"/>
                  </a:cubicBezTo>
                  <a:cubicBezTo>
                    <a:pt x="1241890" y="2225824"/>
                    <a:pt x="1241346" y="2211400"/>
                    <a:pt x="1239160" y="2197192"/>
                  </a:cubicBezTo>
                  <a:cubicBezTo>
                    <a:pt x="1237450" y="2186079"/>
                    <a:pt x="1233193" y="2174529"/>
                    <a:pt x="1229635" y="2163855"/>
                  </a:cubicBezTo>
                  <a:cubicBezTo>
                    <a:pt x="1221768" y="2116650"/>
                    <a:pt x="1220751" y="2127315"/>
                    <a:pt x="1234398" y="2059080"/>
                  </a:cubicBezTo>
                  <a:lnTo>
                    <a:pt x="1243923" y="2011455"/>
                  </a:lnTo>
                  <a:cubicBezTo>
                    <a:pt x="1242335" y="1993992"/>
                    <a:pt x="1246575" y="1974957"/>
                    <a:pt x="1239160" y="1959067"/>
                  </a:cubicBezTo>
                  <a:cubicBezTo>
                    <a:pt x="1233126" y="1946138"/>
                    <a:pt x="1209729" y="1939732"/>
                    <a:pt x="1196298" y="1935255"/>
                  </a:cubicBezTo>
                  <a:cubicBezTo>
                    <a:pt x="1191535" y="1936842"/>
                    <a:pt x="1187030" y="1940017"/>
                    <a:pt x="1182010" y="1940017"/>
                  </a:cubicBezTo>
                  <a:cubicBezTo>
                    <a:pt x="1176573" y="1940017"/>
                    <a:pt x="1151427" y="1934251"/>
                    <a:pt x="1143910" y="1930492"/>
                  </a:cubicBezTo>
                  <a:cubicBezTo>
                    <a:pt x="1138791" y="1927932"/>
                    <a:pt x="1134853" y="1923292"/>
                    <a:pt x="1129623" y="1920967"/>
                  </a:cubicBezTo>
                  <a:cubicBezTo>
                    <a:pt x="1120448" y="1916889"/>
                    <a:pt x="1110573" y="1914617"/>
                    <a:pt x="1101048" y="1911442"/>
                  </a:cubicBezTo>
                  <a:lnTo>
                    <a:pt x="1086760" y="1906680"/>
                  </a:lnTo>
                  <a:cubicBezTo>
                    <a:pt x="1060319" y="1915493"/>
                    <a:pt x="1061819" y="1916205"/>
                    <a:pt x="1020085" y="1916205"/>
                  </a:cubicBezTo>
                  <a:cubicBezTo>
                    <a:pt x="1008860" y="1916205"/>
                    <a:pt x="997860" y="1913030"/>
                    <a:pt x="986748" y="1911442"/>
                  </a:cubicBezTo>
                  <a:cubicBezTo>
                    <a:pt x="963740" y="1917195"/>
                    <a:pt x="952267" y="1920967"/>
                    <a:pt x="924835" y="1920967"/>
                  </a:cubicBezTo>
                  <a:cubicBezTo>
                    <a:pt x="904137" y="1920967"/>
                    <a:pt x="883560" y="1917792"/>
                    <a:pt x="862923" y="1916205"/>
                  </a:cubicBezTo>
                  <a:cubicBezTo>
                    <a:pt x="858160" y="1914617"/>
                    <a:pt x="853125" y="1913687"/>
                    <a:pt x="848635" y="1911442"/>
                  </a:cubicBezTo>
                  <a:cubicBezTo>
                    <a:pt x="843516" y="1908882"/>
                    <a:pt x="839609" y="1904172"/>
                    <a:pt x="834348" y="1901917"/>
                  </a:cubicBezTo>
                  <a:cubicBezTo>
                    <a:pt x="828332" y="1899339"/>
                    <a:pt x="821648" y="1898742"/>
                    <a:pt x="815298" y="1897155"/>
                  </a:cubicBezTo>
                  <a:cubicBezTo>
                    <a:pt x="805773" y="1898742"/>
                    <a:pt x="796379" y="1901917"/>
                    <a:pt x="786723" y="1901917"/>
                  </a:cubicBezTo>
                  <a:cubicBezTo>
                    <a:pt x="776862" y="1901917"/>
                    <a:pt x="765374" y="1892447"/>
                    <a:pt x="758148" y="1887630"/>
                  </a:cubicBezTo>
                  <a:cubicBezTo>
                    <a:pt x="734335" y="1889217"/>
                    <a:pt x="710576" y="1892392"/>
                    <a:pt x="686710" y="1892392"/>
                  </a:cubicBezTo>
                  <a:cubicBezTo>
                    <a:pt x="672346" y="1892392"/>
                    <a:pt x="652009" y="1871300"/>
                    <a:pt x="643848" y="1868580"/>
                  </a:cubicBezTo>
                  <a:cubicBezTo>
                    <a:pt x="624868" y="1862253"/>
                    <a:pt x="596310" y="1851922"/>
                    <a:pt x="577173" y="1849530"/>
                  </a:cubicBezTo>
                  <a:lnTo>
                    <a:pt x="539073" y="1844767"/>
                  </a:lnTo>
                  <a:cubicBezTo>
                    <a:pt x="524785" y="1846355"/>
                    <a:pt x="510586" y="1849530"/>
                    <a:pt x="496210" y="1849530"/>
                  </a:cubicBezTo>
                  <a:cubicBezTo>
                    <a:pt x="467500" y="1849530"/>
                    <a:pt x="426415" y="1843782"/>
                    <a:pt x="396198" y="1840005"/>
                  </a:cubicBezTo>
                  <a:cubicBezTo>
                    <a:pt x="368131" y="1832988"/>
                    <a:pt x="362251" y="1830480"/>
                    <a:pt x="324760" y="1830480"/>
                  </a:cubicBezTo>
                  <a:cubicBezTo>
                    <a:pt x="306879" y="1830480"/>
                    <a:pt x="246306" y="1837609"/>
                    <a:pt x="224748" y="1840005"/>
                  </a:cubicBezTo>
                  <a:cubicBezTo>
                    <a:pt x="164646" y="1855029"/>
                    <a:pt x="191410" y="1846355"/>
                    <a:pt x="177123" y="1849530"/>
                  </a:cubicBezTo>
                  <a:cubicBezTo>
                    <a:pt x="162836" y="1852705"/>
                    <a:pt x="159661" y="1862230"/>
                    <a:pt x="139023" y="1859055"/>
                  </a:cubicBezTo>
                  <a:cubicBezTo>
                    <a:pt x="118386" y="1855880"/>
                    <a:pt x="75550" y="1844768"/>
                    <a:pt x="53298" y="1830480"/>
                  </a:cubicBezTo>
                  <a:cubicBezTo>
                    <a:pt x="31046" y="1816193"/>
                    <a:pt x="14276" y="1787617"/>
                    <a:pt x="5513" y="1773330"/>
                  </a:cubicBezTo>
                  <a:cubicBezTo>
                    <a:pt x="-3250" y="1759043"/>
                    <a:pt x="1507" y="1754280"/>
                    <a:pt x="718" y="1744755"/>
                  </a:cubicBezTo>
                  <a:cubicBezTo>
                    <a:pt x="-71" y="1735230"/>
                    <a:pt x="-418" y="1727293"/>
                    <a:pt x="781" y="1716180"/>
                  </a:cubicBezTo>
                  <a:cubicBezTo>
                    <a:pt x="1980" y="1705067"/>
                    <a:pt x="4715" y="1689192"/>
                    <a:pt x="7911" y="1678079"/>
                  </a:cubicBezTo>
                  <a:cubicBezTo>
                    <a:pt x="11108" y="1666967"/>
                    <a:pt x="13189" y="1657442"/>
                    <a:pt x="19960" y="1649505"/>
                  </a:cubicBezTo>
                  <a:cubicBezTo>
                    <a:pt x="26731" y="1641568"/>
                    <a:pt x="39377" y="1637324"/>
                    <a:pt x="48535" y="1630455"/>
                  </a:cubicBezTo>
                  <a:cubicBezTo>
                    <a:pt x="54885" y="1625692"/>
                    <a:pt x="60693" y="1620105"/>
                    <a:pt x="67585" y="1616167"/>
                  </a:cubicBezTo>
                  <a:cubicBezTo>
                    <a:pt x="73290" y="1612907"/>
                    <a:pt x="96290" y="1607966"/>
                    <a:pt x="100923" y="1606642"/>
                  </a:cubicBezTo>
                  <a:cubicBezTo>
                    <a:pt x="133746" y="1597264"/>
                    <a:pt x="92225" y="1605711"/>
                    <a:pt x="143785" y="1597117"/>
                  </a:cubicBezTo>
                  <a:cubicBezTo>
                    <a:pt x="160361" y="1598959"/>
                    <a:pt x="198339" y="1600149"/>
                    <a:pt x="215223" y="1611405"/>
                  </a:cubicBezTo>
                  <a:cubicBezTo>
                    <a:pt x="219985" y="1614580"/>
                    <a:pt x="224280" y="1618605"/>
                    <a:pt x="229510" y="1620930"/>
                  </a:cubicBezTo>
                  <a:cubicBezTo>
                    <a:pt x="238685" y="1625008"/>
                    <a:pt x="258085" y="1630455"/>
                    <a:pt x="258085" y="1630455"/>
                  </a:cubicBezTo>
                  <a:cubicBezTo>
                    <a:pt x="313873" y="1628531"/>
                    <a:pt x="376916" y="1630494"/>
                    <a:pt x="434298" y="1620930"/>
                  </a:cubicBezTo>
                  <a:cubicBezTo>
                    <a:pt x="452153" y="1617954"/>
                    <a:pt x="451790" y="1615932"/>
                    <a:pt x="467635" y="1611405"/>
                  </a:cubicBezTo>
                  <a:cubicBezTo>
                    <a:pt x="473929" y="1609607"/>
                    <a:pt x="480285" y="1608014"/>
                    <a:pt x="486685" y="1606642"/>
                  </a:cubicBezTo>
                  <a:cubicBezTo>
                    <a:pt x="563338" y="1590216"/>
                    <a:pt x="505788" y="1602665"/>
                    <a:pt x="567648" y="1592355"/>
                  </a:cubicBezTo>
                  <a:cubicBezTo>
                    <a:pt x="608841" y="1585490"/>
                    <a:pt x="575790" y="1587951"/>
                    <a:pt x="629560" y="1582830"/>
                  </a:cubicBezTo>
                  <a:cubicBezTo>
                    <a:pt x="711543" y="1575022"/>
                    <a:pt x="752284" y="1576224"/>
                    <a:pt x="848635" y="1573305"/>
                  </a:cubicBezTo>
                  <a:cubicBezTo>
                    <a:pt x="884556" y="1561330"/>
                    <a:pt x="840273" y="1577485"/>
                    <a:pt x="877210" y="1559017"/>
                  </a:cubicBezTo>
                  <a:cubicBezTo>
                    <a:pt x="886969" y="1554137"/>
                    <a:pt x="906259" y="1551302"/>
                    <a:pt x="915310" y="1549492"/>
                  </a:cubicBezTo>
                  <a:cubicBezTo>
                    <a:pt x="937535" y="1551080"/>
                    <a:pt x="959826" y="1551922"/>
                    <a:pt x="981985" y="1554255"/>
                  </a:cubicBezTo>
                  <a:cubicBezTo>
                    <a:pt x="990035" y="1555102"/>
                    <a:pt x="997766" y="1558013"/>
                    <a:pt x="1005798" y="1559017"/>
                  </a:cubicBezTo>
                  <a:cubicBezTo>
                    <a:pt x="1023197" y="1561192"/>
                    <a:pt x="1040723" y="1562192"/>
                    <a:pt x="1058185" y="1563780"/>
                  </a:cubicBezTo>
                  <a:cubicBezTo>
                    <a:pt x="1070885" y="1560605"/>
                    <a:pt x="1083866" y="1558395"/>
                    <a:pt x="1096285" y="1554255"/>
                  </a:cubicBezTo>
                  <a:cubicBezTo>
                    <a:pt x="1115195" y="1547952"/>
                    <a:pt x="1128998" y="1542038"/>
                    <a:pt x="1148673" y="1539967"/>
                  </a:cubicBezTo>
                  <a:cubicBezTo>
                    <a:pt x="1170832" y="1537634"/>
                    <a:pt x="1193143" y="1537055"/>
                    <a:pt x="1215348" y="1535205"/>
                  </a:cubicBezTo>
                  <a:cubicBezTo>
                    <a:pt x="1231247" y="1533880"/>
                    <a:pt x="1247098" y="1532030"/>
                    <a:pt x="1262973" y="1530442"/>
                  </a:cubicBezTo>
                  <a:cubicBezTo>
                    <a:pt x="1267735" y="1528855"/>
                    <a:pt x="1273710" y="1529230"/>
                    <a:pt x="1277260" y="1525680"/>
                  </a:cubicBezTo>
                  <a:cubicBezTo>
                    <a:pt x="1280810" y="1522130"/>
                    <a:pt x="1279778" y="1515882"/>
                    <a:pt x="1282023" y="1511392"/>
                  </a:cubicBezTo>
                  <a:cubicBezTo>
                    <a:pt x="1284583" y="1506273"/>
                    <a:pt x="1287501" y="1501152"/>
                    <a:pt x="1291548" y="1497105"/>
                  </a:cubicBezTo>
                  <a:cubicBezTo>
                    <a:pt x="1329012" y="1459641"/>
                    <a:pt x="1281109" y="1520108"/>
                    <a:pt x="1320123" y="1473292"/>
                  </a:cubicBezTo>
                  <a:cubicBezTo>
                    <a:pt x="1323787" y="1468895"/>
                    <a:pt x="1325340" y="1462774"/>
                    <a:pt x="1329648" y="1459005"/>
                  </a:cubicBezTo>
                  <a:cubicBezTo>
                    <a:pt x="1338263" y="1451467"/>
                    <a:pt x="1347363" y="1443575"/>
                    <a:pt x="1358223" y="1439955"/>
                  </a:cubicBezTo>
                  <a:lnTo>
                    <a:pt x="1386798" y="1430430"/>
                  </a:lnTo>
                  <a:cubicBezTo>
                    <a:pt x="1395691" y="1424501"/>
                    <a:pt x="1409980" y="1416323"/>
                    <a:pt x="1415373" y="1406617"/>
                  </a:cubicBezTo>
                  <a:cubicBezTo>
                    <a:pt x="1420249" y="1397840"/>
                    <a:pt x="1424898" y="1378042"/>
                    <a:pt x="1424898" y="1378042"/>
                  </a:cubicBezTo>
                  <a:cubicBezTo>
                    <a:pt x="1421373" y="1360421"/>
                    <a:pt x="1419485" y="1339291"/>
                    <a:pt x="1405848" y="1325655"/>
                  </a:cubicBezTo>
                  <a:cubicBezTo>
                    <a:pt x="1368388" y="1288197"/>
                    <a:pt x="1416279" y="1348650"/>
                    <a:pt x="1377273" y="1301842"/>
                  </a:cubicBezTo>
                  <a:cubicBezTo>
                    <a:pt x="1373609" y="1297445"/>
                    <a:pt x="1371075" y="1292212"/>
                    <a:pt x="1367748" y="1287555"/>
                  </a:cubicBezTo>
                  <a:cubicBezTo>
                    <a:pt x="1363134" y="1281096"/>
                    <a:pt x="1358012" y="1275008"/>
                    <a:pt x="1353460" y="1268505"/>
                  </a:cubicBezTo>
                  <a:cubicBezTo>
                    <a:pt x="1346895" y="1259127"/>
                    <a:pt x="1343935" y="1246280"/>
                    <a:pt x="1334410" y="1239930"/>
                  </a:cubicBezTo>
                  <a:lnTo>
                    <a:pt x="1320123" y="1230405"/>
                  </a:lnTo>
                  <a:cubicBezTo>
                    <a:pt x="1302750" y="1178289"/>
                    <a:pt x="1330458" y="1257231"/>
                    <a:pt x="1305835" y="1201830"/>
                  </a:cubicBezTo>
                  <a:cubicBezTo>
                    <a:pt x="1301757" y="1192655"/>
                    <a:pt x="1299485" y="1182780"/>
                    <a:pt x="1296310" y="1173255"/>
                  </a:cubicBezTo>
                  <a:lnTo>
                    <a:pt x="1291548" y="1158967"/>
                  </a:lnTo>
                  <a:cubicBezTo>
                    <a:pt x="1289961" y="1154205"/>
                    <a:pt x="1288002" y="1149550"/>
                    <a:pt x="1286785" y="1144680"/>
                  </a:cubicBezTo>
                  <a:cubicBezTo>
                    <a:pt x="1286473" y="1143432"/>
                    <a:pt x="1279746" y="1114449"/>
                    <a:pt x="1277260" y="1111342"/>
                  </a:cubicBezTo>
                  <a:cubicBezTo>
                    <a:pt x="1273684" y="1106873"/>
                    <a:pt x="1267735" y="1104992"/>
                    <a:pt x="1262973" y="1101817"/>
                  </a:cubicBezTo>
                  <a:cubicBezTo>
                    <a:pt x="1255035" y="1103405"/>
                    <a:pt x="1247255" y="1106580"/>
                    <a:pt x="1239160" y="1106580"/>
                  </a:cubicBezTo>
                  <a:cubicBezTo>
                    <a:pt x="1187689" y="1106580"/>
                    <a:pt x="1193138" y="1107113"/>
                    <a:pt x="1162960" y="1097055"/>
                  </a:cubicBezTo>
                  <a:cubicBezTo>
                    <a:pt x="1159785" y="1087530"/>
                    <a:pt x="1152665" y="1078491"/>
                    <a:pt x="1153435" y="1068480"/>
                  </a:cubicBezTo>
                  <a:cubicBezTo>
                    <a:pt x="1155023" y="1047842"/>
                    <a:pt x="1154383" y="1026911"/>
                    <a:pt x="1158198" y="1006567"/>
                  </a:cubicBezTo>
                  <a:cubicBezTo>
                    <a:pt x="1159253" y="1000941"/>
                    <a:pt x="1164059" y="996677"/>
                    <a:pt x="1167723" y="992280"/>
                  </a:cubicBezTo>
                  <a:cubicBezTo>
                    <a:pt x="1175248" y="983250"/>
                    <a:pt x="1185592" y="973820"/>
                    <a:pt x="1196298" y="968467"/>
                  </a:cubicBezTo>
                  <a:cubicBezTo>
                    <a:pt x="1200788" y="966222"/>
                    <a:pt x="1205823" y="965292"/>
                    <a:pt x="1210585" y="963705"/>
                  </a:cubicBezTo>
                  <a:cubicBezTo>
                    <a:pt x="1213760" y="958942"/>
                    <a:pt x="1215802" y="953186"/>
                    <a:pt x="1220110" y="949417"/>
                  </a:cubicBezTo>
                  <a:cubicBezTo>
                    <a:pt x="1228725" y="941879"/>
                    <a:pt x="1248685" y="930367"/>
                    <a:pt x="1248685" y="930367"/>
                  </a:cubicBezTo>
                  <a:lnTo>
                    <a:pt x="1258210" y="901792"/>
                  </a:lnTo>
                  <a:cubicBezTo>
                    <a:pt x="1259798" y="897030"/>
                    <a:pt x="1260188" y="891682"/>
                    <a:pt x="1262973" y="887505"/>
                  </a:cubicBezTo>
                  <a:lnTo>
                    <a:pt x="1272498" y="873217"/>
                  </a:lnTo>
                  <a:cubicBezTo>
                    <a:pt x="1270910" y="852580"/>
                    <a:pt x="1270302" y="831843"/>
                    <a:pt x="1267735" y="811305"/>
                  </a:cubicBezTo>
                  <a:cubicBezTo>
                    <a:pt x="1267112" y="806324"/>
                    <a:pt x="1266109" y="800937"/>
                    <a:pt x="1262973" y="797017"/>
                  </a:cubicBezTo>
                  <a:cubicBezTo>
                    <a:pt x="1259397" y="792547"/>
                    <a:pt x="1253448" y="790667"/>
                    <a:pt x="1248685" y="787492"/>
                  </a:cubicBezTo>
                  <a:lnTo>
                    <a:pt x="1239160" y="758917"/>
                  </a:lnTo>
                  <a:cubicBezTo>
                    <a:pt x="1237573" y="754155"/>
                    <a:pt x="1235616" y="749500"/>
                    <a:pt x="1234398" y="744630"/>
                  </a:cubicBezTo>
                  <a:lnTo>
                    <a:pt x="1229635" y="725580"/>
                  </a:lnTo>
                  <a:cubicBezTo>
                    <a:pt x="1228048" y="712880"/>
                    <a:pt x="1227163" y="700072"/>
                    <a:pt x="1224873" y="687480"/>
                  </a:cubicBezTo>
                  <a:cubicBezTo>
                    <a:pt x="1223975" y="682541"/>
                    <a:pt x="1220126" y="683511"/>
                    <a:pt x="1220110" y="673192"/>
                  </a:cubicBezTo>
                  <a:cubicBezTo>
                    <a:pt x="1220094" y="662873"/>
                    <a:pt x="1221602" y="641442"/>
                    <a:pt x="1224777" y="625567"/>
                  </a:cubicBezTo>
                  <a:cubicBezTo>
                    <a:pt x="1227952" y="609692"/>
                    <a:pt x="1239889" y="600167"/>
                    <a:pt x="1248620" y="587467"/>
                  </a:cubicBezTo>
                  <a:cubicBezTo>
                    <a:pt x="1262114" y="570005"/>
                    <a:pt x="1283600" y="538255"/>
                    <a:pt x="1291548" y="525555"/>
                  </a:cubicBezTo>
                  <a:cubicBezTo>
                    <a:pt x="1299496" y="512855"/>
                    <a:pt x="1294065" y="515757"/>
                    <a:pt x="1296310" y="511267"/>
                  </a:cubicBezTo>
                  <a:cubicBezTo>
                    <a:pt x="1298870" y="506148"/>
                    <a:pt x="1303580" y="502241"/>
                    <a:pt x="1305835" y="496980"/>
                  </a:cubicBezTo>
                  <a:cubicBezTo>
                    <a:pt x="1308413" y="490964"/>
                    <a:pt x="1308396" y="484094"/>
                    <a:pt x="1310598" y="477930"/>
                  </a:cubicBezTo>
                  <a:cubicBezTo>
                    <a:pt x="1337446" y="402757"/>
                    <a:pt x="1323447" y="455112"/>
                    <a:pt x="1334410" y="411255"/>
                  </a:cubicBezTo>
                  <a:cubicBezTo>
                    <a:pt x="1337417" y="372164"/>
                    <a:pt x="1338299" y="347879"/>
                    <a:pt x="1343935" y="311242"/>
                  </a:cubicBezTo>
                  <a:cubicBezTo>
                    <a:pt x="1353380" y="249847"/>
                    <a:pt x="1343987" y="320483"/>
                    <a:pt x="1353460" y="268380"/>
                  </a:cubicBezTo>
                  <a:cubicBezTo>
                    <a:pt x="1355468" y="257336"/>
                    <a:pt x="1355699" y="245980"/>
                    <a:pt x="1358223" y="235042"/>
                  </a:cubicBezTo>
                  <a:cubicBezTo>
                    <a:pt x="1360481" y="225259"/>
                    <a:pt x="1365313" y="216208"/>
                    <a:pt x="1367748" y="206467"/>
                  </a:cubicBezTo>
                  <a:lnTo>
                    <a:pt x="1372510" y="187417"/>
                  </a:lnTo>
                  <a:cubicBezTo>
                    <a:pt x="1376484" y="127810"/>
                    <a:pt x="1373043" y="132630"/>
                    <a:pt x="1382035" y="92167"/>
                  </a:cubicBezTo>
                  <a:cubicBezTo>
                    <a:pt x="1386644" y="71426"/>
                    <a:pt x="1388293" y="62097"/>
                    <a:pt x="1405848" y="44542"/>
                  </a:cubicBezTo>
                  <a:cubicBezTo>
                    <a:pt x="1414821" y="35569"/>
                    <a:pt x="1422487" y="26035"/>
                    <a:pt x="1434423" y="20730"/>
                  </a:cubicBezTo>
                  <a:cubicBezTo>
                    <a:pt x="1443598" y="16652"/>
                    <a:pt x="1453473" y="14380"/>
                    <a:pt x="1462998" y="11205"/>
                  </a:cubicBezTo>
                  <a:lnTo>
                    <a:pt x="1477285" y="6442"/>
                  </a:lnTo>
                  <a:lnTo>
                    <a:pt x="1491574" y="1680"/>
                  </a:lnTo>
                  <a:cubicBezTo>
                    <a:pt x="1504615" y="-1495"/>
                    <a:pt x="1540621" y="614"/>
                    <a:pt x="1555530" y="1679"/>
                  </a:cubicBezTo>
                  <a:close/>
                </a:path>
              </a:pathLst>
            </a:custGeom>
            <a:solidFill>
              <a:schemeClr val="bg1"/>
            </a:solidFill>
            <a:ln w="25400" cap="flat" cmpd="sng" algn="ctr">
              <a:noFill/>
              <a:prstDash val="solid"/>
              <a:round/>
              <a:headEnd type="none" w="med" len="med"/>
              <a:tailEnd type="none" w="med" len="med"/>
            </a:ln>
            <a:effectLst>
              <a:outerShdw blurRad="88900" dist="127000" dir="480000" algn="t" rotWithShape="0">
                <a:prstClr val="black">
                  <a:alpha val="21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8" name="Picture 4"/>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a:off x="4960144" y="561975"/>
              <a:ext cx="3086100" cy="3448050"/>
            </a:xfrm>
            <a:prstGeom prst="rect">
              <a:avLst/>
            </a:prstGeom>
            <a:extLst>
              <a:ext uri="{53640926-AAD7-44D8-BBD7-CCE9431645EC}">
                <a14:shadowObscured xmlns:a14="http://schemas.microsoft.com/office/drawing/2010/main" xmlns="" val="1"/>
              </a:ext>
            </a:extLst>
          </p:spPr>
        </p:pic>
      </p:grpSp>
      <p:grpSp>
        <p:nvGrpSpPr>
          <p:cNvPr id="83" name="Group 82"/>
          <p:cNvGrpSpPr/>
          <p:nvPr/>
        </p:nvGrpSpPr>
        <p:grpSpPr>
          <a:xfrm flipH="1">
            <a:off x="3161840" y="1093103"/>
            <a:ext cx="3119495" cy="3448050"/>
            <a:chOff x="4476750" y="381000"/>
            <a:chExt cx="3119495" cy="3448050"/>
          </a:xfrm>
        </p:grpSpPr>
        <p:sp>
          <p:nvSpPr>
            <p:cNvPr id="84" name="Freeform 83"/>
            <p:cNvSpPr/>
            <p:nvPr/>
          </p:nvSpPr>
          <p:spPr bwMode="auto">
            <a:xfrm>
              <a:off x="5457827" y="413172"/>
              <a:ext cx="2138418" cy="3253954"/>
            </a:xfrm>
            <a:custGeom>
              <a:avLst/>
              <a:gdLst>
                <a:gd name="connsiteX0" fmla="*/ 561975 w 2138418"/>
                <a:gd name="connsiteY0" fmla="*/ 1166 h 3268241"/>
                <a:gd name="connsiteX1" fmla="*/ 614363 w 2138418"/>
                <a:gd name="connsiteY1" fmla="*/ 15454 h 3268241"/>
                <a:gd name="connsiteX2" fmla="*/ 642938 w 2138418"/>
                <a:gd name="connsiteY2" fmla="*/ 24979 h 3268241"/>
                <a:gd name="connsiteX3" fmla="*/ 657225 w 2138418"/>
                <a:gd name="connsiteY3" fmla="*/ 34504 h 3268241"/>
                <a:gd name="connsiteX4" fmla="*/ 666750 w 2138418"/>
                <a:gd name="connsiteY4" fmla="*/ 48791 h 3268241"/>
                <a:gd name="connsiteX5" fmla="*/ 681038 w 2138418"/>
                <a:gd name="connsiteY5" fmla="*/ 96416 h 3268241"/>
                <a:gd name="connsiteX6" fmla="*/ 690563 w 2138418"/>
                <a:gd name="connsiteY6" fmla="*/ 182141 h 3268241"/>
                <a:gd name="connsiteX7" fmla="*/ 700088 w 2138418"/>
                <a:gd name="connsiteY7" fmla="*/ 248816 h 3268241"/>
                <a:gd name="connsiteX8" fmla="*/ 704850 w 2138418"/>
                <a:gd name="connsiteY8" fmla="*/ 263104 h 3268241"/>
                <a:gd name="connsiteX9" fmla="*/ 719138 w 2138418"/>
                <a:gd name="connsiteY9" fmla="*/ 320254 h 3268241"/>
                <a:gd name="connsiteX10" fmla="*/ 723900 w 2138418"/>
                <a:gd name="connsiteY10" fmla="*/ 334541 h 3268241"/>
                <a:gd name="connsiteX11" fmla="*/ 733425 w 2138418"/>
                <a:gd name="connsiteY11" fmla="*/ 348829 h 3268241"/>
                <a:gd name="connsiteX12" fmla="*/ 742950 w 2138418"/>
                <a:gd name="connsiteY12" fmla="*/ 377404 h 3268241"/>
                <a:gd name="connsiteX13" fmla="*/ 752475 w 2138418"/>
                <a:gd name="connsiteY13" fmla="*/ 405979 h 3268241"/>
                <a:gd name="connsiteX14" fmla="*/ 757238 w 2138418"/>
                <a:gd name="connsiteY14" fmla="*/ 420266 h 3268241"/>
                <a:gd name="connsiteX15" fmla="*/ 766763 w 2138418"/>
                <a:gd name="connsiteY15" fmla="*/ 434554 h 3268241"/>
                <a:gd name="connsiteX16" fmla="*/ 795338 w 2138418"/>
                <a:gd name="connsiteY16" fmla="*/ 491704 h 3268241"/>
                <a:gd name="connsiteX17" fmla="*/ 804863 w 2138418"/>
                <a:gd name="connsiteY17" fmla="*/ 505991 h 3268241"/>
                <a:gd name="connsiteX18" fmla="*/ 819150 w 2138418"/>
                <a:gd name="connsiteY18" fmla="*/ 515516 h 3268241"/>
                <a:gd name="connsiteX19" fmla="*/ 838200 w 2138418"/>
                <a:gd name="connsiteY19" fmla="*/ 539329 h 3268241"/>
                <a:gd name="connsiteX20" fmla="*/ 847725 w 2138418"/>
                <a:gd name="connsiteY20" fmla="*/ 553616 h 3268241"/>
                <a:gd name="connsiteX21" fmla="*/ 890588 w 2138418"/>
                <a:gd name="connsiteY21" fmla="*/ 591716 h 3268241"/>
                <a:gd name="connsiteX22" fmla="*/ 900113 w 2138418"/>
                <a:gd name="connsiteY22" fmla="*/ 606004 h 3268241"/>
                <a:gd name="connsiteX23" fmla="*/ 914400 w 2138418"/>
                <a:gd name="connsiteY23" fmla="*/ 615529 h 3268241"/>
                <a:gd name="connsiteX24" fmla="*/ 909638 w 2138418"/>
                <a:gd name="connsiteY24" fmla="*/ 639341 h 3268241"/>
                <a:gd name="connsiteX25" fmla="*/ 895350 w 2138418"/>
                <a:gd name="connsiteY25" fmla="*/ 682204 h 3268241"/>
                <a:gd name="connsiteX26" fmla="*/ 885825 w 2138418"/>
                <a:gd name="connsiteY26" fmla="*/ 710779 h 3268241"/>
                <a:gd name="connsiteX27" fmla="*/ 876300 w 2138418"/>
                <a:gd name="connsiteY27" fmla="*/ 725066 h 3268241"/>
                <a:gd name="connsiteX28" fmla="*/ 857250 w 2138418"/>
                <a:gd name="connsiteY28" fmla="*/ 748879 h 3268241"/>
                <a:gd name="connsiteX29" fmla="*/ 852488 w 2138418"/>
                <a:gd name="connsiteY29" fmla="*/ 763166 h 3268241"/>
                <a:gd name="connsiteX30" fmla="*/ 838200 w 2138418"/>
                <a:gd name="connsiteY30" fmla="*/ 791741 h 3268241"/>
                <a:gd name="connsiteX31" fmla="*/ 852488 w 2138418"/>
                <a:gd name="connsiteY31" fmla="*/ 844129 h 3268241"/>
                <a:gd name="connsiteX32" fmla="*/ 885825 w 2138418"/>
                <a:gd name="connsiteY32" fmla="*/ 853654 h 3268241"/>
                <a:gd name="connsiteX33" fmla="*/ 914400 w 2138418"/>
                <a:gd name="connsiteY33" fmla="*/ 863179 h 3268241"/>
                <a:gd name="connsiteX34" fmla="*/ 957263 w 2138418"/>
                <a:gd name="connsiteY34" fmla="*/ 877466 h 3268241"/>
                <a:gd name="connsiteX35" fmla="*/ 985838 w 2138418"/>
                <a:gd name="connsiteY35" fmla="*/ 886991 h 3268241"/>
                <a:gd name="connsiteX36" fmla="*/ 1014413 w 2138418"/>
                <a:gd name="connsiteY36" fmla="*/ 891754 h 3268241"/>
                <a:gd name="connsiteX37" fmla="*/ 1047750 w 2138418"/>
                <a:gd name="connsiteY37" fmla="*/ 886991 h 3268241"/>
                <a:gd name="connsiteX38" fmla="*/ 1076325 w 2138418"/>
                <a:gd name="connsiteY38" fmla="*/ 891754 h 3268241"/>
                <a:gd name="connsiteX39" fmla="*/ 1114425 w 2138418"/>
                <a:gd name="connsiteY39" fmla="*/ 896516 h 3268241"/>
                <a:gd name="connsiteX40" fmla="*/ 1133475 w 2138418"/>
                <a:gd name="connsiteY40" fmla="*/ 901279 h 3268241"/>
                <a:gd name="connsiteX41" fmla="*/ 1166813 w 2138418"/>
                <a:gd name="connsiteY41" fmla="*/ 906041 h 3268241"/>
                <a:gd name="connsiteX42" fmla="*/ 1190625 w 2138418"/>
                <a:gd name="connsiteY42" fmla="*/ 934616 h 3268241"/>
                <a:gd name="connsiteX43" fmla="*/ 1204913 w 2138418"/>
                <a:gd name="connsiteY43" fmla="*/ 948904 h 3268241"/>
                <a:gd name="connsiteX44" fmla="*/ 1209675 w 2138418"/>
                <a:gd name="connsiteY44" fmla="*/ 963191 h 3268241"/>
                <a:gd name="connsiteX45" fmla="*/ 1190625 w 2138418"/>
                <a:gd name="connsiteY45" fmla="*/ 987004 h 3268241"/>
                <a:gd name="connsiteX46" fmla="*/ 1176338 w 2138418"/>
                <a:gd name="connsiteY46" fmla="*/ 1015579 h 3268241"/>
                <a:gd name="connsiteX47" fmla="*/ 1162050 w 2138418"/>
                <a:gd name="connsiteY47" fmla="*/ 1029866 h 3268241"/>
                <a:gd name="connsiteX48" fmla="*/ 1133475 w 2138418"/>
                <a:gd name="connsiteY48" fmla="*/ 1039391 h 3268241"/>
                <a:gd name="connsiteX49" fmla="*/ 1095375 w 2138418"/>
                <a:gd name="connsiteY49" fmla="*/ 1034629 h 3268241"/>
                <a:gd name="connsiteX50" fmla="*/ 1033463 w 2138418"/>
                <a:gd name="connsiteY50" fmla="*/ 1048916 h 3268241"/>
                <a:gd name="connsiteX51" fmla="*/ 1014413 w 2138418"/>
                <a:gd name="connsiteY51" fmla="*/ 1053679 h 3268241"/>
                <a:gd name="connsiteX52" fmla="*/ 976313 w 2138418"/>
                <a:gd name="connsiteY52" fmla="*/ 1048916 h 3268241"/>
                <a:gd name="connsiteX53" fmla="*/ 890588 w 2138418"/>
                <a:gd name="connsiteY53" fmla="*/ 1058441 h 3268241"/>
                <a:gd name="connsiteX54" fmla="*/ 857250 w 2138418"/>
                <a:gd name="connsiteY54" fmla="*/ 1082254 h 3268241"/>
                <a:gd name="connsiteX55" fmla="*/ 847725 w 2138418"/>
                <a:gd name="connsiteY55" fmla="*/ 1125116 h 3268241"/>
                <a:gd name="connsiteX56" fmla="*/ 833438 w 2138418"/>
                <a:gd name="connsiteY56" fmla="*/ 1134641 h 3268241"/>
                <a:gd name="connsiteX57" fmla="*/ 819150 w 2138418"/>
                <a:gd name="connsiteY57" fmla="*/ 1163216 h 3268241"/>
                <a:gd name="connsiteX58" fmla="*/ 814388 w 2138418"/>
                <a:gd name="connsiteY58" fmla="*/ 1177504 h 3268241"/>
                <a:gd name="connsiteX59" fmla="*/ 804863 w 2138418"/>
                <a:gd name="connsiteY59" fmla="*/ 1191791 h 3268241"/>
                <a:gd name="connsiteX60" fmla="*/ 800100 w 2138418"/>
                <a:gd name="connsiteY60" fmla="*/ 1206079 h 3268241"/>
                <a:gd name="connsiteX61" fmla="*/ 781050 w 2138418"/>
                <a:gd name="connsiteY61" fmla="*/ 1234654 h 3268241"/>
                <a:gd name="connsiteX62" fmla="*/ 762000 w 2138418"/>
                <a:gd name="connsiteY62" fmla="*/ 1263229 h 3268241"/>
                <a:gd name="connsiteX63" fmla="*/ 752475 w 2138418"/>
                <a:gd name="connsiteY63" fmla="*/ 1277516 h 3268241"/>
                <a:gd name="connsiteX64" fmla="*/ 738188 w 2138418"/>
                <a:gd name="connsiteY64" fmla="*/ 1287041 h 3268241"/>
                <a:gd name="connsiteX65" fmla="*/ 723900 w 2138418"/>
                <a:gd name="connsiteY65" fmla="*/ 1291804 h 3268241"/>
                <a:gd name="connsiteX66" fmla="*/ 695325 w 2138418"/>
                <a:gd name="connsiteY66" fmla="*/ 1310854 h 3268241"/>
                <a:gd name="connsiteX67" fmla="*/ 681038 w 2138418"/>
                <a:gd name="connsiteY67" fmla="*/ 1320379 h 3268241"/>
                <a:gd name="connsiteX68" fmla="*/ 671513 w 2138418"/>
                <a:gd name="connsiteY68" fmla="*/ 1348954 h 3268241"/>
                <a:gd name="connsiteX69" fmla="*/ 681038 w 2138418"/>
                <a:gd name="connsiteY69" fmla="*/ 1382291 h 3268241"/>
                <a:gd name="connsiteX70" fmla="*/ 690563 w 2138418"/>
                <a:gd name="connsiteY70" fmla="*/ 1396579 h 3268241"/>
                <a:gd name="connsiteX71" fmla="*/ 719138 w 2138418"/>
                <a:gd name="connsiteY71" fmla="*/ 1415629 h 3268241"/>
                <a:gd name="connsiteX72" fmla="*/ 733425 w 2138418"/>
                <a:gd name="connsiteY72" fmla="*/ 1425154 h 3268241"/>
                <a:gd name="connsiteX73" fmla="*/ 742950 w 2138418"/>
                <a:gd name="connsiteY73" fmla="*/ 1439441 h 3268241"/>
                <a:gd name="connsiteX74" fmla="*/ 762000 w 2138418"/>
                <a:gd name="connsiteY74" fmla="*/ 1453729 h 3268241"/>
                <a:gd name="connsiteX75" fmla="*/ 804863 w 2138418"/>
                <a:gd name="connsiteY75" fmla="*/ 1477541 h 3268241"/>
                <a:gd name="connsiteX76" fmla="*/ 833438 w 2138418"/>
                <a:gd name="connsiteY76" fmla="*/ 1496591 h 3268241"/>
                <a:gd name="connsiteX77" fmla="*/ 852488 w 2138418"/>
                <a:gd name="connsiteY77" fmla="*/ 1529929 h 3268241"/>
                <a:gd name="connsiteX78" fmla="*/ 862013 w 2138418"/>
                <a:gd name="connsiteY78" fmla="*/ 1544216 h 3268241"/>
                <a:gd name="connsiteX79" fmla="*/ 876300 w 2138418"/>
                <a:gd name="connsiteY79" fmla="*/ 1548979 h 3268241"/>
                <a:gd name="connsiteX80" fmla="*/ 914400 w 2138418"/>
                <a:gd name="connsiteY80" fmla="*/ 1553741 h 3268241"/>
                <a:gd name="connsiteX81" fmla="*/ 928688 w 2138418"/>
                <a:gd name="connsiteY81" fmla="*/ 1548979 h 3268241"/>
                <a:gd name="connsiteX82" fmla="*/ 942975 w 2138418"/>
                <a:gd name="connsiteY82" fmla="*/ 1553741 h 3268241"/>
                <a:gd name="connsiteX83" fmla="*/ 990600 w 2138418"/>
                <a:gd name="connsiteY83" fmla="*/ 1568029 h 3268241"/>
                <a:gd name="connsiteX84" fmla="*/ 1004888 w 2138418"/>
                <a:gd name="connsiteY84" fmla="*/ 1577554 h 3268241"/>
                <a:gd name="connsiteX85" fmla="*/ 1014413 w 2138418"/>
                <a:gd name="connsiteY85" fmla="*/ 1591841 h 3268241"/>
                <a:gd name="connsiteX86" fmla="*/ 1042988 w 2138418"/>
                <a:gd name="connsiteY86" fmla="*/ 1601366 h 3268241"/>
                <a:gd name="connsiteX87" fmla="*/ 1071563 w 2138418"/>
                <a:gd name="connsiteY87" fmla="*/ 1591841 h 3268241"/>
                <a:gd name="connsiteX88" fmla="*/ 1109663 w 2138418"/>
                <a:gd name="connsiteY88" fmla="*/ 1582316 h 3268241"/>
                <a:gd name="connsiteX89" fmla="*/ 1176338 w 2138418"/>
                <a:gd name="connsiteY89" fmla="*/ 1596604 h 3268241"/>
                <a:gd name="connsiteX90" fmla="*/ 1204913 w 2138418"/>
                <a:gd name="connsiteY90" fmla="*/ 1606129 h 3268241"/>
                <a:gd name="connsiteX91" fmla="*/ 1219200 w 2138418"/>
                <a:gd name="connsiteY91" fmla="*/ 1601366 h 3268241"/>
                <a:gd name="connsiteX92" fmla="*/ 1271588 w 2138418"/>
                <a:gd name="connsiteY92" fmla="*/ 1615654 h 3268241"/>
                <a:gd name="connsiteX93" fmla="*/ 1285875 w 2138418"/>
                <a:gd name="connsiteY93" fmla="*/ 1620416 h 3268241"/>
                <a:gd name="connsiteX94" fmla="*/ 1300163 w 2138418"/>
                <a:gd name="connsiteY94" fmla="*/ 1629941 h 3268241"/>
                <a:gd name="connsiteX95" fmla="*/ 1314450 w 2138418"/>
                <a:gd name="connsiteY95" fmla="*/ 1644229 h 3268241"/>
                <a:gd name="connsiteX96" fmla="*/ 1343025 w 2138418"/>
                <a:gd name="connsiteY96" fmla="*/ 1653754 h 3268241"/>
                <a:gd name="connsiteX97" fmla="*/ 1366838 w 2138418"/>
                <a:gd name="connsiteY97" fmla="*/ 1648991 h 3268241"/>
                <a:gd name="connsiteX98" fmla="*/ 1381125 w 2138418"/>
                <a:gd name="connsiteY98" fmla="*/ 1653754 h 3268241"/>
                <a:gd name="connsiteX99" fmla="*/ 1385888 w 2138418"/>
                <a:gd name="connsiteY99" fmla="*/ 1639466 h 3268241"/>
                <a:gd name="connsiteX100" fmla="*/ 1400175 w 2138418"/>
                <a:gd name="connsiteY100" fmla="*/ 1648991 h 3268241"/>
                <a:gd name="connsiteX101" fmla="*/ 1452563 w 2138418"/>
                <a:gd name="connsiteY101" fmla="*/ 1658516 h 3268241"/>
                <a:gd name="connsiteX102" fmla="*/ 1471613 w 2138418"/>
                <a:gd name="connsiteY102" fmla="*/ 1663279 h 3268241"/>
                <a:gd name="connsiteX103" fmla="*/ 1514475 w 2138418"/>
                <a:gd name="connsiteY103" fmla="*/ 1668041 h 3268241"/>
                <a:gd name="connsiteX104" fmla="*/ 1557338 w 2138418"/>
                <a:gd name="connsiteY104" fmla="*/ 1677566 h 3268241"/>
                <a:gd name="connsiteX105" fmla="*/ 1585913 w 2138418"/>
                <a:gd name="connsiteY105" fmla="*/ 1682329 h 3268241"/>
                <a:gd name="connsiteX106" fmla="*/ 1600200 w 2138418"/>
                <a:gd name="connsiteY106" fmla="*/ 1687091 h 3268241"/>
                <a:gd name="connsiteX107" fmla="*/ 1638300 w 2138418"/>
                <a:gd name="connsiteY107" fmla="*/ 1691854 h 3268241"/>
                <a:gd name="connsiteX108" fmla="*/ 1652588 w 2138418"/>
                <a:gd name="connsiteY108" fmla="*/ 1696616 h 3268241"/>
                <a:gd name="connsiteX109" fmla="*/ 1671638 w 2138418"/>
                <a:gd name="connsiteY109" fmla="*/ 1701379 h 3268241"/>
                <a:gd name="connsiteX110" fmla="*/ 1728788 w 2138418"/>
                <a:gd name="connsiteY110" fmla="*/ 1729954 h 3268241"/>
                <a:gd name="connsiteX111" fmla="*/ 1852613 w 2138418"/>
                <a:gd name="connsiteY111" fmla="*/ 1744241 h 3268241"/>
                <a:gd name="connsiteX112" fmla="*/ 1933575 w 2138418"/>
                <a:gd name="connsiteY112" fmla="*/ 1734716 h 3268241"/>
                <a:gd name="connsiteX113" fmla="*/ 2009775 w 2138418"/>
                <a:gd name="connsiteY113" fmla="*/ 1725191 h 3268241"/>
                <a:gd name="connsiteX114" fmla="*/ 2024063 w 2138418"/>
                <a:gd name="connsiteY114" fmla="*/ 1729954 h 3268241"/>
                <a:gd name="connsiteX115" fmla="*/ 2062163 w 2138418"/>
                <a:gd name="connsiteY115" fmla="*/ 1739479 h 3268241"/>
                <a:gd name="connsiteX116" fmla="*/ 2090738 w 2138418"/>
                <a:gd name="connsiteY116" fmla="*/ 1753766 h 3268241"/>
                <a:gd name="connsiteX117" fmla="*/ 2109788 w 2138418"/>
                <a:gd name="connsiteY117" fmla="*/ 1777579 h 3268241"/>
                <a:gd name="connsiteX118" fmla="*/ 2128838 w 2138418"/>
                <a:gd name="connsiteY118" fmla="*/ 1806154 h 3268241"/>
                <a:gd name="connsiteX119" fmla="*/ 2138363 w 2138418"/>
                <a:gd name="connsiteY119" fmla="*/ 1839491 h 3268241"/>
                <a:gd name="connsiteX120" fmla="*/ 2133600 w 2138418"/>
                <a:gd name="connsiteY120" fmla="*/ 1853779 h 3268241"/>
                <a:gd name="connsiteX121" fmla="*/ 2138363 w 2138418"/>
                <a:gd name="connsiteY121" fmla="*/ 1868066 h 3268241"/>
                <a:gd name="connsiteX122" fmla="*/ 2128838 w 2138418"/>
                <a:gd name="connsiteY122" fmla="*/ 1896641 h 3268241"/>
                <a:gd name="connsiteX123" fmla="*/ 2119313 w 2138418"/>
                <a:gd name="connsiteY123" fmla="*/ 1929979 h 3268241"/>
                <a:gd name="connsiteX124" fmla="*/ 2114550 w 2138418"/>
                <a:gd name="connsiteY124" fmla="*/ 1944266 h 3268241"/>
                <a:gd name="connsiteX125" fmla="*/ 2095500 w 2138418"/>
                <a:gd name="connsiteY125" fmla="*/ 1972841 h 3268241"/>
                <a:gd name="connsiteX126" fmla="*/ 2085975 w 2138418"/>
                <a:gd name="connsiteY126" fmla="*/ 1987129 h 3268241"/>
                <a:gd name="connsiteX127" fmla="*/ 2057400 w 2138418"/>
                <a:gd name="connsiteY127" fmla="*/ 1996654 h 3268241"/>
                <a:gd name="connsiteX128" fmla="*/ 2024063 w 2138418"/>
                <a:gd name="connsiteY128" fmla="*/ 2006179 h 3268241"/>
                <a:gd name="connsiteX129" fmla="*/ 1966913 w 2138418"/>
                <a:gd name="connsiteY129" fmla="*/ 2001416 h 3268241"/>
                <a:gd name="connsiteX130" fmla="*/ 1938338 w 2138418"/>
                <a:gd name="connsiteY130" fmla="*/ 1991891 h 3268241"/>
                <a:gd name="connsiteX131" fmla="*/ 1924050 w 2138418"/>
                <a:gd name="connsiteY131" fmla="*/ 1987129 h 3268241"/>
                <a:gd name="connsiteX132" fmla="*/ 1909763 w 2138418"/>
                <a:gd name="connsiteY132" fmla="*/ 1982366 h 3268241"/>
                <a:gd name="connsiteX133" fmla="*/ 1895475 w 2138418"/>
                <a:gd name="connsiteY133" fmla="*/ 1972841 h 3268241"/>
                <a:gd name="connsiteX134" fmla="*/ 1866900 w 2138418"/>
                <a:gd name="connsiteY134" fmla="*/ 1963316 h 3268241"/>
                <a:gd name="connsiteX135" fmla="*/ 1833563 w 2138418"/>
                <a:gd name="connsiteY135" fmla="*/ 1953791 h 3268241"/>
                <a:gd name="connsiteX136" fmla="*/ 1776413 w 2138418"/>
                <a:gd name="connsiteY136" fmla="*/ 1958554 h 3268241"/>
                <a:gd name="connsiteX137" fmla="*/ 1752600 w 2138418"/>
                <a:gd name="connsiteY137" fmla="*/ 1963316 h 3268241"/>
                <a:gd name="connsiteX138" fmla="*/ 1704975 w 2138418"/>
                <a:gd name="connsiteY138" fmla="*/ 1968079 h 3268241"/>
                <a:gd name="connsiteX139" fmla="*/ 1681163 w 2138418"/>
                <a:gd name="connsiteY139" fmla="*/ 1963316 h 3268241"/>
                <a:gd name="connsiteX140" fmla="*/ 1666875 w 2138418"/>
                <a:gd name="connsiteY140" fmla="*/ 1958554 h 3268241"/>
                <a:gd name="connsiteX141" fmla="*/ 1652588 w 2138418"/>
                <a:gd name="connsiteY141" fmla="*/ 1963316 h 3268241"/>
                <a:gd name="connsiteX142" fmla="*/ 1566863 w 2138418"/>
                <a:gd name="connsiteY142" fmla="*/ 1968079 h 3268241"/>
                <a:gd name="connsiteX143" fmla="*/ 1509713 w 2138418"/>
                <a:gd name="connsiteY143" fmla="*/ 1972841 h 3268241"/>
                <a:gd name="connsiteX144" fmla="*/ 1490663 w 2138418"/>
                <a:gd name="connsiteY144" fmla="*/ 1977604 h 3268241"/>
                <a:gd name="connsiteX145" fmla="*/ 1357313 w 2138418"/>
                <a:gd name="connsiteY145" fmla="*/ 1987129 h 3268241"/>
                <a:gd name="connsiteX146" fmla="*/ 1304925 w 2138418"/>
                <a:gd name="connsiteY146" fmla="*/ 1977604 h 3268241"/>
                <a:gd name="connsiteX147" fmla="*/ 1271588 w 2138418"/>
                <a:gd name="connsiteY147" fmla="*/ 1982366 h 3268241"/>
                <a:gd name="connsiteX148" fmla="*/ 1243013 w 2138418"/>
                <a:gd name="connsiteY148" fmla="*/ 1996654 h 3268241"/>
                <a:gd name="connsiteX149" fmla="*/ 1228725 w 2138418"/>
                <a:gd name="connsiteY149" fmla="*/ 2001416 h 3268241"/>
                <a:gd name="connsiteX150" fmla="*/ 1214438 w 2138418"/>
                <a:gd name="connsiteY150" fmla="*/ 2010941 h 3268241"/>
                <a:gd name="connsiteX151" fmla="*/ 1162050 w 2138418"/>
                <a:gd name="connsiteY151" fmla="*/ 2001416 h 3268241"/>
                <a:gd name="connsiteX152" fmla="*/ 1133475 w 2138418"/>
                <a:gd name="connsiteY152" fmla="*/ 1982366 h 3268241"/>
                <a:gd name="connsiteX153" fmla="*/ 1104900 w 2138418"/>
                <a:gd name="connsiteY153" fmla="*/ 1972841 h 3268241"/>
                <a:gd name="connsiteX154" fmla="*/ 1076325 w 2138418"/>
                <a:gd name="connsiteY154" fmla="*/ 1963316 h 3268241"/>
                <a:gd name="connsiteX155" fmla="*/ 1062038 w 2138418"/>
                <a:gd name="connsiteY155" fmla="*/ 1958554 h 3268241"/>
                <a:gd name="connsiteX156" fmla="*/ 1028700 w 2138418"/>
                <a:gd name="connsiteY156" fmla="*/ 1958554 h 3268241"/>
                <a:gd name="connsiteX157" fmla="*/ 1014413 w 2138418"/>
                <a:gd name="connsiteY157" fmla="*/ 1963316 h 3268241"/>
                <a:gd name="connsiteX158" fmla="*/ 995363 w 2138418"/>
                <a:gd name="connsiteY158" fmla="*/ 1968079 h 3268241"/>
                <a:gd name="connsiteX159" fmla="*/ 966788 w 2138418"/>
                <a:gd name="connsiteY159" fmla="*/ 1991891 h 3268241"/>
                <a:gd name="connsiteX160" fmla="*/ 933450 w 2138418"/>
                <a:gd name="connsiteY160" fmla="*/ 2001416 h 3268241"/>
                <a:gd name="connsiteX161" fmla="*/ 919163 w 2138418"/>
                <a:gd name="connsiteY161" fmla="*/ 2006179 h 3268241"/>
                <a:gd name="connsiteX162" fmla="*/ 914400 w 2138418"/>
                <a:gd name="connsiteY162" fmla="*/ 2020466 h 3268241"/>
                <a:gd name="connsiteX163" fmla="*/ 923925 w 2138418"/>
                <a:gd name="connsiteY163" fmla="*/ 2049041 h 3268241"/>
                <a:gd name="connsiteX164" fmla="*/ 919163 w 2138418"/>
                <a:gd name="connsiteY164" fmla="*/ 2101429 h 3268241"/>
                <a:gd name="connsiteX165" fmla="*/ 904875 w 2138418"/>
                <a:gd name="connsiteY165" fmla="*/ 2153816 h 3268241"/>
                <a:gd name="connsiteX166" fmla="*/ 900113 w 2138418"/>
                <a:gd name="connsiteY166" fmla="*/ 2177629 h 3268241"/>
                <a:gd name="connsiteX167" fmla="*/ 890588 w 2138418"/>
                <a:gd name="connsiteY167" fmla="*/ 2206204 h 3268241"/>
                <a:gd name="connsiteX168" fmla="*/ 885825 w 2138418"/>
                <a:gd name="connsiteY168" fmla="*/ 2220491 h 3268241"/>
                <a:gd name="connsiteX169" fmla="*/ 881063 w 2138418"/>
                <a:gd name="connsiteY169" fmla="*/ 2239541 h 3268241"/>
                <a:gd name="connsiteX170" fmla="*/ 871538 w 2138418"/>
                <a:gd name="connsiteY170" fmla="*/ 2268116 h 3268241"/>
                <a:gd name="connsiteX171" fmla="*/ 866775 w 2138418"/>
                <a:gd name="connsiteY171" fmla="*/ 2291929 h 3268241"/>
                <a:gd name="connsiteX172" fmla="*/ 862013 w 2138418"/>
                <a:gd name="connsiteY172" fmla="*/ 2306216 h 3268241"/>
                <a:gd name="connsiteX173" fmla="*/ 857250 w 2138418"/>
                <a:gd name="connsiteY173" fmla="*/ 2334791 h 3268241"/>
                <a:gd name="connsiteX174" fmla="*/ 866775 w 2138418"/>
                <a:gd name="connsiteY174" fmla="*/ 2382416 h 3268241"/>
                <a:gd name="connsiteX175" fmla="*/ 890588 w 2138418"/>
                <a:gd name="connsiteY175" fmla="*/ 2410991 h 3268241"/>
                <a:gd name="connsiteX176" fmla="*/ 900113 w 2138418"/>
                <a:gd name="connsiteY176" fmla="*/ 2425279 h 3268241"/>
                <a:gd name="connsiteX177" fmla="*/ 904875 w 2138418"/>
                <a:gd name="connsiteY177" fmla="*/ 2439566 h 3268241"/>
                <a:gd name="connsiteX178" fmla="*/ 914400 w 2138418"/>
                <a:gd name="connsiteY178" fmla="*/ 2453854 h 3268241"/>
                <a:gd name="connsiteX179" fmla="*/ 923925 w 2138418"/>
                <a:gd name="connsiteY179" fmla="*/ 2496716 h 3268241"/>
                <a:gd name="connsiteX180" fmla="*/ 928688 w 2138418"/>
                <a:gd name="connsiteY180" fmla="*/ 2511004 h 3268241"/>
                <a:gd name="connsiteX181" fmla="*/ 933450 w 2138418"/>
                <a:gd name="connsiteY181" fmla="*/ 2534816 h 3268241"/>
                <a:gd name="connsiteX182" fmla="*/ 938213 w 2138418"/>
                <a:gd name="connsiteY182" fmla="*/ 2611016 h 3268241"/>
                <a:gd name="connsiteX183" fmla="*/ 942975 w 2138418"/>
                <a:gd name="connsiteY183" fmla="*/ 2634829 h 3268241"/>
                <a:gd name="connsiteX184" fmla="*/ 947738 w 2138418"/>
                <a:gd name="connsiteY184" fmla="*/ 2668166 h 3268241"/>
                <a:gd name="connsiteX185" fmla="*/ 952500 w 2138418"/>
                <a:gd name="connsiteY185" fmla="*/ 2801516 h 3268241"/>
                <a:gd name="connsiteX186" fmla="*/ 947738 w 2138418"/>
                <a:gd name="connsiteY186" fmla="*/ 2868191 h 3268241"/>
                <a:gd name="connsiteX187" fmla="*/ 957263 w 2138418"/>
                <a:gd name="connsiteY187" fmla="*/ 2982491 h 3268241"/>
                <a:gd name="connsiteX188" fmla="*/ 952500 w 2138418"/>
                <a:gd name="connsiteY188" fmla="*/ 3053929 h 3268241"/>
                <a:gd name="connsiteX189" fmla="*/ 947738 w 2138418"/>
                <a:gd name="connsiteY189" fmla="*/ 3168229 h 3268241"/>
                <a:gd name="connsiteX190" fmla="*/ 942975 w 2138418"/>
                <a:gd name="connsiteY190" fmla="*/ 3196804 h 3268241"/>
                <a:gd name="connsiteX191" fmla="*/ 914400 w 2138418"/>
                <a:gd name="connsiteY191" fmla="*/ 3215854 h 3268241"/>
                <a:gd name="connsiteX192" fmla="*/ 871538 w 2138418"/>
                <a:gd name="connsiteY192" fmla="*/ 3234904 h 3268241"/>
                <a:gd name="connsiteX193" fmla="*/ 852488 w 2138418"/>
                <a:gd name="connsiteY193" fmla="*/ 3239666 h 3268241"/>
                <a:gd name="connsiteX194" fmla="*/ 823913 w 2138418"/>
                <a:gd name="connsiteY194" fmla="*/ 3249191 h 3268241"/>
                <a:gd name="connsiteX195" fmla="*/ 704850 w 2138418"/>
                <a:gd name="connsiteY195" fmla="*/ 3263479 h 3268241"/>
                <a:gd name="connsiteX196" fmla="*/ 681038 w 2138418"/>
                <a:gd name="connsiteY196" fmla="*/ 3268241 h 3268241"/>
                <a:gd name="connsiteX197" fmla="*/ 595313 w 2138418"/>
                <a:gd name="connsiteY197" fmla="*/ 3263479 h 3268241"/>
                <a:gd name="connsiteX198" fmla="*/ 542925 w 2138418"/>
                <a:gd name="connsiteY198" fmla="*/ 3258716 h 3268241"/>
                <a:gd name="connsiteX199" fmla="*/ 500063 w 2138418"/>
                <a:gd name="connsiteY199" fmla="*/ 3253954 h 3268241"/>
                <a:gd name="connsiteX200" fmla="*/ 371475 w 2138418"/>
                <a:gd name="connsiteY200" fmla="*/ 3249191 h 3268241"/>
                <a:gd name="connsiteX201" fmla="*/ 300038 w 2138418"/>
                <a:gd name="connsiteY201" fmla="*/ 3239666 h 3268241"/>
                <a:gd name="connsiteX202" fmla="*/ 271463 w 2138418"/>
                <a:gd name="connsiteY202" fmla="*/ 3234904 h 3268241"/>
                <a:gd name="connsiteX203" fmla="*/ 242888 w 2138418"/>
                <a:gd name="connsiteY203" fmla="*/ 3225379 h 3268241"/>
                <a:gd name="connsiteX204" fmla="*/ 223838 w 2138418"/>
                <a:gd name="connsiteY204" fmla="*/ 3196804 h 3268241"/>
                <a:gd name="connsiteX205" fmla="*/ 219075 w 2138418"/>
                <a:gd name="connsiteY205" fmla="*/ 3134891 h 3268241"/>
                <a:gd name="connsiteX206" fmla="*/ 228600 w 2138418"/>
                <a:gd name="connsiteY206" fmla="*/ 3058691 h 3268241"/>
                <a:gd name="connsiteX207" fmla="*/ 223838 w 2138418"/>
                <a:gd name="connsiteY207" fmla="*/ 2925341 h 3268241"/>
                <a:gd name="connsiteX208" fmla="*/ 228600 w 2138418"/>
                <a:gd name="connsiteY208" fmla="*/ 2882479 h 3268241"/>
                <a:gd name="connsiteX209" fmla="*/ 238125 w 2138418"/>
                <a:gd name="connsiteY209" fmla="*/ 2839616 h 3268241"/>
                <a:gd name="connsiteX210" fmla="*/ 223838 w 2138418"/>
                <a:gd name="connsiteY210" fmla="*/ 2772941 h 3268241"/>
                <a:gd name="connsiteX211" fmla="*/ 219075 w 2138418"/>
                <a:gd name="connsiteY211" fmla="*/ 2758654 h 3268241"/>
                <a:gd name="connsiteX212" fmla="*/ 214313 w 2138418"/>
                <a:gd name="connsiteY212" fmla="*/ 2744366 h 3268241"/>
                <a:gd name="connsiteX213" fmla="*/ 219075 w 2138418"/>
                <a:gd name="connsiteY213" fmla="*/ 2711029 h 3268241"/>
                <a:gd name="connsiteX214" fmla="*/ 228600 w 2138418"/>
                <a:gd name="connsiteY214" fmla="*/ 2582441 h 3268241"/>
                <a:gd name="connsiteX215" fmla="*/ 238125 w 2138418"/>
                <a:gd name="connsiteY215" fmla="*/ 2534816 h 3268241"/>
                <a:gd name="connsiteX216" fmla="*/ 247650 w 2138418"/>
                <a:gd name="connsiteY216" fmla="*/ 2463379 h 3268241"/>
                <a:gd name="connsiteX217" fmla="*/ 228600 w 2138418"/>
                <a:gd name="connsiteY217" fmla="*/ 2434804 h 3268241"/>
                <a:gd name="connsiteX218" fmla="*/ 223838 w 2138418"/>
                <a:gd name="connsiteY218" fmla="*/ 2420516 h 3268241"/>
                <a:gd name="connsiteX219" fmla="*/ 214313 w 2138418"/>
                <a:gd name="connsiteY219" fmla="*/ 2406229 h 3268241"/>
                <a:gd name="connsiteX220" fmla="*/ 209550 w 2138418"/>
                <a:gd name="connsiteY220" fmla="*/ 2387179 h 3268241"/>
                <a:gd name="connsiteX221" fmla="*/ 204788 w 2138418"/>
                <a:gd name="connsiteY221" fmla="*/ 2363366 h 3268241"/>
                <a:gd name="connsiteX222" fmla="*/ 195263 w 2138418"/>
                <a:gd name="connsiteY222" fmla="*/ 2334791 h 3268241"/>
                <a:gd name="connsiteX223" fmla="*/ 180975 w 2138418"/>
                <a:gd name="connsiteY223" fmla="*/ 2306216 h 3268241"/>
                <a:gd name="connsiteX224" fmla="*/ 176213 w 2138418"/>
                <a:gd name="connsiteY224" fmla="*/ 2287166 h 3268241"/>
                <a:gd name="connsiteX225" fmla="*/ 157163 w 2138418"/>
                <a:gd name="connsiteY225" fmla="*/ 2234779 h 3268241"/>
                <a:gd name="connsiteX226" fmla="*/ 142875 w 2138418"/>
                <a:gd name="connsiteY226" fmla="*/ 2225254 h 3268241"/>
                <a:gd name="connsiteX227" fmla="*/ 123825 w 2138418"/>
                <a:gd name="connsiteY227" fmla="*/ 2220491 h 3268241"/>
                <a:gd name="connsiteX228" fmla="*/ 114300 w 2138418"/>
                <a:gd name="connsiteY228" fmla="*/ 2206204 h 3268241"/>
                <a:gd name="connsiteX229" fmla="*/ 109538 w 2138418"/>
                <a:gd name="connsiteY229" fmla="*/ 2191916 h 3268241"/>
                <a:gd name="connsiteX230" fmla="*/ 85725 w 2138418"/>
                <a:gd name="connsiteY230" fmla="*/ 2149054 h 3268241"/>
                <a:gd name="connsiteX231" fmla="*/ 90488 w 2138418"/>
                <a:gd name="connsiteY231" fmla="*/ 2072854 h 3268241"/>
                <a:gd name="connsiteX232" fmla="*/ 85725 w 2138418"/>
                <a:gd name="connsiteY232" fmla="*/ 2058566 h 3268241"/>
                <a:gd name="connsiteX233" fmla="*/ 71438 w 2138418"/>
                <a:gd name="connsiteY233" fmla="*/ 2049041 h 3268241"/>
                <a:gd name="connsiteX234" fmla="*/ 61913 w 2138418"/>
                <a:gd name="connsiteY234" fmla="*/ 2034754 h 3268241"/>
                <a:gd name="connsiteX235" fmla="*/ 47625 w 2138418"/>
                <a:gd name="connsiteY235" fmla="*/ 2025229 h 3268241"/>
                <a:gd name="connsiteX236" fmla="*/ 33338 w 2138418"/>
                <a:gd name="connsiteY236" fmla="*/ 1982366 h 3268241"/>
                <a:gd name="connsiteX237" fmla="*/ 28575 w 2138418"/>
                <a:gd name="connsiteY237" fmla="*/ 1968079 h 3268241"/>
                <a:gd name="connsiteX238" fmla="*/ 9525 w 2138418"/>
                <a:gd name="connsiteY238" fmla="*/ 1939504 h 3268241"/>
                <a:gd name="connsiteX239" fmla="*/ 0 w 2138418"/>
                <a:gd name="connsiteY239" fmla="*/ 1887116 h 3268241"/>
                <a:gd name="connsiteX240" fmla="*/ 4763 w 2138418"/>
                <a:gd name="connsiteY240" fmla="*/ 1825204 h 3268241"/>
                <a:gd name="connsiteX241" fmla="*/ 9525 w 2138418"/>
                <a:gd name="connsiteY241" fmla="*/ 1810916 h 3268241"/>
                <a:gd name="connsiteX242" fmla="*/ 23813 w 2138418"/>
                <a:gd name="connsiteY242" fmla="*/ 1763291 h 3268241"/>
                <a:gd name="connsiteX243" fmla="*/ 33338 w 2138418"/>
                <a:gd name="connsiteY243" fmla="*/ 1734716 h 3268241"/>
                <a:gd name="connsiteX244" fmla="*/ 38100 w 2138418"/>
                <a:gd name="connsiteY244" fmla="*/ 1720429 h 3268241"/>
                <a:gd name="connsiteX245" fmla="*/ 71438 w 2138418"/>
                <a:gd name="connsiteY245" fmla="*/ 1677566 h 3268241"/>
                <a:gd name="connsiteX246" fmla="*/ 85725 w 2138418"/>
                <a:gd name="connsiteY246" fmla="*/ 1672804 h 3268241"/>
                <a:gd name="connsiteX247" fmla="*/ 95250 w 2138418"/>
                <a:gd name="connsiteY247" fmla="*/ 1658516 h 3268241"/>
                <a:gd name="connsiteX248" fmla="*/ 109538 w 2138418"/>
                <a:gd name="connsiteY248" fmla="*/ 1653754 h 3268241"/>
                <a:gd name="connsiteX249" fmla="*/ 123825 w 2138418"/>
                <a:gd name="connsiteY249" fmla="*/ 1644229 h 3268241"/>
                <a:gd name="connsiteX250" fmla="*/ 138113 w 2138418"/>
                <a:gd name="connsiteY250" fmla="*/ 1639466 h 3268241"/>
                <a:gd name="connsiteX251" fmla="*/ 152400 w 2138418"/>
                <a:gd name="connsiteY251" fmla="*/ 1629941 h 3268241"/>
                <a:gd name="connsiteX252" fmla="*/ 204788 w 2138418"/>
                <a:gd name="connsiteY252" fmla="*/ 1620416 h 3268241"/>
                <a:gd name="connsiteX253" fmla="*/ 209550 w 2138418"/>
                <a:gd name="connsiteY253" fmla="*/ 1606129 h 3268241"/>
                <a:gd name="connsiteX254" fmla="*/ 233363 w 2138418"/>
                <a:gd name="connsiteY254" fmla="*/ 1582316 h 3268241"/>
                <a:gd name="connsiteX255" fmla="*/ 261938 w 2138418"/>
                <a:gd name="connsiteY255" fmla="*/ 1572791 h 3268241"/>
                <a:gd name="connsiteX256" fmla="*/ 266700 w 2138418"/>
                <a:gd name="connsiteY256" fmla="*/ 1558504 h 3268241"/>
                <a:gd name="connsiteX257" fmla="*/ 271463 w 2138418"/>
                <a:gd name="connsiteY257" fmla="*/ 1539454 h 3268241"/>
                <a:gd name="connsiteX258" fmla="*/ 304800 w 2138418"/>
                <a:gd name="connsiteY258" fmla="*/ 1496591 h 3268241"/>
                <a:gd name="connsiteX259" fmla="*/ 319088 w 2138418"/>
                <a:gd name="connsiteY259" fmla="*/ 1487066 h 3268241"/>
                <a:gd name="connsiteX260" fmla="*/ 352425 w 2138418"/>
                <a:gd name="connsiteY260" fmla="*/ 1448966 h 3268241"/>
                <a:gd name="connsiteX261" fmla="*/ 366713 w 2138418"/>
                <a:gd name="connsiteY261" fmla="*/ 1434679 h 3268241"/>
                <a:gd name="connsiteX262" fmla="*/ 381000 w 2138418"/>
                <a:gd name="connsiteY262" fmla="*/ 1429916 h 3268241"/>
                <a:gd name="connsiteX263" fmla="*/ 395288 w 2138418"/>
                <a:gd name="connsiteY263" fmla="*/ 1420391 h 3268241"/>
                <a:gd name="connsiteX264" fmla="*/ 404813 w 2138418"/>
                <a:gd name="connsiteY264" fmla="*/ 1406104 h 3268241"/>
                <a:gd name="connsiteX265" fmla="*/ 414338 w 2138418"/>
                <a:gd name="connsiteY265" fmla="*/ 1377529 h 3268241"/>
                <a:gd name="connsiteX266" fmla="*/ 419100 w 2138418"/>
                <a:gd name="connsiteY266" fmla="*/ 1363241 h 3268241"/>
                <a:gd name="connsiteX267" fmla="*/ 428625 w 2138418"/>
                <a:gd name="connsiteY267" fmla="*/ 1348954 h 3268241"/>
                <a:gd name="connsiteX268" fmla="*/ 414338 w 2138418"/>
                <a:gd name="connsiteY268" fmla="*/ 1320379 h 3268241"/>
                <a:gd name="connsiteX269" fmla="*/ 385763 w 2138418"/>
                <a:gd name="connsiteY269" fmla="*/ 1310854 h 3268241"/>
                <a:gd name="connsiteX270" fmla="*/ 371475 w 2138418"/>
                <a:gd name="connsiteY270" fmla="*/ 1306091 h 3268241"/>
                <a:gd name="connsiteX271" fmla="*/ 357188 w 2138418"/>
                <a:gd name="connsiteY271" fmla="*/ 1301329 h 3268241"/>
                <a:gd name="connsiteX272" fmla="*/ 342900 w 2138418"/>
                <a:gd name="connsiteY272" fmla="*/ 1291804 h 3268241"/>
                <a:gd name="connsiteX273" fmla="*/ 338138 w 2138418"/>
                <a:gd name="connsiteY273" fmla="*/ 1277516 h 3268241"/>
                <a:gd name="connsiteX274" fmla="*/ 314325 w 2138418"/>
                <a:gd name="connsiteY274" fmla="*/ 1253704 h 3268241"/>
                <a:gd name="connsiteX275" fmla="*/ 285750 w 2138418"/>
                <a:gd name="connsiteY275" fmla="*/ 1210841 h 3268241"/>
                <a:gd name="connsiteX276" fmla="*/ 276225 w 2138418"/>
                <a:gd name="connsiteY276" fmla="*/ 1196554 h 3268241"/>
                <a:gd name="connsiteX277" fmla="*/ 266700 w 2138418"/>
                <a:gd name="connsiteY277" fmla="*/ 1182266 h 3268241"/>
                <a:gd name="connsiteX278" fmla="*/ 252413 w 2138418"/>
                <a:gd name="connsiteY278" fmla="*/ 1139404 h 3268241"/>
                <a:gd name="connsiteX279" fmla="*/ 247650 w 2138418"/>
                <a:gd name="connsiteY279" fmla="*/ 1125116 h 3268241"/>
                <a:gd name="connsiteX280" fmla="*/ 242888 w 2138418"/>
                <a:gd name="connsiteY280" fmla="*/ 1077491 h 3268241"/>
                <a:gd name="connsiteX281" fmla="*/ 233363 w 2138418"/>
                <a:gd name="connsiteY281" fmla="*/ 1044154 h 3268241"/>
                <a:gd name="connsiteX282" fmla="*/ 238125 w 2138418"/>
                <a:gd name="connsiteY282" fmla="*/ 991766 h 3268241"/>
                <a:gd name="connsiteX283" fmla="*/ 233363 w 2138418"/>
                <a:gd name="connsiteY283" fmla="*/ 953666 h 3268241"/>
                <a:gd name="connsiteX284" fmla="*/ 242888 w 2138418"/>
                <a:gd name="connsiteY284" fmla="*/ 872704 h 3268241"/>
                <a:gd name="connsiteX285" fmla="*/ 257175 w 2138418"/>
                <a:gd name="connsiteY285" fmla="*/ 810791 h 3268241"/>
                <a:gd name="connsiteX286" fmla="*/ 261938 w 2138418"/>
                <a:gd name="connsiteY286" fmla="*/ 796504 h 3268241"/>
                <a:gd name="connsiteX287" fmla="*/ 252413 w 2138418"/>
                <a:gd name="connsiteY287" fmla="*/ 767929 h 3268241"/>
                <a:gd name="connsiteX288" fmla="*/ 238125 w 2138418"/>
                <a:gd name="connsiteY288" fmla="*/ 739354 h 3268241"/>
                <a:gd name="connsiteX289" fmla="*/ 223838 w 2138418"/>
                <a:gd name="connsiteY289" fmla="*/ 696491 h 3268241"/>
                <a:gd name="connsiteX290" fmla="*/ 209550 w 2138418"/>
                <a:gd name="connsiteY290" fmla="*/ 686966 h 3268241"/>
                <a:gd name="connsiteX291" fmla="*/ 204788 w 2138418"/>
                <a:gd name="connsiteY291" fmla="*/ 672679 h 3268241"/>
                <a:gd name="connsiteX292" fmla="*/ 195263 w 2138418"/>
                <a:gd name="connsiteY292" fmla="*/ 658391 h 3268241"/>
                <a:gd name="connsiteX293" fmla="*/ 209550 w 2138418"/>
                <a:gd name="connsiteY293" fmla="*/ 629816 h 3268241"/>
                <a:gd name="connsiteX294" fmla="*/ 223838 w 2138418"/>
                <a:gd name="connsiteY294" fmla="*/ 601241 h 3268241"/>
                <a:gd name="connsiteX295" fmla="*/ 238125 w 2138418"/>
                <a:gd name="connsiteY295" fmla="*/ 591716 h 3268241"/>
                <a:gd name="connsiteX296" fmla="*/ 242888 w 2138418"/>
                <a:gd name="connsiteY296" fmla="*/ 577429 h 3268241"/>
                <a:gd name="connsiteX297" fmla="*/ 257175 w 2138418"/>
                <a:gd name="connsiteY297" fmla="*/ 567904 h 3268241"/>
                <a:gd name="connsiteX298" fmla="*/ 271463 w 2138418"/>
                <a:gd name="connsiteY298" fmla="*/ 553616 h 3268241"/>
                <a:gd name="connsiteX299" fmla="*/ 300038 w 2138418"/>
                <a:gd name="connsiteY299" fmla="*/ 529804 h 3268241"/>
                <a:gd name="connsiteX300" fmla="*/ 319088 w 2138418"/>
                <a:gd name="connsiteY300" fmla="*/ 501229 h 3268241"/>
                <a:gd name="connsiteX301" fmla="*/ 328613 w 2138418"/>
                <a:gd name="connsiteY301" fmla="*/ 486941 h 3268241"/>
                <a:gd name="connsiteX302" fmla="*/ 338138 w 2138418"/>
                <a:gd name="connsiteY302" fmla="*/ 458366 h 3268241"/>
                <a:gd name="connsiteX303" fmla="*/ 347663 w 2138418"/>
                <a:gd name="connsiteY303" fmla="*/ 386929 h 3268241"/>
                <a:gd name="connsiteX304" fmla="*/ 357188 w 2138418"/>
                <a:gd name="connsiteY304" fmla="*/ 372641 h 3268241"/>
                <a:gd name="connsiteX305" fmla="*/ 366713 w 2138418"/>
                <a:gd name="connsiteY305" fmla="*/ 344066 h 3268241"/>
                <a:gd name="connsiteX306" fmla="*/ 371475 w 2138418"/>
                <a:gd name="connsiteY306" fmla="*/ 329779 h 3268241"/>
                <a:gd name="connsiteX307" fmla="*/ 381000 w 2138418"/>
                <a:gd name="connsiteY307" fmla="*/ 315491 h 3268241"/>
                <a:gd name="connsiteX308" fmla="*/ 385763 w 2138418"/>
                <a:gd name="connsiteY308" fmla="*/ 286916 h 3268241"/>
                <a:gd name="connsiteX309" fmla="*/ 390525 w 2138418"/>
                <a:gd name="connsiteY309" fmla="*/ 267866 h 3268241"/>
                <a:gd name="connsiteX310" fmla="*/ 385763 w 2138418"/>
                <a:gd name="connsiteY310" fmla="*/ 234529 h 3268241"/>
                <a:gd name="connsiteX311" fmla="*/ 395288 w 2138418"/>
                <a:gd name="connsiteY311" fmla="*/ 191666 h 3268241"/>
                <a:gd name="connsiteX312" fmla="*/ 404813 w 2138418"/>
                <a:gd name="connsiteY312" fmla="*/ 177379 h 3268241"/>
                <a:gd name="connsiteX313" fmla="*/ 414338 w 2138418"/>
                <a:gd name="connsiteY313" fmla="*/ 148804 h 3268241"/>
                <a:gd name="connsiteX314" fmla="*/ 419100 w 2138418"/>
                <a:gd name="connsiteY314" fmla="*/ 134516 h 3268241"/>
                <a:gd name="connsiteX315" fmla="*/ 419100 w 2138418"/>
                <a:gd name="connsiteY315" fmla="*/ 77366 h 3268241"/>
                <a:gd name="connsiteX316" fmla="*/ 433388 w 2138418"/>
                <a:gd name="connsiteY316" fmla="*/ 44029 h 3268241"/>
                <a:gd name="connsiteX317" fmla="*/ 490538 w 2138418"/>
                <a:gd name="connsiteY317" fmla="*/ 15454 h 3268241"/>
                <a:gd name="connsiteX318" fmla="*/ 504825 w 2138418"/>
                <a:gd name="connsiteY318" fmla="*/ 10691 h 3268241"/>
                <a:gd name="connsiteX319" fmla="*/ 519113 w 2138418"/>
                <a:gd name="connsiteY319" fmla="*/ 5929 h 3268241"/>
                <a:gd name="connsiteX320" fmla="*/ 533400 w 2138418"/>
                <a:gd name="connsiteY320" fmla="*/ 10691 h 3268241"/>
                <a:gd name="connsiteX321" fmla="*/ 581025 w 2138418"/>
                <a:gd name="connsiteY321" fmla="*/ 10691 h 3268241"/>
                <a:gd name="connsiteX322" fmla="*/ 561975 w 2138418"/>
                <a:gd name="connsiteY322" fmla="*/ 1166 h 326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138418" h="3268241">
                  <a:moveTo>
                    <a:pt x="561975" y="1166"/>
                  </a:moveTo>
                  <a:cubicBezTo>
                    <a:pt x="567531" y="1960"/>
                    <a:pt x="578106" y="3369"/>
                    <a:pt x="614363" y="15454"/>
                  </a:cubicBezTo>
                  <a:cubicBezTo>
                    <a:pt x="614367" y="15455"/>
                    <a:pt x="642935" y="24977"/>
                    <a:pt x="642938" y="24979"/>
                  </a:cubicBezTo>
                  <a:lnTo>
                    <a:pt x="657225" y="34504"/>
                  </a:lnTo>
                  <a:cubicBezTo>
                    <a:pt x="660400" y="39266"/>
                    <a:pt x="664425" y="43561"/>
                    <a:pt x="666750" y="48791"/>
                  </a:cubicBezTo>
                  <a:cubicBezTo>
                    <a:pt x="673374" y="63696"/>
                    <a:pt x="677080" y="80586"/>
                    <a:pt x="681038" y="96416"/>
                  </a:cubicBezTo>
                  <a:cubicBezTo>
                    <a:pt x="689733" y="200769"/>
                    <a:pt x="681075" y="115727"/>
                    <a:pt x="690563" y="182141"/>
                  </a:cubicBezTo>
                  <a:cubicBezTo>
                    <a:pt x="693450" y="202347"/>
                    <a:pt x="695539" y="228346"/>
                    <a:pt x="700088" y="248816"/>
                  </a:cubicBezTo>
                  <a:cubicBezTo>
                    <a:pt x="701177" y="253717"/>
                    <a:pt x="703761" y="258203"/>
                    <a:pt x="704850" y="263104"/>
                  </a:cubicBezTo>
                  <a:cubicBezTo>
                    <a:pt x="717675" y="320818"/>
                    <a:pt x="699893" y="262518"/>
                    <a:pt x="719138" y="320254"/>
                  </a:cubicBezTo>
                  <a:cubicBezTo>
                    <a:pt x="720725" y="325016"/>
                    <a:pt x="721116" y="330364"/>
                    <a:pt x="723900" y="334541"/>
                  </a:cubicBezTo>
                  <a:cubicBezTo>
                    <a:pt x="727075" y="339304"/>
                    <a:pt x="731100" y="343598"/>
                    <a:pt x="733425" y="348829"/>
                  </a:cubicBezTo>
                  <a:cubicBezTo>
                    <a:pt x="737503" y="358004"/>
                    <a:pt x="739775" y="367879"/>
                    <a:pt x="742950" y="377404"/>
                  </a:cubicBezTo>
                  <a:lnTo>
                    <a:pt x="752475" y="405979"/>
                  </a:lnTo>
                  <a:cubicBezTo>
                    <a:pt x="754062" y="410741"/>
                    <a:pt x="754453" y="416089"/>
                    <a:pt x="757238" y="420266"/>
                  </a:cubicBezTo>
                  <a:lnTo>
                    <a:pt x="766763" y="434554"/>
                  </a:lnTo>
                  <a:cubicBezTo>
                    <a:pt x="779908" y="473988"/>
                    <a:pt x="770719" y="454776"/>
                    <a:pt x="795338" y="491704"/>
                  </a:cubicBezTo>
                  <a:cubicBezTo>
                    <a:pt x="798513" y="496466"/>
                    <a:pt x="800101" y="502816"/>
                    <a:pt x="804863" y="505991"/>
                  </a:cubicBezTo>
                  <a:lnTo>
                    <a:pt x="819150" y="515516"/>
                  </a:lnTo>
                  <a:cubicBezTo>
                    <a:pt x="828422" y="543331"/>
                    <a:pt x="816658" y="517787"/>
                    <a:pt x="838200" y="539329"/>
                  </a:cubicBezTo>
                  <a:cubicBezTo>
                    <a:pt x="842247" y="543376"/>
                    <a:pt x="843922" y="549338"/>
                    <a:pt x="847725" y="553616"/>
                  </a:cubicBezTo>
                  <a:cubicBezTo>
                    <a:pt x="871452" y="580308"/>
                    <a:pt x="868872" y="577239"/>
                    <a:pt x="890588" y="591716"/>
                  </a:cubicBezTo>
                  <a:cubicBezTo>
                    <a:pt x="893763" y="596479"/>
                    <a:pt x="896066" y="601956"/>
                    <a:pt x="900113" y="606004"/>
                  </a:cubicBezTo>
                  <a:cubicBezTo>
                    <a:pt x="904160" y="610051"/>
                    <a:pt x="912828" y="610026"/>
                    <a:pt x="914400" y="615529"/>
                  </a:cubicBezTo>
                  <a:cubicBezTo>
                    <a:pt x="916624" y="623312"/>
                    <a:pt x="911768" y="631532"/>
                    <a:pt x="909638" y="639341"/>
                  </a:cubicBezTo>
                  <a:cubicBezTo>
                    <a:pt x="909633" y="639359"/>
                    <a:pt x="897734" y="675051"/>
                    <a:pt x="895350" y="682204"/>
                  </a:cubicBezTo>
                  <a:cubicBezTo>
                    <a:pt x="895349" y="682208"/>
                    <a:pt x="885827" y="710776"/>
                    <a:pt x="885825" y="710779"/>
                  </a:cubicBezTo>
                  <a:lnTo>
                    <a:pt x="876300" y="725066"/>
                  </a:lnTo>
                  <a:cubicBezTo>
                    <a:pt x="864331" y="760977"/>
                    <a:pt x="881869" y="718106"/>
                    <a:pt x="857250" y="748879"/>
                  </a:cubicBezTo>
                  <a:cubicBezTo>
                    <a:pt x="854114" y="752799"/>
                    <a:pt x="854733" y="758676"/>
                    <a:pt x="852488" y="763166"/>
                  </a:cubicBezTo>
                  <a:cubicBezTo>
                    <a:pt x="834020" y="800102"/>
                    <a:pt x="850174" y="755824"/>
                    <a:pt x="838200" y="791741"/>
                  </a:cubicBezTo>
                  <a:cubicBezTo>
                    <a:pt x="839364" y="797561"/>
                    <a:pt x="847309" y="842403"/>
                    <a:pt x="852488" y="844129"/>
                  </a:cubicBezTo>
                  <a:cubicBezTo>
                    <a:pt x="900521" y="860139"/>
                    <a:pt x="826000" y="835706"/>
                    <a:pt x="885825" y="853654"/>
                  </a:cubicBezTo>
                  <a:cubicBezTo>
                    <a:pt x="895442" y="856539"/>
                    <a:pt x="904875" y="860004"/>
                    <a:pt x="914400" y="863179"/>
                  </a:cubicBezTo>
                  <a:lnTo>
                    <a:pt x="957263" y="877466"/>
                  </a:lnTo>
                  <a:cubicBezTo>
                    <a:pt x="957274" y="877470"/>
                    <a:pt x="985827" y="886989"/>
                    <a:pt x="985838" y="886991"/>
                  </a:cubicBezTo>
                  <a:lnTo>
                    <a:pt x="1014413" y="891754"/>
                  </a:lnTo>
                  <a:cubicBezTo>
                    <a:pt x="1025525" y="890166"/>
                    <a:pt x="1036525" y="886991"/>
                    <a:pt x="1047750" y="886991"/>
                  </a:cubicBezTo>
                  <a:cubicBezTo>
                    <a:pt x="1057406" y="886991"/>
                    <a:pt x="1066766" y="890388"/>
                    <a:pt x="1076325" y="891754"/>
                  </a:cubicBezTo>
                  <a:cubicBezTo>
                    <a:pt x="1088995" y="893564"/>
                    <a:pt x="1101725" y="894929"/>
                    <a:pt x="1114425" y="896516"/>
                  </a:cubicBezTo>
                  <a:cubicBezTo>
                    <a:pt x="1120775" y="898104"/>
                    <a:pt x="1127035" y="900108"/>
                    <a:pt x="1133475" y="901279"/>
                  </a:cubicBezTo>
                  <a:cubicBezTo>
                    <a:pt x="1144519" y="903287"/>
                    <a:pt x="1156390" y="901872"/>
                    <a:pt x="1166813" y="906041"/>
                  </a:cubicBezTo>
                  <a:cubicBezTo>
                    <a:pt x="1177246" y="910214"/>
                    <a:pt x="1184078" y="926760"/>
                    <a:pt x="1190625" y="934616"/>
                  </a:cubicBezTo>
                  <a:cubicBezTo>
                    <a:pt x="1194937" y="939790"/>
                    <a:pt x="1200150" y="944141"/>
                    <a:pt x="1204913" y="948904"/>
                  </a:cubicBezTo>
                  <a:cubicBezTo>
                    <a:pt x="1206500" y="953666"/>
                    <a:pt x="1209675" y="958171"/>
                    <a:pt x="1209675" y="963191"/>
                  </a:cubicBezTo>
                  <a:cubicBezTo>
                    <a:pt x="1209675" y="978528"/>
                    <a:pt x="1201597" y="979690"/>
                    <a:pt x="1190625" y="987004"/>
                  </a:cubicBezTo>
                  <a:cubicBezTo>
                    <a:pt x="1185853" y="1001322"/>
                    <a:pt x="1186596" y="1003270"/>
                    <a:pt x="1176338" y="1015579"/>
                  </a:cubicBezTo>
                  <a:cubicBezTo>
                    <a:pt x="1172026" y="1020753"/>
                    <a:pt x="1167938" y="1026595"/>
                    <a:pt x="1162050" y="1029866"/>
                  </a:cubicBezTo>
                  <a:cubicBezTo>
                    <a:pt x="1153273" y="1034742"/>
                    <a:pt x="1133475" y="1039391"/>
                    <a:pt x="1133475" y="1039391"/>
                  </a:cubicBezTo>
                  <a:cubicBezTo>
                    <a:pt x="1120775" y="1037804"/>
                    <a:pt x="1108174" y="1034629"/>
                    <a:pt x="1095375" y="1034629"/>
                  </a:cubicBezTo>
                  <a:cubicBezTo>
                    <a:pt x="1062212" y="1034629"/>
                    <a:pt x="1063642" y="1041371"/>
                    <a:pt x="1033463" y="1048916"/>
                  </a:cubicBezTo>
                  <a:lnTo>
                    <a:pt x="1014413" y="1053679"/>
                  </a:lnTo>
                  <a:cubicBezTo>
                    <a:pt x="1001713" y="1052091"/>
                    <a:pt x="989112" y="1048916"/>
                    <a:pt x="976313" y="1048916"/>
                  </a:cubicBezTo>
                  <a:cubicBezTo>
                    <a:pt x="953205" y="1048916"/>
                    <a:pt x="915383" y="1054899"/>
                    <a:pt x="890588" y="1058441"/>
                  </a:cubicBezTo>
                  <a:cubicBezTo>
                    <a:pt x="857250" y="1069554"/>
                    <a:pt x="865188" y="1058441"/>
                    <a:pt x="857250" y="1082254"/>
                  </a:cubicBezTo>
                  <a:cubicBezTo>
                    <a:pt x="857201" y="1082551"/>
                    <a:pt x="852663" y="1118944"/>
                    <a:pt x="847725" y="1125116"/>
                  </a:cubicBezTo>
                  <a:cubicBezTo>
                    <a:pt x="844149" y="1129585"/>
                    <a:pt x="838200" y="1131466"/>
                    <a:pt x="833438" y="1134641"/>
                  </a:cubicBezTo>
                  <a:cubicBezTo>
                    <a:pt x="821463" y="1170562"/>
                    <a:pt x="837618" y="1126279"/>
                    <a:pt x="819150" y="1163216"/>
                  </a:cubicBezTo>
                  <a:cubicBezTo>
                    <a:pt x="816905" y="1167706"/>
                    <a:pt x="816633" y="1173014"/>
                    <a:pt x="814388" y="1177504"/>
                  </a:cubicBezTo>
                  <a:cubicBezTo>
                    <a:pt x="811828" y="1182623"/>
                    <a:pt x="807423" y="1186672"/>
                    <a:pt x="804863" y="1191791"/>
                  </a:cubicBezTo>
                  <a:cubicBezTo>
                    <a:pt x="802618" y="1196281"/>
                    <a:pt x="802538" y="1201690"/>
                    <a:pt x="800100" y="1206079"/>
                  </a:cubicBezTo>
                  <a:cubicBezTo>
                    <a:pt x="794541" y="1216086"/>
                    <a:pt x="787400" y="1225129"/>
                    <a:pt x="781050" y="1234654"/>
                  </a:cubicBezTo>
                  <a:lnTo>
                    <a:pt x="762000" y="1263229"/>
                  </a:lnTo>
                  <a:cubicBezTo>
                    <a:pt x="758825" y="1267991"/>
                    <a:pt x="757237" y="1274341"/>
                    <a:pt x="752475" y="1277516"/>
                  </a:cubicBezTo>
                  <a:cubicBezTo>
                    <a:pt x="747713" y="1280691"/>
                    <a:pt x="743307" y="1284481"/>
                    <a:pt x="738188" y="1287041"/>
                  </a:cubicBezTo>
                  <a:cubicBezTo>
                    <a:pt x="733698" y="1289286"/>
                    <a:pt x="728289" y="1289366"/>
                    <a:pt x="723900" y="1291804"/>
                  </a:cubicBezTo>
                  <a:cubicBezTo>
                    <a:pt x="713893" y="1297363"/>
                    <a:pt x="704850" y="1304504"/>
                    <a:pt x="695325" y="1310854"/>
                  </a:cubicBezTo>
                  <a:lnTo>
                    <a:pt x="681038" y="1320379"/>
                  </a:lnTo>
                  <a:cubicBezTo>
                    <a:pt x="677863" y="1329904"/>
                    <a:pt x="669078" y="1339213"/>
                    <a:pt x="671513" y="1348954"/>
                  </a:cubicBezTo>
                  <a:cubicBezTo>
                    <a:pt x="673040" y="1355064"/>
                    <a:pt x="677619" y="1375454"/>
                    <a:pt x="681038" y="1382291"/>
                  </a:cubicBezTo>
                  <a:cubicBezTo>
                    <a:pt x="683598" y="1387411"/>
                    <a:pt x="686255" y="1392810"/>
                    <a:pt x="690563" y="1396579"/>
                  </a:cubicBezTo>
                  <a:cubicBezTo>
                    <a:pt x="699178" y="1404117"/>
                    <a:pt x="709613" y="1409279"/>
                    <a:pt x="719138" y="1415629"/>
                  </a:cubicBezTo>
                  <a:lnTo>
                    <a:pt x="733425" y="1425154"/>
                  </a:lnTo>
                  <a:cubicBezTo>
                    <a:pt x="736600" y="1429916"/>
                    <a:pt x="738903" y="1435394"/>
                    <a:pt x="742950" y="1439441"/>
                  </a:cubicBezTo>
                  <a:cubicBezTo>
                    <a:pt x="748563" y="1445054"/>
                    <a:pt x="755497" y="1449177"/>
                    <a:pt x="762000" y="1453729"/>
                  </a:cubicBezTo>
                  <a:cubicBezTo>
                    <a:pt x="791774" y="1474571"/>
                    <a:pt x="781021" y="1469595"/>
                    <a:pt x="804863" y="1477541"/>
                  </a:cubicBezTo>
                  <a:cubicBezTo>
                    <a:pt x="814388" y="1483891"/>
                    <a:pt x="827088" y="1487066"/>
                    <a:pt x="833438" y="1496591"/>
                  </a:cubicBezTo>
                  <a:cubicBezTo>
                    <a:pt x="856648" y="1531408"/>
                    <a:pt x="828313" y="1487624"/>
                    <a:pt x="852488" y="1529929"/>
                  </a:cubicBezTo>
                  <a:cubicBezTo>
                    <a:pt x="855328" y="1534899"/>
                    <a:pt x="857544" y="1540640"/>
                    <a:pt x="862013" y="1544216"/>
                  </a:cubicBezTo>
                  <a:cubicBezTo>
                    <a:pt x="865933" y="1547352"/>
                    <a:pt x="871361" y="1548081"/>
                    <a:pt x="876300" y="1548979"/>
                  </a:cubicBezTo>
                  <a:cubicBezTo>
                    <a:pt x="888892" y="1551269"/>
                    <a:pt x="901700" y="1552154"/>
                    <a:pt x="914400" y="1553741"/>
                  </a:cubicBezTo>
                  <a:cubicBezTo>
                    <a:pt x="919163" y="1552154"/>
                    <a:pt x="923668" y="1548979"/>
                    <a:pt x="928688" y="1548979"/>
                  </a:cubicBezTo>
                  <a:cubicBezTo>
                    <a:pt x="933708" y="1548979"/>
                    <a:pt x="938148" y="1552362"/>
                    <a:pt x="942975" y="1553741"/>
                  </a:cubicBezTo>
                  <a:cubicBezTo>
                    <a:pt x="954621" y="1557068"/>
                    <a:pt x="982114" y="1562372"/>
                    <a:pt x="990600" y="1568029"/>
                  </a:cubicBezTo>
                  <a:lnTo>
                    <a:pt x="1004888" y="1577554"/>
                  </a:lnTo>
                  <a:cubicBezTo>
                    <a:pt x="1008063" y="1582316"/>
                    <a:pt x="1009559" y="1588808"/>
                    <a:pt x="1014413" y="1591841"/>
                  </a:cubicBezTo>
                  <a:cubicBezTo>
                    <a:pt x="1022927" y="1597162"/>
                    <a:pt x="1042988" y="1601366"/>
                    <a:pt x="1042988" y="1601366"/>
                  </a:cubicBezTo>
                  <a:cubicBezTo>
                    <a:pt x="1052513" y="1598191"/>
                    <a:pt x="1061718" y="1593810"/>
                    <a:pt x="1071563" y="1591841"/>
                  </a:cubicBezTo>
                  <a:cubicBezTo>
                    <a:pt x="1100298" y="1586095"/>
                    <a:pt x="1087696" y="1589639"/>
                    <a:pt x="1109663" y="1582316"/>
                  </a:cubicBezTo>
                  <a:cubicBezTo>
                    <a:pt x="1120742" y="1584532"/>
                    <a:pt x="1158953" y="1591388"/>
                    <a:pt x="1176338" y="1596604"/>
                  </a:cubicBezTo>
                  <a:cubicBezTo>
                    <a:pt x="1185955" y="1599489"/>
                    <a:pt x="1204913" y="1606129"/>
                    <a:pt x="1204913" y="1606129"/>
                  </a:cubicBezTo>
                  <a:cubicBezTo>
                    <a:pt x="1209675" y="1604541"/>
                    <a:pt x="1214180" y="1601366"/>
                    <a:pt x="1219200" y="1601366"/>
                  </a:cubicBezTo>
                  <a:cubicBezTo>
                    <a:pt x="1232662" y="1601366"/>
                    <a:pt x="1260383" y="1611919"/>
                    <a:pt x="1271588" y="1615654"/>
                  </a:cubicBezTo>
                  <a:lnTo>
                    <a:pt x="1285875" y="1620416"/>
                  </a:lnTo>
                  <a:cubicBezTo>
                    <a:pt x="1290638" y="1623591"/>
                    <a:pt x="1295766" y="1626277"/>
                    <a:pt x="1300163" y="1629941"/>
                  </a:cubicBezTo>
                  <a:cubicBezTo>
                    <a:pt x="1305337" y="1634253"/>
                    <a:pt x="1308562" y="1640958"/>
                    <a:pt x="1314450" y="1644229"/>
                  </a:cubicBezTo>
                  <a:cubicBezTo>
                    <a:pt x="1323227" y="1649105"/>
                    <a:pt x="1343025" y="1653754"/>
                    <a:pt x="1343025" y="1653754"/>
                  </a:cubicBezTo>
                  <a:cubicBezTo>
                    <a:pt x="1350963" y="1652166"/>
                    <a:pt x="1358743" y="1648991"/>
                    <a:pt x="1366838" y="1648991"/>
                  </a:cubicBezTo>
                  <a:cubicBezTo>
                    <a:pt x="1371858" y="1648991"/>
                    <a:pt x="1376635" y="1655999"/>
                    <a:pt x="1381125" y="1653754"/>
                  </a:cubicBezTo>
                  <a:cubicBezTo>
                    <a:pt x="1385615" y="1651509"/>
                    <a:pt x="1384300" y="1644229"/>
                    <a:pt x="1385888" y="1639466"/>
                  </a:cubicBezTo>
                  <a:cubicBezTo>
                    <a:pt x="1390650" y="1642641"/>
                    <a:pt x="1394914" y="1646736"/>
                    <a:pt x="1400175" y="1648991"/>
                  </a:cubicBezTo>
                  <a:cubicBezTo>
                    <a:pt x="1412118" y="1654110"/>
                    <a:pt x="1443611" y="1656888"/>
                    <a:pt x="1452563" y="1658516"/>
                  </a:cubicBezTo>
                  <a:cubicBezTo>
                    <a:pt x="1459003" y="1659687"/>
                    <a:pt x="1465144" y="1662284"/>
                    <a:pt x="1471613" y="1663279"/>
                  </a:cubicBezTo>
                  <a:cubicBezTo>
                    <a:pt x="1485821" y="1665465"/>
                    <a:pt x="1500188" y="1666454"/>
                    <a:pt x="1514475" y="1668041"/>
                  </a:cubicBezTo>
                  <a:cubicBezTo>
                    <a:pt x="1534870" y="1673140"/>
                    <a:pt x="1535155" y="1673533"/>
                    <a:pt x="1557338" y="1677566"/>
                  </a:cubicBezTo>
                  <a:cubicBezTo>
                    <a:pt x="1566839" y="1679293"/>
                    <a:pt x="1576487" y="1680234"/>
                    <a:pt x="1585913" y="1682329"/>
                  </a:cubicBezTo>
                  <a:cubicBezTo>
                    <a:pt x="1590813" y="1683418"/>
                    <a:pt x="1595261" y="1686193"/>
                    <a:pt x="1600200" y="1687091"/>
                  </a:cubicBezTo>
                  <a:cubicBezTo>
                    <a:pt x="1612792" y="1689381"/>
                    <a:pt x="1625600" y="1690266"/>
                    <a:pt x="1638300" y="1691854"/>
                  </a:cubicBezTo>
                  <a:cubicBezTo>
                    <a:pt x="1643063" y="1693441"/>
                    <a:pt x="1647761" y="1695237"/>
                    <a:pt x="1652588" y="1696616"/>
                  </a:cubicBezTo>
                  <a:cubicBezTo>
                    <a:pt x="1658882" y="1698414"/>
                    <a:pt x="1665784" y="1698452"/>
                    <a:pt x="1671638" y="1701379"/>
                  </a:cubicBezTo>
                  <a:cubicBezTo>
                    <a:pt x="1701819" y="1716470"/>
                    <a:pt x="1695271" y="1725166"/>
                    <a:pt x="1728788" y="1729954"/>
                  </a:cubicBezTo>
                  <a:cubicBezTo>
                    <a:pt x="1814387" y="1742182"/>
                    <a:pt x="1773090" y="1737615"/>
                    <a:pt x="1852613" y="1744241"/>
                  </a:cubicBezTo>
                  <a:cubicBezTo>
                    <a:pt x="1970152" y="1733557"/>
                    <a:pt x="1857120" y="1745142"/>
                    <a:pt x="1933575" y="1734716"/>
                  </a:cubicBezTo>
                  <a:cubicBezTo>
                    <a:pt x="1958938" y="1731257"/>
                    <a:pt x="2009775" y="1725191"/>
                    <a:pt x="2009775" y="1725191"/>
                  </a:cubicBezTo>
                  <a:cubicBezTo>
                    <a:pt x="2014538" y="1726779"/>
                    <a:pt x="2019193" y="1728736"/>
                    <a:pt x="2024063" y="1729954"/>
                  </a:cubicBezTo>
                  <a:cubicBezTo>
                    <a:pt x="2034937" y="1732672"/>
                    <a:pt x="2051274" y="1734034"/>
                    <a:pt x="2062163" y="1739479"/>
                  </a:cubicBezTo>
                  <a:cubicBezTo>
                    <a:pt x="2099085" y="1757940"/>
                    <a:pt x="2054831" y="1741799"/>
                    <a:pt x="2090738" y="1753766"/>
                  </a:cubicBezTo>
                  <a:cubicBezTo>
                    <a:pt x="2101461" y="1785941"/>
                    <a:pt x="2086589" y="1751067"/>
                    <a:pt x="2109788" y="1777579"/>
                  </a:cubicBezTo>
                  <a:cubicBezTo>
                    <a:pt x="2117326" y="1786194"/>
                    <a:pt x="2128838" y="1806154"/>
                    <a:pt x="2128838" y="1806154"/>
                  </a:cubicBezTo>
                  <a:cubicBezTo>
                    <a:pt x="2131083" y="1812890"/>
                    <a:pt x="2138363" y="1833514"/>
                    <a:pt x="2138363" y="1839491"/>
                  </a:cubicBezTo>
                  <a:cubicBezTo>
                    <a:pt x="2138363" y="1844511"/>
                    <a:pt x="2135188" y="1849016"/>
                    <a:pt x="2133600" y="1853779"/>
                  </a:cubicBezTo>
                  <a:cubicBezTo>
                    <a:pt x="2135188" y="1858541"/>
                    <a:pt x="2138917" y="1863077"/>
                    <a:pt x="2138363" y="1868066"/>
                  </a:cubicBezTo>
                  <a:cubicBezTo>
                    <a:pt x="2137254" y="1878045"/>
                    <a:pt x="2132013" y="1887116"/>
                    <a:pt x="2128838" y="1896641"/>
                  </a:cubicBezTo>
                  <a:cubicBezTo>
                    <a:pt x="2117413" y="1930916"/>
                    <a:pt x="2131280" y="1888095"/>
                    <a:pt x="2119313" y="1929979"/>
                  </a:cubicBezTo>
                  <a:cubicBezTo>
                    <a:pt x="2117934" y="1934806"/>
                    <a:pt x="2116988" y="1939878"/>
                    <a:pt x="2114550" y="1944266"/>
                  </a:cubicBezTo>
                  <a:cubicBezTo>
                    <a:pt x="2108990" y="1954273"/>
                    <a:pt x="2101850" y="1963316"/>
                    <a:pt x="2095500" y="1972841"/>
                  </a:cubicBezTo>
                  <a:cubicBezTo>
                    <a:pt x="2092325" y="1977604"/>
                    <a:pt x="2091405" y="1985319"/>
                    <a:pt x="2085975" y="1987129"/>
                  </a:cubicBezTo>
                  <a:cubicBezTo>
                    <a:pt x="2076450" y="1990304"/>
                    <a:pt x="2067141" y="1994219"/>
                    <a:pt x="2057400" y="1996654"/>
                  </a:cubicBezTo>
                  <a:cubicBezTo>
                    <a:pt x="2033480" y="2002633"/>
                    <a:pt x="2044559" y="1999346"/>
                    <a:pt x="2024063" y="2006179"/>
                  </a:cubicBezTo>
                  <a:cubicBezTo>
                    <a:pt x="2005013" y="2004591"/>
                    <a:pt x="1985769" y="2004559"/>
                    <a:pt x="1966913" y="2001416"/>
                  </a:cubicBezTo>
                  <a:cubicBezTo>
                    <a:pt x="1957009" y="1999765"/>
                    <a:pt x="1947863" y="1995066"/>
                    <a:pt x="1938338" y="1991891"/>
                  </a:cubicBezTo>
                  <a:lnTo>
                    <a:pt x="1924050" y="1987129"/>
                  </a:lnTo>
                  <a:cubicBezTo>
                    <a:pt x="1919288" y="1985542"/>
                    <a:pt x="1913940" y="1985151"/>
                    <a:pt x="1909763" y="1982366"/>
                  </a:cubicBezTo>
                  <a:cubicBezTo>
                    <a:pt x="1905000" y="1979191"/>
                    <a:pt x="1900706" y="1975166"/>
                    <a:pt x="1895475" y="1972841"/>
                  </a:cubicBezTo>
                  <a:cubicBezTo>
                    <a:pt x="1886300" y="1968763"/>
                    <a:pt x="1876425" y="1966491"/>
                    <a:pt x="1866900" y="1963316"/>
                  </a:cubicBezTo>
                  <a:cubicBezTo>
                    <a:pt x="1846407" y="1956485"/>
                    <a:pt x="1857478" y="1959770"/>
                    <a:pt x="1833563" y="1953791"/>
                  </a:cubicBezTo>
                  <a:cubicBezTo>
                    <a:pt x="1814513" y="1955379"/>
                    <a:pt x="1795398" y="1956320"/>
                    <a:pt x="1776413" y="1958554"/>
                  </a:cubicBezTo>
                  <a:cubicBezTo>
                    <a:pt x="1768374" y="1959500"/>
                    <a:pt x="1760624" y="1962246"/>
                    <a:pt x="1752600" y="1963316"/>
                  </a:cubicBezTo>
                  <a:cubicBezTo>
                    <a:pt x="1736786" y="1965425"/>
                    <a:pt x="1720850" y="1966491"/>
                    <a:pt x="1704975" y="1968079"/>
                  </a:cubicBezTo>
                  <a:cubicBezTo>
                    <a:pt x="1697038" y="1966491"/>
                    <a:pt x="1689016" y="1965279"/>
                    <a:pt x="1681163" y="1963316"/>
                  </a:cubicBezTo>
                  <a:cubicBezTo>
                    <a:pt x="1676293" y="1962098"/>
                    <a:pt x="1671895" y="1958554"/>
                    <a:pt x="1666875" y="1958554"/>
                  </a:cubicBezTo>
                  <a:cubicBezTo>
                    <a:pt x="1661855" y="1958554"/>
                    <a:pt x="1657585" y="1962840"/>
                    <a:pt x="1652588" y="1963316"/>
                  </a:cubicBezTo>
                  <a:cubicBezTo>
                    <a:pt x="1624098" y="1966029"/>
                    <a:pt x="1595419" y="1966175"/>
                    <a:pt x="1566863" y="1968079"/>
                  </a:cubicBezTo>
                  <a:cubicBezTo>
                    <a:pt x="1547789" y="1969351"/>
                    <a:pt x="1528763" y="1971254"/>
                    <a:pt x="1509713" y="1972841"/>
                  </a:cubicBezTo>
                  <a:cubicBezTo>
                    <a:pt x="1503363" y="1974429"/>
                    <a:pt x="1497180" y="1976993"/>
                    <a:pt x="1490663" y="1977604"/>
                  </a:cubicBezTo>
                  <a:cubicBezTo>
                    <a:pt x="1446294" y="1981764"/>
                    <a:pt x="1357313" y="1987129"/>
                    <a:pt x="1357313" y="1987129"/>
                  </a:cubicBezTo>
                  <a:cubicBezTo>
                    <a:pt x="1349566" y="1985580"/>
                    <a:pt x="1311024" y="1977604"/>
                    <a:pt x="1304925" y="1977604"/>
                  </a:cubicBezTo>
                  <a:cubicBezTo>
                    <a:pt x="1293700" y="1977604"/>
                    <a:pt x="1282700" y="1980779"/>
                    <a:pt x="1271588" y="1982366"/>
                  </a:cubicBezTo>
                  <a:cubicBezTo>
                    <a:pt x="1235667" y="1994341"/>
                    <a:pt x="1279950" y="1978186"/>
                    <a:pt x="1243013" y="1996654"/>
                  </a:cubicBezTo>
                  <a:cubicBezTo>
                    <a:pt x="1238523" y="1998899"/>
                    <a:pt x="1233488" y="1999829"/>
                    <a:pt x="1228725" y="2001416"/>
                  </a:cubicBezTo>
                  <a:cubicBezTo>
                    <a:pt x="1223963" y="2004591"/>
                    <a:pt x="1220138" y="2010423"/>
                    <a:pt x="1214438" y="2010941"/>
                  </a:cubicBezTo>
                  <a:cubicBezTo>
                    <a:pt x="1208904" y="2011444"/>
                    <a:pt x="1173752" y="2007917"/>
                    <a:pt x="1162050" y="2001416"/>
                  </a:cubicBezTo>
                  <a:cubicBezTo>
                    <a:pt x="1152043" y="1995857"/>
                    <a:pt x="1144335" y="1985986"/>
                    <a:pt x="1133475" y="1982366"/>
                  </a:cubicBezTo>
                  <a:lnTo>
                    <a:pt x="1104900" y="1972841"/>
                  </a:lnTo>
                  <a:lnTo>
                    <a:pt x="1076325" y="1963316"/>
                  </a:lnTo>
                  <a:lnTo>
                    <a:pt x="1062038" y="1958554"/>
                  </a:lnTo>
                  <a:cubicBezTo>
                    <a:pt x="1027780" y="1969972"/>
                    <a:pt x="1070561" y="1958554"/>
                    <a:pt x="1028700" y="1958554"/>
                  </a:cubicBezTo>
                  <a:cubicBezTo>
                    <a:pt x="1023680" y="1958554"/>
                    <a:pt x="1019240" y="1961937"/>
                    <a:pt x="1014413" y="1963316"/>
                  </a:cubicBezTo>
                  <a:cubicBezTo>
                    <a:pt x="1008119" y="1965114"/>
                    <a:pt x="1001713" y="1966491"/>
                    <a:pt x="995363" y="1968079"/>
                  </a:cubicBezTo>
                  <a:cubicBezTo>
                    <a:pt x="984831" y="1978610"/>
                    <a:pt x="980047" y="1985261"/>
                    <a:pt x="966788" y="1991891"/>
                  </a:cubicBezTo>
                  <a:cubicBezTo>
                    <a:pt x="959171" y="1995700"/>
                    <a:pt x="940577" y="1999380"/>
                    <a:pt x="933450" y="2001416"/>
                  </a:cubicBezTo>
                  <a:cubicBezTo>
                    <a:pt x="928623" y="2002795"/>
                    <a:pt x="923925" y="2004591"/>
                    <a:pt x="919163" y="2006179"/>
                  </a:cubicBezTo>
                  <a:cubicBezTo>
                    <a:pt x="917575" y="2010941"/>
                    <a:pt x="913846" y="2015477"/>
                    <a:pt x="914400" y="2020466"/>
                  </a:cubicBezTo>
                  <a:cubicBezTo>
                    <a:pt x="915509" y="2030445"/>
                    <a:pt x="923925" y="2049041"/>
                    <a:pt x="923925" y="2049041"/>
                  </a:cubicBezTo>
                  <a:cubicBezTo>
                    <a:pt x="922338" y="2066504"/>
                    <a:pt x="921898" y="2084109"/>
                    <a:pt x="919163" y="2101429"/>
                  </a:cubicBezTo>
                  <a:cubicBezTo>
                    <a:pt x="909210" y="2164469"/>
                    <a:pt x="913476" y="2119414"/>
                    <a:pt x="904875" y="2153816"/>
                  </a:cubicBezTo>
                  <a:cubicBezTo>
                    <a:pt x="902912" y="2161669"/>
                    <a:pt x="902243" y="2169819"/>
                    <a:pt x="900113" y="2177629"/>
                  </a:cubicBezTo>
                  <a:cubicBezTo>
                    <a:pt x="897471" y="2187315"/>
                    <a:pt x="893763" y="2196679"/>
                    <a:pt x="890588" y="2206204"/>
                  </a:cubicBezTo>
                  <a:cubicBezTo>
                    <a:pt x="889000" y="2210966"/>
                    <a:pt x="887042" y="2215621"/>
                    <a:pt x="885825" y="2220491"/>
                  </a:cubicBezTo>
                  <a:cubicBezTo>
                    <a:pt x="884238" y="2226841"/>
                    <a:pt x="882944" y="2233272"/>
                    <a:pt x="881063" y="2239541"/>
                  </a:cubicBezTo>
                  <a:cubicBezTo>
                    <a:pt x="878178" y="2249158"/>
                    <a:pt x="873507" y="2258271"/>
                    <a:pt x="871538" y="2268116"/>
                  </a:cubicBezTo>
                  <a:cubicBezTo>
                    <a:pt x="869950" y="2276054"/>
                    <a:pt x="868738" y="2284076"/>
                    <a:pt x="866775" y="2291929"/>
                  </a:cubicBezTo>
                  <a:cubicBezTo>
                    <a:pt x="865557" y="2296799"/>
                    <a:pt x="863102" y="2301316"/>
                    <a:pt x="862013" y="2306216"/>
                  </a:cubicBezTo>
                  <a:cubicBezTo>
                    <a:pt x="859918" y="2315642"/>
                    <a:pt x="858838" y="2325266"/>
                    <a:pt x="857250" y="2334791"/>
                  </a:cubicBezTo>
                  <a:cubicBezTo>
                    <a:pt x="859005" y="2347073"/>
                    <a:pt x="860126" y="2369118"/>
                    <a:pt x="866775" y="2382416"/>
                  </a:cubicBezTo>
                  <a:cubicBezTo>
                    <a:pt x="875645" y="2400156"/>
                    <a:pt x="877420" y="2395189"/>
                    <a:pt x="890588" y="2410991"/>
                  </a:cubicBezTo>
                  <a:cubicBezTo>
                    <a:pt x="894252" y="2415388"/>
                    <a:pt x="896938" y="2420516"/>
                    <a:pt x="900113" y="2425279"/>
                  </a:cubicBezTo>
                  <a:cubicBezTo>
                    <a:pt x="901700" y="2430041"/>
                    <a:pt x="902630" y="2435076"/>
                    <a:pt x="904875" y="2439566"/>
                  </a:cubicBezTo>
                  <a:cubicBezTo>
                    <a:pt x="907435" y="2444686"/>
                    <a:pt x="912145" y="2448593"/>
                    <a:pt x="914400" y="2453854"/>
                  </a:cubicBezTo>
                  <a:cubicBezTo>
                    <a:pt x="917336" y="2460705"/>
                    <a:pt x="922567" y="2491283"/>
                    <a:pt x="923925" y="2496716"/>
                  </a:cubicBezTo>
                  <a:cubicBezTo>
                    <a:pt x="925143" y="2501586"/>
                    <a:pt x="927470" y="2506134"/>
                    <a:pt x="928688" y="2511004"/>
                  </a:cubicBezTo>
                  <a:cubicBezTo>
                    <a:pt x="930651" y="2518857"/>
                    <a:pt x="931863" y="2526879"/>
                    <a:pt x="933450" y="2534816"/>
                  </a:cubicBezTo>
                  <a:cubicBezTo>
                    <a:pt x="935038" y="2560216"/>
                    <a:pt x="935800" y="2585681"/>
                    <a:pt x="938213" y="2611016"/>
                  </a:cubicBezTo>
                  <a:cubicBezTo>
                    <a:pt x="938980" y="2619074"/>
                    <a:pt x="941644" y="2626844"/>
                    <a:pt x="942975" y="2634829"/>
                  </a:cubicBezTo>
                  <a:cubicBezTo>
                    <a:pt x="944820" y="2645901"/>
                    <a:pt x="946150" y="2657054"/>
                    <a:pt x="947738" y="2668166"/>
                  </a:cubicBezTo>
                  <a:cubicBezTo>
                    <a:pt x="949325" y="2712616"/>
                    <a:pt x="952500" y="2757038"/>
                    <a:pt x="952500" y="2801516"/>
                  </a:cubicBezTo>
                  <a:cubicBezTo>
                    <a:pt x="952500" y="2823798"/>
                    <a:pt x="947738" y="2845909"/>
                    <a:pt x="947738" y="2868191"/>
                  </a:cubicBezTo>
                  <a:cubicBezTo>
                    <a:pt x="947738" y="2902515"/>
                    <a:pt x="953308" y="2946904"/>
                    <a:pt x="957263" y="2982491"/>
                  </a:cubicBezTo>
                  <a:cubicBezTo>
                    <a:pt x="955675" y="3006304"/>
                    <a:pt x="953722" y="3030095"/>
                    <a:pt x="952500" y="3053929"/>
                  </a:cubicBezTo>
                  <a:cubicBezTo>
                    <a:pt x="950547" y="3092012"/>
                    <a:pt x="950275" y="3130180"/>
                    <a:pt x="947738" y="3168229"/>
                  </a:cubicBezTo>
                  <a:cubicBezTo>
                    <a:pt x="947096" y="3177864"/>
                    <a:pt x="948513" y="3188893"/>
                    <a:pt x="942975" y="3196804"/>
                  </a:cubicBezTo>
                  <a:cubicBezTo>
                    <a:pt x="936410" y="3206182"/>
                    <a:pt x="923925" y="3209504"/>
                    <a:pt x="914400" y="3215854"/>
                  </a:cubicBezTo>
                  <a:cubicBezTo>
                    <a:pt x="895636" y="3228363"/>
                    <a:pt x="898742" y="3228104"/>
                    <a:pt x="871538" y="3234904"/>
                  </a:cubicBezTo>
                  <a:cubicBezTo>
                    <a:pt x="865188" y="3236491"/>
                    <a:pt x="858757" y="3237785"/>
                    <a:pt x="852488" y="3239666"/>
                  </a:cubicBezTo>
                  <a:cubicBezTo>
                    <a:pt x="842871" y="3242551"/>
                    <a:pt x="833892" y="3248082"/>
                    <a:pt x="823913" y="3249191"/>
                  </a:cubicBezTo>
                  <a:cubicBezTo>
                    <a:pt x="794830" y="3252422"/>
                    <a:pt x="740178" y="3257591"/>
                    <a:pt x="704850" y="3263479"/>
                  </a:cubicBezTo>
                  <a:cubicBezTo>
                    <a:pt x="696866" y="3264810"/>
                    <a:pt x="688975" y="3266654"/>
                    <a:pt x="681038" y="3268241"/>
                  </a:cubicBezTo>
                  <a:lnTo>
                    <a:pt x="595313" y="3263479"/>
                  </a:lnTo>
                  <a:cubicBezTo>
                    <a:pt x="577820" y="3262273"/>
                    <a:pt x="560373" y="3260461"/>
                    <a:pt x="542925" y="3258716"/>
                  </a:cubicBezTo>
                  <a:cubicBezTo>
                    <a:pt x="528621" y="3257286"/>
                    <a:pt x="514416" y="3254751"/>
                    <a:pt x="500063" y="3253954"/>
                  </a:cubicBezTo>
                  <a:cubicBezTo>
                    <a:pt x="457237" y="3251575"/>
                    <a:pt x="414338" y="3250779"/>
                    <a:pt x="371475" y="3249191"/>
                  </a:cubicBezTo>
                  <a:cubicBezTo>
                    <a:pt x="337013" y="3237704"/>
                    <a:pt x="369958" y="3247435"/>
                    <a:pt x="300038" y="3239666"/>
                  </a:cubicBezTo>
                  <a:cubicBezTo>
                    <a:pt x="290441" y="3238600"/>
                    <a:pt x="280988" y="3236491"/>
                    <a:pt x="271463" y="3234904"/>
                  </a:cubicBezTo>
                  <a:cubicBezTo>
                    <a:pt x="261938" y="3231729"/>
                    <a:pt x="248457" y="3233733"/>
                    <a:pt x="242888" y="3225379"/>
                  </a:cubicBezTo>
                  <a:lnTo>
                    <a:pt x="223838" y="3196804"/>
                  </a:lnTo>
                  <a:cubicBezTo>
                    <a:pt x="222250" y="3176166"/>
                    <a:pt x="218362" y="3155577"/>
                    <a:pt x="219075" y="3134891"/>
                  </a:cubicBezTo>
                  <a:cubicBezTo>
                    <a:pt x="219957" y="3109309"/>
                    <a:pt x="228600" y="3058691"/>
                    <a:pt x="228600" y="3058691"/>
                  </a:cubicBezTo>
                  <a:cubicBezTo>
                    <a:pt x="227013" y="3014241"/>
                    <a:pt x="223838" y="2969819"/>
                    <a:pt x="223838" y="2925341"/>
                  </a:cubicBezTo>
                  <a:cubicBezTo>
                    <a:pt x="223838" y="2910966"/>
                    <a:pt x="226567" y="2896710"/>
                    <a:pt x="228600" y="2882479"/>
                  </a:cubicBezTo>
                  <a:cubicBezTo>
                    <a:pt x="230614" y="2868380"/>
                    <a:pt x="234661" y="2853475"/>
                    <a:pt x="238125" y="2839616"/>
                  </a:cubicBezTo>
                  <a:cubicBezTo>
                    <a:pt x="232118" y="2791557"/>
                    <a:pt x="237410" y="2813655"/>
                    <a:pt x="223838" y="2772941"/>
                  </a:cubicBezTo>
                  <a:lnTo>
                    <a:pt x="219075" y="2758654"/>
                  </a:lnTo>
                  <a:lnTo>
                    <a:pt x="214313" y="2744366"/>
                  </a:lnTo>
                  <a:cubicBezTo>
                    <a:pt x="215900" y="2733254"/>
                    <a:pt x="218059" y="2722208"/>
                    <a:pt x="219075" y="2711029"/>
                  </a:cubicBezTo>
                  <a:cubicBezTo>
                    <a:pt x="224541" y="2650908"/>
                    <a:pt x="222312" y="2639031"/>
                    <a:pt x="228600" y="2582441"/>
                  </a:cubicBezTo>
                  <a:cubicBezTo>
                    <a:pt x="232678" y="2545741"/>
                    <a:pt x="232215" y="2564366"/>
                    <a:pt x="238125" y="2534816"/>
                  </a:cubicBezTo>
                  <a:cubicBezTo>
                    <a:pt x="243471" y="2508084"/>
                    <a:pt x="244472" y="2491986"/>
                    <a:pt x="247650" y="2463379"/>
                  </a:cubicBezTo>
                  <a:cubicBezTo>
                    <a:pt x="236327" y="2429405"/>
                    <a:pt x="252383" y="2470479"/>
                    <a:pt x="228600" y="2434804"/>
                  </a:cubicBezTo>
                  <a:cubicBezTo>
                    <a:pt x="225815" y="2430627"/>
                    <a:pt x="226083" y="2425006"/>
                    <a:pt x="223838" y="2420516"/>
                  </a:cubicBezTo>
                  <a:cubicBezTo>
                    <a:pt x="221278" y="2415397"/>
                    <a:pt x="217488" y="2410991"/>
                    <a:pt x="214313" y="2406229"/>
                  </a:cubicBezTo>
                  <a:cubicBezTo>
                    <a:pt x="212725" y="2399879"/>
                    <a:pt x="210970" y="2393569"/>
                    <a:pt x="209550" y="2387179"/>
                  </a:cubicBezTo>
                  <a:cubicBezTo>
                    <a:pt x="207794" y="2379277"/>
                    <a:pt x="206918" y="2371176"/>
                    <a:pt x="204788" y="2363366"/>
                  </a:cubicBezTo>
                  <a:cubicBezTo>
                    <a:pt x="202146" y="2353680"/>
                    <a:pt x="200832" y="2343145"/>
                    <a:pt x="195263" y="2334791"/>
                  </a:cubicBezTo>
                  <a:cubicBezTo>
                    <a:pt x="184828" y="2319138"/>
                    <a:pt x="185904" y="2323468"/>
                    <a:pt x="180975" y="2306216"/>
                  </a:cubicBezTo>
                  <a:cubicBezTo>
                    <a:pt x="179177" y="2299922"/>
                    <a:pt x="177633" y="2293556"/>
                    <a:pt x="176213" y="2287166"/>
                  </a:cubicBezTo>
                  <a:cubicBezTo>
                    <a:pt x="172253" y="2269346"/>
                    <a:pt x="171033" y="2248649"/>
                    <a:pt x="157163" y="2234779"/>
                  </a:cubicBezTo>
                  <a:cubicBezTo>
                    <a:pt x="153115" y="2230732"/>
                    <a:pt x="148136" y="2227509"/>
                    <a:pt x="142875" y="2225254"/>
                  </a:cubicBezTo>
                  <a:cubicBezTo>
                    <a:pt x="136859" y="2222676"/>
                    <a:pt x="130175" y="2222079"/>
                    <a:pt x="123825" y="2220491"/>
                  </a:cubicBezTo>
                  <a:cubicBezTo>
                    <a:pt x="120650" y="2215729"/>
                    <a:pt x="116860" y="2211323"/>
                    <a:pt x="114300" y="2206204"/>
                  </a:cubicBezTo>
                  <a:cubicBezTo>
                    <a:pt x="112055" y="2201714"/>
                    <a:pt x="111976" y="2196304"/>
                    <a:pt x="109538" y="2191916"/>
                  </a:cubicBezTo>
                  <a:cubicBezTo>
                    <a:pt x="82242" y="2142781"/>
                    <a:pt x="96504" y="2181385"/>
                    <a:pt x="85725" y="2149054"/>
                  </a:cubicBezTo>
                  <a:cubicBezTo>
                    <a:pt x="87313" y="2123654"/>
                    <a:pt x="90488" y="2098304"/>
                    <a:pt x="90488" y="2072854"/>
                  </a:cubicBezTo>
                  <a:cubicBezTo>
                    <a:pt x="90488" y="2067834"/>
                    <a:pt x="88861" y="2062486"/>
                    <a:pt x="85725" y="2058566"/>
                  </a:cubicBezTo>
                  <a:cubicBezTo>
                    <a:pt x="82149" y="2054097"/>
                    <a:pt x="76200" y="2052216"/>
                    <a:pt x="71438" y="2049041"/>
                  </a:cubicBezTo>
                  <a:cubicBezTo>
                    <a:pt x="68263" y="2044279"/>
                    <a:pt x="65960" y="2038801"/>
                    <a:pt x="61913" y="2034754"/>
                  </a:cubicBezTo>
                  <a:cubicBezTo>
                    <a:pt x="57865" y="2030707"/>
                    <a:pt x="50659" y="2030083"/>
                    <a:pt x="47625" y="2025229"/>
                  </a:cubicBezTo>
                  <a:cubicBezTo>
                    <a:pt x="47620" y="2025221"/>
                    <a:pt x="35721" y="1989514"/>
                    <a:pt x="33338" y="1982366"/>
                  </a:cubicBezTo>
                  <a:cubicBezTo>
                    <a:pt x="31751" y="1977604"/>
                    <a:pt x="31360" y="1972256"/>
                    <a:pt x="28575" y="1968079"/>
                  </a:cubicBezTo>
                  <a:lnTo>
                    <a:pt x="9525" y="1939504"/>
                  </a:lnTo>
                  <a:cubicBezTo>
                    <a:pt x="5358" y="1922833"/>
                    <a:pt x="0" y="1904176"/>
                    <a:pt x="0" y="1887116"/>
                  </a:cubicBezTo>
                  <a:cubicBezTo>
                    <a:pt x="0" y="1866418"/>
                    <a:pt x="2196" y="1845742"/>
                    <a:pt x="4763" y="1825204"/>
                  </a:cubicBezTo>
                  <a:cubicBezTo>
                    <a:pt x="5386" y="1820223"/>
                    <a:pt x="8146" y="1815743"/>
                    <a:pt x="9525" y="1810916"/>
                  </a:cubicBezTo>
                  <a:cubicBezTo>
                    <a:pt x="23916" y="1760546"/>
                    <a:pt x="1185" y="1831177"/>
                    <a:pt x="23813" y="1763291"/>
                  </a:cubicBezTo>
                  <a:lnTo>
                    <a:pt x="33338" y="1734716"/>
                  </a:lnTo>
                  <a:lnTo>
                    <a:pt x="38100" y="1720429"/>
                  </a:lnTo>
                  <a:cubicBezTo>
                    <a:pt x="44129" y="1702342"/>
                    <a:pt x="47346" y="1685596"/>
                    <a:pt x="71438" y="1677566"/>
                  </a:cubicBezTo>
                  <a:lnTo>
                    <a:pt x="85725" y="1672804"/>
                  </a:lnTo>
                  <a:cubicBezTo>
                    <a:pt x="88900" y="1668041"/>
                    <a:pt x="90780" y="1662092"/>
                    <a:pt x="95250" y="1658516"/>
                  </a:cubicBezTo>
                  <a:cubicBezTo>
                    <a:pt x="99170" y="1655380"/>
                    <a:pt x="105048" y="1655999"/>
                    <a:pt x="109538" y="1653754"/>
                  </a:cubicBezTo>
                  <a:cubicBezTo>
                    <a:pt x="114657" y="1651194"/>
                    <a:pt x="118706" y="1646789"/>
                    <a:pt x="123825" y="1644229"/>
                  </a:cubicBezTo>
                  <a:cubicBezTo>
                    <a:pt x="128315" y="1641984"/>
                    <a:pt x="133623" y="1641711"/>
                    <a:pt x="138113" y="1639466"/>
                  </a:cubicBezTo>
                  <a:cubicBezTo>
                    <a:pt x="143232" y="1636906"/>
                    <a:pt x="147281" y="1632501"/>
                    <a:pt x="152400" y="1629941"/>
                  </a:cubicBezTo>
                  <a:cubicBezTo>
                    <a:pt x="167080" y="1622601"/>
                    <a:pt x="191662" y="1622057"/>
                    <a:pt x="204788" y="1620416"/>
                  </a:cubicBezTo>
                  <a:cubicBezTo>
                    <a:pt x="206375" y="1615654"/>
                    <a:pt x="207305" y="1610619"/>
                    <a:pt x="209550" y="1606129"/>
                  </a:cubicBezTo>
                  <a:cubicBezTo>
                    <a:pt x="215447" y="1594335"/>
                    <a:pt x="221116" y="1587759"/>
                    <a:pt x="233363" y="1582316"/>
                  </a:cubicBezTo>
                  <a:cubicBezTo>
                    <a:pt x="242538" y="1578238"/>
                    <a:pt x="261938" y="1572791"/>
                    <a:pt x="261938" y="1572791"/>
                  </a:cubicBezTo>
                  <a:cubicBezTo>
                    <a:pt x="263525" y="1568029"/>
                    <a:pt x="265321" y="1563331"/>
                    <a:pt x="266700" y="1558504"/>
                  </a:cubicBezTo>
                  <a:cubicBezTo>
                    <a:pt x="268498" y="1552210"/>
                    <a:pt x="268536" y="1545308"/>
                    <a:pt x="271463" y="1539454"/>
                  </a:cubicBezTo>
                  <a:cubicBezTo>
                    <a:pt x="279047" y="1524285"/>
                    <a:pt x="291362" y="1507789"/>
                    <a:pt x="304800" y="1496591"/>
                  </a:cubicBezTo>
                  <a:cubicBezTo>
                    <a:pt x="309197" y="1492927"/>
                    <a:pt x="314325" y="1490241"/>
                    <a:pt x="319088" y="1487066"/>
                  </a:cubicBezTo>
                  <a:cubicBezTo>
                    <a:pt x="353216" y="1435874"/>
                    <a:pt x="322662" y="1473768"/>
                    <a:pt x="352425" y="1448966"/>
                  </a:cubicBezTo>
                  <a:cubicBezTo>
                    <a:pt x="357599" y="1444654"/>
                    <a:pt x="361109" y="1438415"/>
                    <a:pt x="366713" y="1434679"/>
                  </a:cubicBezTo>
                  <a:cubicBezTo>
                    <a:pt x="370890" y="1431894"/>
                    <a:pt x="376510" y="1432161"/>
                    <a:pt x="381000" y="1429916"/>
                  </a:cubicBezTo>
                  <a:cubicBezTo>
                    <a:pt x="386120" y="1427356"/>
                    <a:pt x="390525" y="1423566"/>
                    <a:pt x="395288" y="1420391"/>
                  </a:cubicBezTo>
                  <a:cubicBezTo>
                    <a:pt x="398463" y="1415629"/>
                    <a:pt x="402488" y="1411334"/>
                    <a:pt x="404813" y="1406104"/>
                  </a:cubicBezTo>
                  <a:cubicBezTo>
                    <a:pt x="408891" y="1396929"/>
                    <a:pt x="411163" y="1387054"/>
                    <a:pt x="414338" y="1377529"/>
                  </a:cubicBezTo>
                  <a:cubicBezTo>
                    <a:pt x="415925" y="1372766"/>
                    <a:pt x="416315" y="1367418"/>
                    <a:pt x="419100" y="1363241"/>
                  </a:cubicBezTo>
                  <a:lnTo>
                    <a:pt x="428625" y="1348954"/>
                  </a:lnTo>
                  <a:cubicBezTo>
                    <a:pt x="426030" y="1341168"/>
                    <a:pt x="422114" y="1325239"/>
                    <a:pt x="414338" y="1320379"/>
                  </a:cubicBezTo>
                  <a:cubicBezTo>
                    <a:pt x="405824" y="1315058"/>
                    <a:pt x="395288" y="1314029"/>
                    <a:pt x="385763" y="1310854"/>
                  </a:cubicBezTo>
                  <a:lnTo>
                    <a:pt x="371475" y="1306091"/>
                  </a:lnTo>
                  <a:lnTo>
                    <a:pt x="357188" y="1301329"/>
                  </a:lnTo>
                  <a:cubicBezTo>
                    <a:pt x="352425" y="1298154"/>
                    <a:pt x="346476" y="1296274"/>
                    <a:pt x="342900" y="1291804"/>
                  </a:cubicBezTo>
                  <a:cubicBezTo>
                    <a:pt x="339764" y="1287884"/>
                    <a:pt x="340383" y="1282006"/>
                    <a:pt x="338138" y="1277516"/>
                  </a:cubicBezTo>
                  <a:cubicBezTo>
                    <a:pt x="330201" y="1261642"/>
                    <a:pt x="328612" y="1263228"/>
                    <a:pt x="314325" y="1253704"/>
                  </a:cubicBezTo>
                  <a:lnTo>
                    <a:pt x="285750" y="1210841"/>
                  </a:lnTo>
                  <a:lnTo>
                    <a:pt x="276225" y="1196554"/>
                  </a:lnTo>
                  <a:lnTo>
                    <a:pt x="266700" y="1182266"/>
                  </a:lnTo>
                  <a:lnTo>
                    <a:pt x="252413" y="1139404"/>
                  </a:lnTo>
                  <a:lnTo>
                    <a:pt x="247650" y="1125116"/>
                  </a:lnTo>
                  <a:cubicBezTo>
                    <a:pt x="246063" y="1109241"/>
                    <a:pt x="245144" y="1093285"/>
                    <a:pt x="242888" y="1077491"/>
                  </a:cubicBezTo>
                  <a:cubicBezTo>
                    <a:pt x="241394" y="1067031"/>
                    <a:pt x="236754" y="1054328"/>
                    <a:pt x="233363" y="1044154"/>
                  </a:cubicBezTo>
                  <a:cubicBezTo>
                    <a:pt x="234950" y="1026691"/>
                    <a:pt x="238125" y="1009301"/>
                    <a:pt x="238125" y="991766"/>
                  </a:cubicBezTo>
                  <a:cubicBezTo>
                    <a:pt x="238125" y="978967"/>
                    <a:pt x="233363" y="966465"/>
                    <a:pt x="233363" y="953666"/>
                  </a:cubicBezTo>
                  <a:cubicBezTo>
                    <a:pt x="233363" y="900939"/>
                    <a:pt x="236677" y="909972"/>
                    <a:pt x="242888" y="872704"/>
                  </a:cubicBezTo>
                  <a:cubicBezTo>
                    <a:pt x="251131" y="823244"/>
                    <a:pt x="242256" y="855545"/>
                    <a:pt x="257175" y="810791"/>
                  </a:cubicBezTo>
                  <a:lnTo>
                    <a:pt x="261938" y="796504"/>
                  </a:lnTo>
                  <a:cubicBezTo>
                    <a:pt x="258763" y="786979"/>
                    <a:pt x="257982" y="776283"/>
                    <a:pt x="252413" y="767929"/>
                  </a:cubicBezTo>
                  <a:cubicBezTo>
                    <a:pt x="240103" y="749464"/>
                    <a:pt x="244698" y="759071"/>
                    <a:pt x="238125" y="739354"/>
                  </a:cubicBezTo>
                  <a:cubicBezTo>
                    <a:pt x="234933" y="720197"/>
                    <a:pt x="237231" y="709884"/>
                    <a:pt x="223838" y="696491"/>
                  </a:cubicBezTo>
                  <a:cubicBezTo>
                    <a:pt x="219791" y="692444"/>
                    <a:pt x="214313" y="690141"/>
                    <a:pt x="209550" y="686966"/>
                  </a:cubicBezTo>
                  <a:cubicBezTo>
                    <a:pt x="207963" y="682204"/>
                    <a:pt x="207033" y="677169"/>
                    <a:pt x="204788" y="672679"/>
                  </a:cubicBezTo>
                  <a:cubicBezTo>
                    <a:pt x="202228" y="667559"/>
                    <a:pt x="196204" y="664037"/>
                    <a:pt x="195263" y="658391"/>
                  </a:cubicBezTo>
                  <a:cubicBezTo>
                    <a:pt x="193767" y="649414"/>
                    <a:pt x="206440" y="636035"/>
                    <a:pt x="209550" y="629816"/>
                  </a:cubicBezTo>
                  <a:cubicBezTo>
                    <a:pt x="217296" y="614324"/>
                    <a:pt x="210191" y="614889"/>
                    <a:pt x="223838" y="601241"/>
                  </a:cubicBezTo>
                  <a:cubicBezTo>
                    <a:pt x="227885" y="597194"/>
                    <a:pt x="233363" y="594891"/>
                    <a:pt x="238125" y="591716"/>
                  </a:cubicBezTo>
                  <a:cubicBezTo>
                    <a:pt x="239713" y="586954"/>
                    <a:pt x="239752" y="581349"/>
                    <a:pt x="242888" y="577429"/>
                  </a:cubicBezTo>
                  <a:cubicBezTo>
                    <a:pt x="246464" y="572960"/>
                    <a:pt x="252778" y="571568"/>
                    <a:pt x="257175" y="567904"/>
                  </a:cubicBezTo>
                  <a:cubicBezTo>
                    <a:pt x="262349" y="563592"/>
                    <a:pt x="266289" y="557928"/>
                    <a:pt x="271463" y="553616"/>
                  </a:cubicBezTo>
                  <a:cubicBezTo>
                    <a:pt x="288839" y="539135"/>
                    <a:pt x="284662" y="549573"/>
                    <a:pt x="300038" y="529804"/>
                  </a:cubicBezTo>
                  <a:cubicBezTo>
                    <a:pt x="307066" y="520768"/>
                    <a:pt x="312738" y="510754"/>
                    <a:pt x="319088" y="501229"/>
                  </a:cubicBezTo>
                  <a:lnTo>
                    <a:pt x="328613" y="486941"/>
                  </a:lnTo>
                  <a:cubicBezTo>
                    <a:pt x="331788" y="477416"/>
                    <a:pt x="337304" y="468372"/>
                    <a:pt x="338138" y="458366"/>
                  </a:cubicBezTo>
                  <a:cubicBezTo>
                    <a:pt x="339203" y="445586"/>
                    <a:pt x="337935" y="406385"/>
                    <a:pt x="347663" y="386929"/>
                  </a:cubicBezTo>
                  <a:cubicBezTo>
                    <a:pt x="350223" y="381809"/>
                    <a:pt x="354013" y="377404"/>
                    <a:pt x="357188" y="372641"/>
                  </a:cubicBezTo>
                  <a:lnTo>
                    <a:pt x="366713" y="344066"/>
                  </a:lnTo>
                  <a:cubicBezTo>
                    <a:pt x="368300" y="339304"/>
                    <a:pt x="368691" y="333956"/>
                    <a:pt x="371475" y="329779"/>
                  </a:cubicBezTo>
                  <a:lnTo>
                    <a:pt x="381000" y="315491"/>
                  </a:lnTo>
                  <a:cubicBezTo>
                    <a:pt x="382588" y="305966"/>
                    <a:pt x="383869" y="296385"/>
                    <a:pt x="385763" y="286916"/>
                  </a:cubicBezTo>
                  <a:cubicBezTo>
                    <a:pt x="387047" y="280498"/>
                    <a:pt x="390525" y="274411"/>
                    <a:pt x="390525" y="267866"/>
                  </a:cubicBezTo>
                  <a:cubicBezTo>
                    <a:pt x="390525" y="256641"/>
                    <a:pt x="387350" y="245641"/>
                    <a:pt x="385763" y="234529"/>
                  </a:cubicBezTo>
                  <a:cubicBezTo>
                    <a:pt x="387593" y="223550"/>
                    <a:pt x="389425" y="203392"/>
                    <a:pt x="395288" y="191666"/>
                  </a:cubicBezTo>
                  <a:cubicBezTo>
                    <a:pt x="397848" y="186547"/>
                    <a:pt x="401638" y="182141"/>
                    <a:pt x="404813" y="177379"/>
                  </a:cubicBezTo>
                  <a:lnTo>
                    <a:pt x="414338" y="148804"/>
                  </a:lnTo>
                  <a:lnTo>
                    <a:pt x="419100" y="134516"/>
                  </a:lnTo>
                  <a:cubicBezTo>
                    <a:pt x="412718" y="77077"/>
                    <a:pt x="410165" y="108640"/>
                    <a:pt x="419100" y="77366"/>
                  </a:cubicBezTo>
                  <a:cubicBezTo>
                    <a:pt x="422840" y="64275"/>
                    <a:pt x="422341" y="53695"/>
                    <a:pt x="433388" y="44029"/>
                  </a:cubicBezTo>
                  <a:cubicBezTo>
                    <a:pt x="456115" y="24143"/>
                    <a:pt x="463559" y="24447"/>
                    <a:pt x="490538" y="15454"/>
                  </a:cubicBezTo>
                  <a:lnTo>
                    <a:pt x="504825" y="10691"/>
                  </a:lnTo>
                  <a:lnTo>
                    <a:pt x="519113" y="5929"/>
                  </a:lnTo>
                  <a:cubicBezTo>
                    <a:pt x="523875" y="7516"/>
                    <a:pt x="528380" y="10691"/>
                    <a:pt x="533400" y="10691"/>
                  </a:cubicBezTo>
                  <a:cubicBezTo>
                    <a:pt x="562723" y="10691"/>
                    <a:pt x="532912" y="-13365"/>
                    <a:pt x="581025" y="10691"/>
                  </a:cubicBezTo>
                  <a:cubicBezTo>
                    <a:pt x="584200" y="12278"/>
                    <a:pt x="556419" y="372"/>
                    <a:pt x="561975" y="1166"/>
                  </a:cubicBezTo>
                  <a:close/>
                </a:path>
              </a:pathLst>
            </a:custGeom>
            <a:solidFill>
              <a:schemeClr val="bg1"/>
            </a:solidFill>
            <a:ln w="25400" cap="flat" cmpd="sng" algn="ctr">
              <a:noFill/>
              <a:prstDash val="solid"/>
              <a:round/>
              <a:headEnd type="none" w="med" len="med"/>
              <a:tailEnd type="none" w="med" len="med"/>
            </a:ln>
            <a:effectLst>
              <a:outerShdw blurRad="88900" dist="127000" dir="480000" algn="t" rotWithShape="0">
                <a:prstClr val="black">
                  <a:alpha val="21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Picture 5"/>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4476750" y="381000"/>
              <a:ext cx="3086100" cy="3448050"/>
            </a:xfrm>
            <a:prstGeom prst="rect">
              <a:avLst/>
            </a:prstGeom>
            <a:extLst>
              <a:ext uri="{53640926-AAD7-44D8-BBD7-CCE9431645EC}">
                <a14:shadowObscured xmlns:a14="http://schemas.microsoft.com/office/drawing/2010/main" xmlns="" val="1"/>
              </a:ext>
            </a:extLst>
          </p:spPr>
        </p:pic>
      </p:grpSp>
      <p:grpSp>
        <p:nvGrpSpPr>
          <p:cNvPr id="86" name="Group 85"/>
          <p:cNvGrpSpPr/>
          <p:nvPr/>
        </p:nvGrpSpPr>
        <p:grpSpPr>
          <a:xfrm flipH="1">
            <a:off x="5682881" y="1368874"/>
            <a:ext cx="3119495" cy="3448050"/>
            <a:chOff x="4476750" y="381000"/>
            <a:chExt cx="3119495" cy="3448050"/>
          </a:xfrm>
        </p:grpSpPr>
        <p:sp>
          <p:nvSpPr>
            <p:cNvPr id="87" name="Freeform 86"/>
            <p:cNvSpPr/>
            <p:nvPr/>
          </p:nvSpPr>
          <p:spPr bwMode="auto">
            <a:xfrm>
              <a:off x="5457827" y="413172"/>
              <a:ext cx="2138418" cy="3253954"/>
            </a:xfrm>
            <a:custGeom>
              <a:avLst/>
              <a:gdLst>
                <a:gd name="connsiteX0" fmla="*/ 561975 w 2138418"/>
                <a:gd name="connsiteY0" fmla="*/ 1166 h 3268241"/>
                <a:gd name="connsiteX1" fmla="*/ 614363 w 2138418"/>
                <a:gd name="connsiteY1" fmla="*/ 15454 h 3268241"/>
                <a:gd name="connsiteX2" fmla="*/ 642938 w 2138418"/>
                <a:gd name="connsiteY2" fmla="*/ 24979 h 3268241"/>
                <a:gd name="connsiteX3" fmla="*/ 657225 w 2138418"/>
                <a:gd name="connsiteY3" fmla="*/ 34504 h 3268241"/>
                <a:gd name="connsiteX4" fmla="*/ 666750 w 2138418"/>
                <a:gd name="connsiteY4" fmla="*/ 48791 h 3268241"/>
                <a:gd name="connsiteX5" fmla="*/ 681038 w 2138418"/>
                <a:gd name="connsiteY5" fmla="*/ 96416 h 3268241"/>
                <a:gd name="connsiteX6" fmla="*/ 690563 w 2138418"/>
                <a:gd name="connsiteY6" fmla="*/ 182141 h 3268241"/>
                <a:gd name="connsiteX7" fmla="*/ 700088 w 2138418"/>
                <a:gd name="connsiteY7" fmla="*/ 248816 h 3268241"/>
                <a:gd name="connsiteX8" fmla="*/ 704850 w 2138418"/>
                <a:gd name="connsiteY8" fmla="*/ 263104 h 3268241"/>
                <a:gd name="connsiteX9" fmla="*/ 719138 w 2138418"/>
                <a:gd name="connsiteY9" fmla="*/ 320254 h 3268241"/>
                <a:gd name="connsiteX10" fmla="*/ 723900 w 2138418"/>
                <a:gd name="connsiteY10" fmla="*/ 334541 h 3268241"/>
                <a:gd name="connsiteX11" fmla="*/ 733425 w 2138418"/>
                <a:gd name="connsiteY11" fmla="*/ 348829 h 3268241"/>
                <a:gd name="connsiteX12" fmla="*/ 742950 w 2138418"/>
                <a:gd name="connsiteY12" fmla="*/ 377404 h 3268241"/>
                <a:gd name="connsiteX13" fmla="*/ 752475 w 2138418"/>
                <a:gd name="connsiteY13" fmla="*/ 405979 h 3268241"/>
                <a:gd name="connsiteX14" fmla="*/ 757238 w 2138418"/>
                <a:gd name="connsiteY14" fmla="*/ 420266 h 3268241"/>
                <a:gd name="connsiteX15" fmla="*/ 766763 w 2138418"/>
                <a:gd name="connsiteY15" fmla="*/ 434554 h 3268241"/>
                <a:gd name="connsiteX16" fmla="*/ 795338 w 2138418"/>
                <a:gd name="connsiteY16" fmla="*/ 491704 h 3268241"/>
                <a:gd name="connsiteX17" fmla="*/ 804863 w 2138418"/>
                <a:gd name="connsiteY17" fmla="*/ 505991 h 3268241"/>
                <a:gd name="connsiteX18" fmla="*/ 819150 w 2138418"/>
                <a:gd name="connsiteY18" fmla="*/ 515516 h 3268241"/>
                <a:gd name="connsiteX19" fmla="*/ 838200 w 2138418"/>
                <a:gd name="connsiteY19" fmla="*/ 539329 h 3268241"/>
                <a:gd name="connsiteX20" fmla="*/ 847725 w 2138418"/>
                <a:gd name="connsiteY20" fmla="*/ 553616 h 3268241"/>
                <a:gd name="connsiteX21" fmla="*/ 890588 w 2138418"/>
                <a:gd name="connsiteY21" fmla="*/ 591716 h 3268241"/>
                <a:gd name="connsiteX22" fmla="*/ 900113 w 2138418"/>
                <a:gd name="connsiteY22" fmla="*/ 606004 h 3268241"/>
                <a:gd name="connsiteX23" fmla="*/ 914400 w 2138418"/>
                <a:gd name="connsiteY23" fmla="*/ 615529 h 3268241"/>
                <a:gd name="connsiteX24" fmla="*/ 909638 w 2138418"/>
                <a:gd name="connsiteY24" fmla="*/ 639341 h 3268241"/>
                <a:gd name="connsiteX25" fmla="*/ 895350 w 2138418"/>
                <a:gd name="connsiteY25" fmla="*/ 682204 h 3268241"/>
                <a:gd name="connsiteX26" fmla="*/ 885825 w 2138418"/>
                <a:gd name="connsiteY26" fmla="*/ 710779 h 3268241"/>
                <a:gd name="connsiteX27" fmla="*/ 876300 w 2138418"/>
                <a:gd name="connsiteY27" fmla="*/ 725066 h 3268241"/>
                <a:gd name="connsiteX28" fmla="*/ 857250 w 2138418"/>
                <a:gd name="connsiteY28" fmla="*/ 748879 h 3268241"/>
                <a:gd name="connsiteX29" fmla="*/ 852488 w 2138418"/>
                <a:gd name="connsiteY29" fmla="*/ 763166 h 3268241"/>
                <a:gd name="connsiteX30" fmla="*/ 838200 w 2138418"/>
                <a:gd name="connsiteY30" fmla="*/ 791741 h 3268241"/>
                <a:gd name="connsiteX31" fmla="*/ 852488 w 2138418"/>
                <a:gd name="connsiteY31" fmla="*/ 844129 h 3268241"/>
                <a:gd name="connsiteX32" fmla="*/ 885825 w 2138418"/>
                <a:gd name="connsiteY32" fmla="*/ 853654 h 3268241"/>
                <a:gd name="connsiteX33" fmla="*/ 914400 w 2138418"/>
                <a:gd name="connsiteY33" fmla="*/ 863179 h 3268241"/>
                <a:gd name="connsiteX34" fmla="*/ 957263 w 2138418"/>
                <a:gd name="connsiteY34" fmla="*/ 877466 h 3268241"/>
                <a:gd name="connsiteX35" fmla="*/ 985838 w 2138418"/>
                <a:gd name="connsiteY35" fmla="*/ 886991 h 3268241"/>
                <a:gd name="connsiteX36" fmla="*/ 1014413 w 2138418"/>
                <a:gd name="connsiteY36" fmla="*/ 891754 h 3268241"/>
                <a:gd name="connsiteX37" fmla="*/ 1047750 w 2138418"/>
                <a:gd name="connsiteY37" fmla="*/ 886991 h 3268241"/>
                <a:gd name="connsiteX38" fmla="*/ 1076325 w 2138418"/>
                <a:gd name="connsiteY38" fmla="*/ 891754 h 3268241"/>
                <a:gd name="connsiteX39" fmla="*/ 1114425 w 2138418"/>
                <a:gd name="connsiteY39" fmla="*/ 896516 h 3268241"/>
                <a:gd name="connsiteX40" fmla="*/ 1133475 w 2138418"/>
                <a:gd name="connsiteY40" fmla="*/ 901279 h 3268241"/>
                <a:gd name="connsiteX41" fmla="*/ 1166813 w 2138418"/>
                <a:gd name="connsiteY41" fmla="*/ 906041 h 3268241"/>
                <a:gd name="connsiteX42" fmla="*/ 1190625 w 2138418"/>
                <a:gd name="connsiteY42" fmla="*/ 934616 h 3268241"/>
                <a:gd name="connsiteX43" fmla="*/ 1204913 w 2138418"/>
                <a:gd name="connsiteY43" fmla="*/ 948904 h 3268241"/>
                <a:gd name="connsiteX44" fmla="*/ 1209675 w 2138418"/>
                <a:gd name="connsiteY44" fmla="*/ 963191 h 3268241"/>
                <a:gd name="connsiteX45" fmla="*/ 1190625 w 2138418"/>
                <a:gd name="connsiteY45" fmla="*/ 987004 h 3268241"/>
                <a:gd name="connsiteX46" fmla="*/ 1176338 w 2138418"/>
                <a:gd name="connsiteY46" fmla="*/ 1015579 h 3268241"/>
                <a:gd name="connsiteX47" fmla="*/ 1162050 w 2138418"/>
                <a:gd name="connsiteY47" fmla="*/ 1029866 h 3268241"/>
                <a:gd name="connsiteX48" fmla="*/ 1133475 w 2138418"/>
                <a:gd name="connsiteY48" fmla="*/ 1039391 h 3268241"/>
                <a:gd name="connsiteX49" fmla="*/ 1095375 w 2138418"/>
                <a:gd name="connsiteY49" fmla="*/ 1034629 h 3268241"/>
                <a:gd name="connsiteX50" fmla="*/ 1033463 w 2138418"/>
                <a:gd name="connsiteY50" fmla="*/ 1048916 h 3268241"/>
                <a:gd name="connsiteX51" fmla="*/ 1014413 w 2138418"/>
                <a:gd name="connsiteY51" fmla="*/ 1053679 h 3268241"/>
                <a:gd name="connsiteX52" fmla="*/ 976313 w 2138418"/>
                <a:gd name="connsiteY52" fmla="*/ 1048916 h 3268241"/>
                <a:gd name="connsiteX53" fmla="*/ 890588 w 2138418"/>
                <a:gd name="connsiteY53" fmla="*/ 1058441 h 3268241"/>
                <a:gd name="connsiteX54" fmla="*/ 857250 w 2138418"/>
                <a:gd name="connsiteY54" fmla="*/ 1082254 h 3268241"/>
                <a:gd name="connsiteX55" fmla="*/ 847725 w 2138418"/>
                <a:gd name="connsiteY55" fmla="*/ 1125116 h 3268241"/>
                <a:gd name="connsiteX56" fmla="*/ 833438 w 2138418"/>
                <a:gd name="connsiteY56" fmla="*/ 1134641 h 3268241"/>
                <a:gd name="connsiteX57" fmla="*/ 819150 w 2138418"/>
                <a:gd name="connsiteY57" fmla="*/ 1163216 h 3268241"/>
                <a:gd name="connsiteX58" fmla="*/ 814388 w 2138418"/>
                <a:gd name="connsiteY58" fmla="*/ 1177504 h 3268241"/>
                <a:gd name="connsiteX59" fmla="*/ 804863 w 2138418"/>
                <a:gd name="connsiteY59" fmla="*/ 1191791 h 3268241"/>
                <a:gd name="connsiteX60" fmla="*/ 800100 w 2138418"/>
                <a:gd name="connsiteY60" fmla="*/ 1206079 h 3268241"/>
                <a:gd name="connsiteX61" fmla="*/ 781050 w 2138418"/>
                <a:gd name="connsiteY61" fmla="*/ 1234654 h 3268241"/>
                <a:gd name="connsiteX62" fmla="*/ 762000 w 2138418"/>
                <a:gd name="connsiteY62" fmla="*/ 1263229 h 3268241"/>
                <a:gd name="connsiteX63" fmla="*/ 752475 w 2138418"/>
                <a:gd name="connsiteY63" fmla="*/ 1277516 h 3268241"/>
                <a:gd name="connsiteX64" fmla="*/ 738188 w 2138418"/>
                <a:gd name="connsiteY64" fmla="*/ 1287041 h 3268241"/>
                <a:gd name="connsiteX65" fmla="*/ 723900 w 2138418"/>
                <a:gd name="connsiteY65" fmla="*/ 1291804 h 3268241"/>
                <a:gd name="connsiteX66" fmla="*/ 695325 w 2138418"/>
                <a:gd name="connsiteY66" fmla="*/ 1310854 h 3268241"/>
                <a:gd name="connsiteX67" fmla="*/ 681038 w 2138418"/>
                <a:gd name="connsiteY67" fmla="*/ 1320379 h 3268241"/>
                <a:gd name="connsiteX68" fmla="*/ 671513 w 2138418"/>
                <a:gd name="connsiteY68" fmla="*/ 1348954 h 3268241"/>
                <a:gd name="connsiteX69" fmla="*/ 681038 w 2138418"/>
                <a:gd name="connsiteY69" fmla="*/ 1382291 h 3268241"/>
                <a:gd name="connsiteX70" fmla="*/ 690563 w 2138418"/>
                <a:gd name="connsiteY70" fmla="*/ 1396579 h 3268241"/>
                <a:gd name="connsiteX71" fmla="*/ 719138 w 2138418"/>
                <a:gd name="connsiteY71" fmla="*/ 1415629 h 3268241"/>
                <a:gd name="connsiteX72" fmla="*/ 733425 w 2138418"/>
                <a:gd name="connsiteY72" fmla="*/ 1425154 h 3268241"/>
                <a:gd name="connsiteX73" fmla="*/ 742950 w 2138418"/>
                <a:gd name="connsiteY73" fmla="*/ 1439441 h 3268241"/>
                <a:gd name="connsiteX74" fmla="*/ 762000 w 2138418"/>
                <a:gd name="connsiteY74" fmla="*/ 1453729 h 3268241"/>
                <a:gd name="connsiteX75" fmla="*/ 804863 w 2138418"/>
                <a:gd name="connsiteY75" fmla="*/ 1477541 h 3268241"/>
                <a:gd name="connsiteX76" fmla="*/ 833438 w 2138418"/>
                <a:gd name="connsiteY76" fmla="*/ 1496591 h 3268241"/>
                <a:gd name="connsiteX77" fmla="*/ 852488 w 2138418"/>
                <a:gd name="connsiteY77" fmla="*/ 1529929 h 3268241"/>
                <a:gd name="connsiteX78" fmla="*/ 862013 w 2138418"/>
                <a:gd name="connsiteY78" fmla="*/ 1544216 h 3268241"/>
                <a:gd name="connsiteX79" fmla="*/ 876300 w 2138418"/>
                <a:gd name="connsiteY79" fmla="*/ 1548979 h 3268241"/>
                <a:gd name="connsiteX80" fmla="*/ 914400 w 2138418"/>
                <a:gd name="connsiteY80" fmla="*/ 1553741 h 3268241"/>
                <a:gd name="connsiteX81" fmla="*/ 928688 w 2138418"/>
                <a:gd name="connsiteY81" fmla="*/ 1548979 h 3268241"/>
                <a:gd name="connsiteX82" fmla="*/ 942975 w 2138418"/>
                <a:gd name="connsiteY82" fmla="*/ 1553741 h 3268241"/>
                <a:gd name="connsiteX83" fmla="*/ 990600 w 2138418"/>
                <a:gd name="connsiteY83" fmla="*/ 1568029 h 3268241"/>
                <a:gd name="connsiteX84" fmla="*/ 1004888 w 2138418"/>
                <a:gd name="connsiteY84" fmla="*/ 1577554 h 3268241"/>
                <a:gd name="connsiteX85" fmla="*/ 1014413 w 2138418"/>
                <a:gd name="connsiteY85" fmla="*/ 1591841 h 3268241"/>
                <a:gd name="connsiteX86" fmla="*/ 1042988 w 2138418"/>
                <a:gd name="connsiteY86" fmla="*/ 1601366 h 3268241"/>
                <a:gd name="connsiteX87" fmla="*/ 1071563 w 2138418"/>
                <a:gd name="connsiteY87" fmla="*/ 1591841 h 3268241"/>
                <a:gd name="connsiteX88" fmla="*/ 1109663 w 2138418"/>
                <a:gd name="connsiteY88" fmla="*/ 1582316 h 3268241"/>
                <a:gd name="connsiteX89" fmla="*/ 1176338 w 2138418"/>
                <a:gd name="connsiteY89" fmla="*/ 1596604 h 3268241"/>
                <a:gd name="connsiteX90" fmla="*/ 1204913 w 2138418"/>
                <a:gd name="connsiteY90" fmla="*/ 1606129 h 3268241"/>
                <a:gd name="connsiteX91" fmla="*/ 1219200 w 2138418"/>
                <a:gd name="connsiteY91" fmla="*/ 1601366 h 3268241"/>
                <a:gd name="connsiteX92" fmla="*/ 1271588 w 2138418"/>
                <a:gd name="connsiteY92" fmla="*/ 1615654 h 3268241"/>
                <a:gd name="connsiteX93" fmla="*/ 1285875 w 2138418"/>
                <a:gd name="connsiteY93" fmla="*/ 1620416 h 3268241"/>
                <a:gd name="connsiteX94" fmla="*/ 1300163 w 2138418"/>
                <a:gd name="connsiteY94" fmla="*/ 1629941 h 3268241"/>
                <a:gd name="connsiteX95" fmla="*/ 1314450 w 2138418"/>
                <a:gd name="connsiteY95" fmla="*/ 1644229 h 3268241"/>
                <a:gd name="connsiteX96" fmla="*/ 1343025 w 2138418"/>
                <a:gd name="connsiteY96" fmla="*/ 1653754 h 3268241"/>
                <a:gd name="connsiteX97" fmla="*/ 1366838 w 2138418"/>
                <a:gd name="connsiteY97" fmla="*/ 1648991 h 3268241"/>
                <a:gd name="connsiteX98" fmla="*/ 1381125 w 2138418"/>
                <a:gd name="connsiteY98" fmla="*/ 1653754 h 3268241"/>
                <a:gd name="connsiteX99" fmla="*/ 1385888 w 2138418"/>
                <a:gd name="connsiteY99" fmla="*/ 1639466 h 3268241"/>
                <a:gd name="connsiteX100" fmla="*/ 1400175 w 2138418"/>
                <a:gd name="connsiteY100" fmla="*/ 1648991 h 3268241"/>
                <a:gd name="connsiteX101" fmla="*/ 1452563 w 2138418"/>
                <a:gd name="connsiteY101" fmla="*/ 1658516 h 3268241"/>
                <a:gd name="connsiteX102" fmla="*/ 1471613 w 2138418"/>
                <a:gd name="connsiteY102" fmla="*/ 1663279 h 3268241"/>
                <a:gd name="connsiteX103" fmla="*/ 1514475 w 2138418"/>
                <a:gd name="connsiteY103" fmla="*/ 1668041 h 3268241"/>
                <a:gd name="connsiteX104" fmla="*/ 1557338 w 2138418"/>
                <a:gd name="connsiteY104" fmla="*/ 1677566 h 3268241"/>
                <a:gd name="connsiteX105" fmla="*/ 1585913 w 2138418"/>
                <a:gd name="connsiteY105" fmla="*/ 1682329 h 3268241"/>
                <a:gd name="connsiteX106" fmla="*/ 1600200 w 2138418"/>
                <a:gd name="connsiteY106" fmla="*/ 1687091 h 3268241"/>
                <a:gd name="connsiteX107" fmla="*/ 1638300 w 2138418"/>
                <a:gd name="connsiteY107" fmla="*/ 1691854 h 3268241"/>
                <a:gd name="connsiteX108" fmla="*/ 1652588 w 2138418"/>
                <a:gd name="connsiteY108" fmla="*/ 1696616 h 3268241"/>
                <a:gd name="connsiteX109" fmla="*/ 1671638 w 2138418"/>
                <a:gd name="connsiteY109" fmla="*/ 1701379 h 3268241"/>
                <a:gd name="connsiteX110" fmla="*/ 1728788 w 2138418"/>
                <a:gd name="connsiteY110" fmla="*/ 1729954 h 3268241"/>
                <a:gd name="connsiteX111" fmla="*/ 1852613 w 2138418"/>
                <a:gd name="connsiteY111" fmla="*/ 1744241 h 3268241"/>
                <a:gd name="connsiteX112" fmla="*/ 1933575 w 2138418"/>
                <a:gd name="connsiteY112" fmla="*/ 1734716 h 3268241"/>
                <a:gd name="connsiteX113" fmla="*/ 2009775 w 2138418"/>
                <a:gd name="connsiteY113" fmla="*/ 1725191 h 3268241"/>
                <a:gd name="connsiteX114" fmla="*/ 2024063 w 2138418"/>
                <a:gd name="connsiteY114" fmla="*/ 1729954 h 3268241"/>
                <a:gd name="connsiteX115" fmla="*/ 2062163 w 2138418"/>
                <a:gd name="connsiteY115" fmla="*/ 1739479 h 3268241"/>
                <a:gd name="connsiteX116" fmla="*/ 2090738 w 2138418"/>
                <a:gd name="connsiteY116" fmla="*/ 1753766 h 3268241"/>
                <a:gd name="connsiteX117" fmla="*/ 2109788 w 2138418"/>
                <a:gd name="connsiteY117" fmla="*/ 1777579 h 3268241"/>
                <a:gd name="connsiteX118" fmla="*/ 2128838 w 2138418"/>
                <a:gd name="connsiteY118" fmla="*/ 1806154 h 3268241"/>
                <a:gd name="connsiteX119" fmla="*/ 2138363 w 2138418"/>
                <a:gd name="connsiteY119" fmla="*/ 1839491 h 3268241"/>
                <a:gd name="connsiteX120" fmla="*/ 2133600 w 2138418"/>
                <a:gd name="connsiteY120" fmla="*/ 1853779 h 3268241"/>
                <a:gd name="connsiteX121" fmla="*/ 2138363 w 2138418"/>
                <a:gd name="connsiteY121" fmla="*/ 1868066 h 3268241"/>
                <a:gd name="connsiteX122" fmla="*/ 2128838 w 2138418"/>
                <a:gd name="connsiteY122" fmla="*/ 1896641 h 3268241"/>
                <a:gd name="connsiteX123" fmla="*/ 2119313 w 2138418"/>
                <a:gd name="connsiteY123" fmla="*/ 1929979 h 3268241"/>
                <a:gd name="connsiteX124" fmla="*/ 2114550 w 2138418"/>
                <a:gd name="connsiteY124" fmla="*/ 1944266 h 3268241"/>
                <a:gd name="connsiteX125" fmla="*/ 2095500 w 2138418"/>
                <a:gd name="connsiteY125" fmla="*/ 1972841 h 3268241"/>
                <a:gd name="connsiteX126" fmla="*/ 2085975 w 2138418"/>
                <a:gd name="connsiteY126" fmla="*/ 1987129 h 3268241"/>
                <a:gd name="connsiteX127" fmla="*/ 2057400 w 2138418"/>
                <a:gd name="connsiteY127" fmla="*/ 1996654 h 3268241"/>
                <a:gd name="connsiteX128" fmla="*/ 2024063 w 2138418"/>
                <a:gd name="connsiteY128" fmla="*/ 2006179 h 3268241"/>
                <a:gd name="connsiteX129" fmla="*/ 1966913 w 2138418"/>
                <a:gd name="connsiteY129" fmla="*/ 2001416 h 3268241"/>
                <a:gd name="connsiteX130" fmla="*/ 1938338 w 2138418"/>
                <a:gd name="connsiteY130" fmla="*/ 1991891 h 3268241"/>
                <a:gd name="connsiteX131" fmla="*/ 1924050 w 2138418"/>
                <a:gd name="connsiteY131" fmla="*/ 1987129 h 3268241"/>
                <a:gd name="connsiteX132" fmla="*/ 1909763 w 2138418"/>
                <a:gd name="connsiteY132" fmla="*/ 1982366 h 3268241"/>
                <a:gd name="connsiteX133" fmla="*/ 1895475 w 2138418"/>
                <a:gd name="connsiteY133" fmla="*/ 1972841 h 3268241"/>
                <a:gd name="connsiteX134" fmla="*/ 1866900 w 2138418"/>
                <a:gd name="connsiteY134" fmla="*/ 1963316 h 3268241"/>
                <a:gd name="connsiteX135" fmla="*/ 1833563 w 2138418"/>
                <a:gd name="connsiteY135" fmla="*/ 1953791 h 3268241"/>
                <a:gd name="connsiteX136" fmla="*/ 1776413 w 2138418"/>
                <a:gd name="connsiteY136" fmla="*/ 1958554 h 3268241"/>
                <a:gd name="connsiteX137" fmla="*/ 1752600 w 2138418"/>
                <a:gd name="connsiteY137" fmla="*/ 1963316 h 3268241"/>
                <a:gd name="connsiteX138" fmla="*/ 1704975 w 2138418"/>
                <a:gd name="connsiteY138" fmla="*/ 1968079 h 3268241"/>
                <a:gd name="connsiteX139" fmla="*/ 1681163 w 2138418"/>
                <a:gd name="connsiteY139" fmla="*/ 1963316 h 3268241"/>
                <a:gd name="connsiteX140" fmla="*/ 1666875 w 2138418"/>
                <a:gd name="connsiteY140" fmla="*/ 1958554 h 3268241"/>
                <a:gd name="connsiteX141" fmla="*/ 1652588 w 2138418"/>
                <a:gd name="connsiteY141" fmla="*/ 1963316 h 3268241"/>
                <a:gd name="connsiteX142" fmla="*/ 1566863 w 2138418"/>
                <a:gd name="connsiteY142" fmla="*/ 1968079 h 3268241"/>
                <a:gd name="connsiteX143" fmla="*/ 1509713 w 2138418"/>
                <a:gd name="connsiteY143" fmla="*/ 1972841 h 3268241"/>
                <a:gd name="connsiteX144" fmla="*/ 1490663 w 2138418"/>
                <a:gd name="connsiteY144" fmla="*/ 1977604 h 3268241"/>
                <a:gd name="connsiteX145" fmla="*/ 1357313 w 2138418"/>
                <a:gd name="connsiteY145" fmla="*/ 1987129 h 3268241"/>
                <a:gd name="connsiteX146" fmla="*/ 1304925 w 2138418"/>
                <a:gd name="connsiteY146" fmla="*/ 1977604 h 3268241"/>
                <a:gd name="connsiteX147" fmla="*/ 1271588 w 2138418"/>
                <a:gd name="connsiteY147" fmla="*/ 1982366 h 3268241"/>
                <a:gd name="connsiteX148" fmla="*/ 1243013 w 2138418"/>
                <a:gd name="connsiteY148" fmla="*/ 1996654 h 3268241"/>
                <a:gd name="connsiteX149" fmla="*/ 1228725 w 2138418"/>
                <a:gd name="connsiteY149" fmla="*/ 2001416 h 3268241"/>
                <a:gd name="connsiteX150" fmla="*/ 1214438 w 2138418"/>
                <a:gd name="connsiteY150" fmla="*/ 2010941 h 3268241"/>
                <a:gd name="connsiteX151" fmla="*/ 1162050 w 2138418"/>
                <a:gd name="connsiteY151" fmla="*/ 2001416 h 3268241"/>
                <a:gd name="connsiteX152" fmla="*/ 1133475 w 2138418"/>
                <a:gd name="connsiteY152" fmla="*/ 1982366 h 3268241"/>
                <a:gd name="connsiteX153" fmla="*/ 1104900 w 2138418"/>
                <a:gd name="connsiteY153" fmla="*/ 1972841 h 3268241"/>
                <a:gd name="connsiteX154" fmla="*/ 1076325 w 2138418"/>
                <a:gd name="connsiteY154" fmla="*/ 1963316 h 3268241"/>
                <a:gd name="connsiteX155" fmla="*/ 1062038 w 2138418"/>
                <a:gd name="connsiteY155" fmla="*/ 1958554 h 3268241"/>
                <a:gd name="connsiteX156" fmla="*/ 1028700 w 2138418"/>
                <a:gd name="connsiteY156" fmla="*/ 1958554 h 3268241"/>
                <a:gd name="connsiteX157" fmla="*/ 1014413 w 2138418"/>
                <a:gd name="connsiteY157" fmla="*/ 1963316 h 3268241"/>
                <a:gd name="connsiteX158" fmla="*/ 995363 w 2138418"/>
                <a:gd name="connsiteY158" fmla="*/ 1968079 h 3268241"/>
                <a:gd name="connsiteX159" fmla="*/ 966788 w 2138418"/>
                <a:gd name="connsiteY159" fmla="*/ 1991891 h 3268241"/>
                <a:gd name="connsiteX160" fmla="*/ 933450 w 2138418"/>
                <a:gd name="connsiteY160" fmla="*/ 2001416 h 3268241"/>
                <a:gd name="connsiteX161" fmla="*/ 919163 w 2138418"/>
                <a:gd name="connsiteY161" fmla="*/ 2006179 h 3268241"/>
                <a:gd name="connsiteX162" fmla="*/ 914400 w 2138418"/>
                <a:gd name="connsiteY162" fmla="*/ 2020466 h 3268241"/>
                <a:gd name="connsiteX163" fmla="*/ 923925 w 2138418"/>
                <a:gd name="connsiteY163" fmla="*/ 2049041 h 3268241"/>
                <a:gd name="connsiteX164" fmla="*/ 919163 w 2138418"/>
                <a:gd name="connsiteY164" fmla="*/ 2101429 h 3268241"/>
                <a:gd name="connsiteX165" fmla="*/ 904875 w 2138418"/>
                <a:gd name="connsiteY165" fmla="*/ 2153816 h 3268241"/>
                <a:gd name="connsiteX166" fmla="*/ 900113 w 2138418"/>
                <a:gd name="connsiteY166" fmla="*/ 2177629 h 3268241"/>
                <a:gd name="connsiteX167" fmla="*/ 890588 w 2138418"/>
                <a:gd name="connsiteY167" fmla="*/ 2206204 h 3268241"/>
                <a:gd name="connsiteX168" fmla="*/ 885825 w 2138418"/>
                <a:gd name="connsiteY168" fmla="*/ 2220491 h 3268241"/>
                <a:gd name="connsiteX169" fmla="*/ 881063 w 2138418"/>
                <a:gd name="connsiteY169" fmla="*/ 2239541 h 3268241"/>
                <a:gd name="connsiteX170" fmla="*/ 871538 w 2138418"/>
                <a:gd name="connsiteY170" fmla="*/ 2268116 h 3268241"/>
                <a:gd name="connsiteX171" fmla="*/ 866775 w 2138418"/>
                <a:gd name="connsiteY171" fmla="*/ 2291929 h 3268241"/>
                <a:gd name="connsiteX172" fmla="*/ 862013 w 2138418"/>
                <a:gd name="connsiteY172" fmla="*/ 2306216 h 3268241"/>
                <a:gd name="connsiteX173" fmla="*/ 857250 w 2138418"/>
                <a:gd name="connsiteY173" fmla="*/ 2334791 h 3268241"/>
                <a:gd name="connsiteX174" fmla="*/ 866775 w 2138418"/>
                <a:gd name="connsiteY174" fmla="*/ 2382416 h 3268241"/>
                <a:gd name="connsiteX175" fmla="*/ 890588 w 2138418"/>
                <a:gd name="connsiteY175" fmla="*/ 2410991 h 3268241"/>
                <a:gd name="connsiteX176" fmla="*/ 900113 w 2138418"/>
                <a:gd name="connsiteY176" fmla="*/ 2425279 h 3268241"/>
                <a:gd name="connsiteX177" fmla="*/ 904875 w 2138418"/>
                <a:gd name="connsiteY177" fmla="*/ 2439566 h 3268241"/>
                <a:gd name="connsiteX178" fmla="*/ 914400 w 2138418"/>
                <a:gd name="connsiteY178" fmla="*/ 2453854 h 3268241"/>
                <a:gd name="connsiteX179" fmla="*/ 923925 w 2138418"/>
                <a:gd name="connsiteY179" fmla="*/ 2496716 h 3268241"/>
                <a:gd name="connsiteX180" fmla="*/ 928688 w 2138418"/>
                <a:gd name="connsiteY180" fmla="*/ 2511004 h 3268241"/>
                <a:gd name="connsiteX181" fmla="*/ 933450 w 2138418"/>
                <a:gd name="connsiteY181" fmla="*/ 2534816 h 3268241"/>
                <a:gd name="connsiteX182" fmla="*/ 938213 w 2138418"/>
                <a:gd name="connsiteY182" fmla="*/ 2611016 h 3268241"/>
                <a:gd name="connsiteX183" fmla="*/ 942975 w 2138418"/>
                <a:gd name="connsiteY183" fmla="*/ 2634829 h 3268241"/>
                <a:gd name="connsiteX184" fmla="*/ 947738 w 2138418"/>
                <a:gd name="connsiteY184" fmla="*/ 2668166 h 3268241"/>
                <a:gd name="connsiteX185" fmla="*/ 952500 w 2138418"/>
                <a:gd name="connsiteY185" fmla="*/ 2801516 h 3268241"/>
                <a:gd name="connsiteX186" fmla="*/ 947738 w 2138418"/>
                <a:gd name="connsiteY186" fmla="*/ 2868191 h 3268241"/>
                <a:gd name="connsiteX187" fmla="*/ 957263 w 2138418"/>
                <a:gd name="connsiteY187" fmla="*/ 2982491 h 3268241"/>
                <a:gd name="connsiteX188" fmla="*/ 952500 w 2138418"/>
                <a:gd name="connsiteY188" fmla="*/ 3053929 h 3268241"/>
                <a:gd name="connsiteX189" fmla="*/ 947738 w 2138418"/>
                <a:gd name="connsiteY189" fmla="*/ 3168229 h 3268241"/>
                <a:gd name="connsiteX190" fmla="*/ 942975 w 2138418"/>
                <a:gd name="connsiteY190" fmla="*/ 3196804 h 3268241"/>
                <a:gd name="connsiteX191" fmla="*/ 914400 w 2138418"/>
                <a:gd name="connsiteY191" fmla="*/ 3215854 h 3268241"/>
                <a:gd name="connsiteX192" fmla="*/ 871538 w 2138418"/>
                <a:gd name="connsiteY192" fmla="*/ 3234904 h 3268241"/>
                <a:gd name="connsiteX193" fmla="*/ 852488 w 2138418"/>
                <a:gd name="connsiteY193" fmla="*/ 3239666 h 3268241"/>
                <a:gd name="connsiteX194" fmla="*/ 823913 w 2138418"/>
                <a:gd name="connsiteY194" fmla="*/ 3249191 h 3268241"/>
                <a:gd name="connsiteX195" fmla="*/ 704850 w 2138418"/>
                <a:gd name="connsiteY195" fmla="*/ 3263479 h 3268241"/>
                <a:gd name="connsiteX196" fmla="*/ 681038 w 2138418"/>
                <a:gd name="connsiteY196" fmla="*/ 3268241 h 3268241"/>
                <a:gd name="connsiteX197" fmla="*/ 595313 w 2138418"/>
                <a:gd name="connsiteY197" fmla="*/ 3263479 h 3268241"/>
                <a:gd name="connsiteX198" fmla="*/ 542925 w 2138418"/>
                <a:gd name="connsiteY198" fmla="*/ 3258716 h 3268241"/>
                <a:gd name="connsiteX199" fmla="*/ 500063 w 2138418"/>
                <a:gd name="connsiteY199" fmla="*/ 3253954 h 3268241"/>
                <a:gd name="connsiteX200" fmla="*/ 371475 w 2138418"/>
                <a:gd name="connsiteY200" fmla="*/ 3249191 h 3268241"/>
                <a:gd name="connsiteX201" fmla="*/ 300038 w 2138418"/>
                <a:gd name="connsiteY201" fmla="*/ 3239666 h 3268241"/>
                <a:gd name="connsiteX202" fmla="*/ 271463 w 2138418"/>
                <a:gd name="connsiteY202" fmla="*/ 3234904 h 3268241"/>
                <a:gd name="connsiteX203" fmla="*/ 242888 w 2138418"/>
                <a:gd name="connsiteY203" fmla="*/ 3225379 h 3268241"/>
                <a:gd name="connsiteX204" fmla="*/ 223838 w 2138418"/>
                <a:gd name="connsiteY204" fmla="*/ 3196804 h 3268241"/>
                <a:gd name="connsiteX205" fmla="*/ 219075 w 2138418"/>
                <a:gd name="connsiteY205" fmla="*/ 3134891 h 3268241"/>
                <a:gd name="connsiteX206" fmla="*/ 228600 w 2138418"/>
                <a:gd name="connsiteY206" fmla="*/ 3058691 h 3268241"/>
                <a:gd name="connsiteX207" fmla="*/ 223838 w 2138418"/>
                <a:gd name="connsiteY207" fmla="*/ 2925341 h 3268241"/>
                <a:gd name="connsiteX208" fmla="*/ 228600 w 2138418"/>
                <a:gd name="connsiteY208" fmla="*/ 2882479 h 3268241"/>
                <a:gd name="connsiteX209" fmla="*/ 238125 w 2138418"/>
                <a:gd name="connsiteY209" fmla="*/ 2839616 h 3268241"/>
                <a:gd name="connsiteX210" fmla="*/ 223838 w 2138418"/>
                <a:gd name="connsiteY210" fmla="*/ 2772941 h 3268241"/>
                <a:gd name="connsiteX211" fmla="*/ 219075 w 2138418"/>
                <a:gd name="connsiteY211" fmla="*/ 2758654 h 3268241"/>
                <a:gd name="connsiteX212" fmla="*/ 214313 w 2138418"/>
                <a:gd name="connsiteY212" fmla="*/ 2744366 h 3268241"/>
                <a:gd name="connsiteX213" fmla="*/ 219075 w 2138418"/>
                <a:gd name="connsiteY213" fmla="*/ 2711029 h 3268241"/>
                <a:gd name="connsiteX214" fmla="*/ 228600 w 2138418"/>
                <a:gd name="connsiteY214" fmla="*/ 2582441 h 3268241"/>
                <a:gd name="connsiteX215" fmla="*/ 238125 w 2138418"/>
                <a:gd name="connsiteY215" fmla="*/ 2534816 h 3268241"/>
                <a:gd name="connsiteX216" fmla="*/ 247650 w 2138418"/>
                <a:gd name="connsiteY216" fmla="*/ 2463379 h 3268241"/>
                <a:gd name="connsiteX217" fmla="*/ 228600 w 2138418"/>
                <a:gd name="connsiteY217" fmla="*/ 2434804 h 3268241"/>
                <a:gd name="connsiteX218" fmla="*/ 223838 w 2138418"/>
                <a:gd name="connsiteY218" fmla="*/ 2420516 h 3268241"/>
                <a:gd name="connsiteX219" fmla="*/ 214313 w 2138418"/>
                <a:gd name="connsiteY219" fmla="*/ 2406229 h 3268241"/>
                <a:gd name="connsiteX220" fmla="*/ 209550 w 2138418"/>
                <a:gd name="connsiteY220" fmla="*/ 2387179 h 3268241"/>
                <a:gd name="connsiteX221" fmla="*/ 204788 w 2138418"/>
                <a:gd name="connsiteY221" fmla="*/ 2363366 h 3268241"/>
                <a:gd name="connsiteX222" fmla="*/ 195263 w 2138418"/>
                <a:gd name="connsiteY222" fmla="*/ 2334791 h 3268241"/>
                <a:gd name="connsiteX223" fmla="*/ 180975 w 2138418"/>
                <a:gd name="connsiteY223" fmla="*/ 2306216 h 3268241"/>
                <a:gd name="connsiteX224" fmla="*/ 176213 w 2138418"/>
                <a:gd name="connsiteY224" fmla="*/ 2287166 h 3268241"/>
                <a:gd name="connsiteX225" fmla="*/ 157163 w 2138418"/>
                <a:gd name="connsiteY225" fmla="*/ 2234779 h 3268241"/>
                <a:gd name="connsiteX226" fmla="*/ 142875 w 2138418"/>
                <a:gd name="connsiteY226" fmla="*/ 2225254 h 3268241"/>
                <a:gd name="connsiteX227" fmla="*/ 123825 w 2138418"/>
                <a:gd name="connsiteY227" fmla="*/ 2220491 h 3268241"/>
                <a:gd name="connsiteX228" fmla="*/ 114300 w 2138418"/>
                <a:gd name="connsiteY228" fmla="*/ 2206204 h 3268241"/>
                <a:gd name="connsiteX229" fmla="*/ 109538 w 2138418"/>
                <a:gd name="connsiteY229" fmla="*/ 2191916 h 3268241"/>
                <a:gd name="connsiteX230" fmla="*/ 85725 w 2138418"/>
                <a:gd name="connsiteY230" fmla="*/ 2149054 h 3268241"/>
                <a:gd name="connsiteX231" fmla="*/ 90488 w 2138418"/>
                <a:gd name="connsiteY231" fmla="*/ 2072854 h 3268241"/>
                <a:gd name="connsiteX232" fmla="*/ 85725 w 2138418"/>
                <a:gd name="connsiteY232" fmla="*/ 2058566 h 3268241"/>
                <a:gd name="connsiteX233" fmla="*/ 71438 w 2138418"/>
                <a:gd name="connsiteY233" fmla="*/ 2049041 h 3268241"/>
                <a:gd name="connsiteX234" fmla="*/ 61913 w 2138418"/>
                <a:gd name="connsiteY234" fmla="*/ 2034754 h 3268241"/>
                <a:gd name="connsiteX235" fmla="*/ 47625 w 2138418"/>
                <a:gd name="connsiteY235" fmla="*/ 2025229 h 3268241"/>
                <a:gd name="connsiteX236" fmla="*/ 33338 w 2138418"/>
                <a:gd name="connsiteY236" fmla="*/ 1982366 h 3268241"/>
                <a:gd name="connsiteX237" fmla="*/ 28575 w 2138418"/>
                <a:gd name="connsiteY237" fmla="*/ 1968079 h 3268241"/>
                <a:gd name="connsiteX238" fmla="*/ 9525 w 2138418"/>
                <a:gd name="connsiteY238" fmla="*/ 1939504 h 3268241"/>
                <a:gd name="connsiteX239" fmla="*/ 0 w 2138418"/>
                <a:gd name="connsiteY239" fmla="*/ 1887116 h 3268241"/>
                <a:gd name="connsiteX240" fmla="*/ 4763 w 2138418"/>
                <a:gd name="connsiteY240" fmla="*/ 1825204 h 3268241"/>
                <a:gd name="connsiteX241" fmla="*/ 9525 w 2138418"/>
                <a:gd name="connsiteY241" fmla="*/ 1810916 h 3268241"/>
                <a:gd name="connsiteX242" fmla="*/ 23813 w 2138418"/>
                <a:gd name="connsiteY242" fmla="*/ 1763291 h 3268241"/>
                <a:gd name="connsiteX243" fmla="*/ 33338 w 2138418"/>
                <a:gd name="connsiteY243" fmla="*/ 1734716 h 3268241"/>
                <a:gd name="connsiteX244" fmla="*/ 38100 w 2138418"/>
                <a:gd name="connsiteY244" fmla="*/ 1720429 h 3268241"/>
                <a:gd name="connsiteX245" fmla="*/ 71438 w 2138418"/>
                <a:gd name="connsiteY245" fmla="*/ 1677566 h 3268241"/>
                <a:gd name="connsiteX246" fmla="*/ 85725 w 2138418"/>
                <a:gd name="connsiteY246" fmla="*/ 1672804 h 3268241"/>
                <a:gd name="connsiteX247" fmla="*/ 95250 w 2138418"/>
                <a:gd name="connsiteY247" fmla="*/ 1658516 h 3268241"/>
                <a:gd name="connsiteX248" fmla="*/ 109538 w 2138418"/>
                <a:gd name="connsiteY248" fmla="*/ 1653754 h 3268241"/>
                <a:gd name="connsiteX249" fmla="*/ 123825 w 2138418"/>
                <a:gd name="connsiteY249" fmla="*/ 1644229 h 3268241"/>
                <a:gd name="connsiteX250" fmla="*/ 138113 w 2138418"/>
                <a:gd name="connsiteY250" fmla="*/ 1639466 h 3268241"/>
                <a:gd name="connsiteX251" fmla="*/ 152400 w 2138418"/>
                <a:gd name="connsiteY251" fmla="*/ 1629941 h 3268241"/>
                <a:gd name="connsiteX252" fmla="*/ 204788 w 2138418"/>
                <a:gd name="connsiteY252" fmla="*/ 1620416 h 3268241"/>
                <a:gd name="connsiteX253" fmla="*/ 209550 w 2138418"/>
                <a:gd name="connsiteY253" fmla="*/ 1606129 h 3268241"/>
                <a:gd name="connsiteX254" fmla="*/ 233363 w 2138418"/>
                <a:gd name="connsiteY254" fmla="*/ 1582316 h 3268241"/>
                <a:gd name="connsiteX255" fmla="*/ 261938 w 2138418"/>
                <a:gd name="connsiteY255" fmla="*/ 1572791 h 3268241"/>
                <a:gd name="connsiteX256" fmla="*/ 266700 w 2138418"/>
                <a:gd name="connsiteY256" fmla="*/ 1558504 h 3268241"/>
                <a:gd name="connsiteX257" fmla="*/ 271463 w 2138418"/>
                <a:gd name="connsiteY257" fmla="*/ 1539454 h 3268241"/>
                <a:gd name="connsiteX258" fmla="*/ 304800 w 2138418"/>
                <a:gd name="connsiteY258" fmla="*/ 1496591 h 3268241"/>
                <a:gd name="connsiteX259" fmla="*/ 319088 w 2138418"/>
                <a:gd name="connsiteY259" fmla="*/ 1487066 h 3268241"/>
                <a:gd name="connsiteX260" fmla="*/ 352425 w 2138418"/>
                <a:gd name="connsiteY260" fmla="*/ 1448966 h 3268241"/>
                <a:gd name="connsiteX261" fmla="*/ 366713 w 2138418"/>
                <a:gd name="connsiteY261" fmla="*/ 1434679 h 3268241"/>
                <a:gd name="connsiteX262" fmla="*/ 381000 w 2138418"/>
                <a:gd name="connsiteY262" fmla="*/ 1429916 h 3268241"/>
                <a:gd name="connsiteX263" fmla="*/ 395288 w 2138418"/>
                <a:gd name="connsiteY263" fmla="*/ 1420391 h 3268241"/>
                <a:gd name="connsiteX264" fmla="*/ 404813 w 2138418"/>
                <a:gd name="connsiteY264" fmla="*/ 1406104 h 3268241"/>
                <a:gd name="connsiteX265" fmla="*/ 414338 w 2138418"/>
                <a:gd name="connsiteY265" fmla="*/ 1377529 h 3268241"/>
                <a:gd name="connsiteX266" fmla="*/ 419100 w 2138418"/>
                <a:gd name="connsiteY266" fmla="*/ 1363241 h 3268241"/>
                <a:gd name="connsiteX267" fmla="*/ 428625 w 2138418"/>
                <a:gd name="connsiteY267" fmla="*/ 1348954 h 3268241"/>
                <a:gd name="connsiteX268" fmla="*/ 414338 w 2138418"/>
                <a:gd name="connsiteY268" fmla="*/ 1320379 h 3268241"/>
                <a:gd name="connsiteX269" fmla="*/ 385763 w 2138418"/>
                <a:gd name="connsiteY269" fmla="*/ 1310854 h 3268241"/>
                <a:gd name="connsiteX270" fmla="*/ 371475 w 2138418"/>
                <a:gd name="connsiteY270" fmla="*/ 1306091 h 3268241"/>
                <a:gd name="connsiteX271" fmla="*/ 357188 w 2138418"/>
                <a:gd name="connsiteY271" fmla="*/ 1301329 h 3268241"/>
                <a:gd name="connsiteX272" fmla="*/ 342900 w 2138418"/>
                <a:gd name="connsiteY272" fmla="*/ 1291804 h 3268241"/>
                <a:gd name="connsiteX273" fmla="*/ 338138 w 2138418"/>
                <a:gd name="connsiteY273" fmla="*/ 1277516 h 3268241"/>
                <a:gd name="connsiteX274" fmla="*/ 314325 w 2138418"/>
                <a:gd name="connsiteY274" fmla="*/ 1253704 h 3268241"/>
                <a:gd name="connsiteX275" fmla="*/ 285750 w 2138418"/>
                <a:gd name="connsiteY275" fmla="*/ 1210841 h 3268241"/>
                <a:gd name="connsiteX276" fmla="*/ 276225 w 2138418"/>
                <a:gd name="connsiteY276" fmla="*/ 1196554 h 3268241"/>
                <a:gd name="connsiteX277" fmla="*/ 266700 w 2138418"/>
                <a:gd name="connsiteY277" fmla="*/ 1182266 h 3268241"/>
                <a:gd name="connsiteX278" fmla="*/ 252413 w 2138418"/>
                <a:gd name="connsiteY278" fmla="*/ 1139404 h 3268241"/>
                <a:gd name="connsiteX279" fmla="*/ 247650 w 2138418"/>
                <a:gd name="connsiteY279" fmla="*/ 1125116 h 3268241"/>
                <a:gd name="connsiteX280" fmla="*/ 242888 w 2138418"/>
                <a:gd name="connsiteY280" fmla="*/ 1077491 h 3268241"/>
                <a:gd name="connsiteX281" fmla="*/ 233363 w 2138418"/>
                <a:gd name="connsiteY281" fmla="*/ 1044154 h 3268241"/>
                <a:gd name="connsiteX282" fmla="*/ 238125 w 2138418"/>
                <a:gd name="connsiteY282" fmla="*/ 991766 h 3268241"/>
                <a:gd name="connsiteX283" fmla="*/ 233363 w 2138418"/>
                <a:gd name="connsiteY283" fmla="*/ 953666 h 3268241"/>
                <a:gd name="connsiteX284" fmla="*/ 242888 w 2138418"/>
                <a:gd name="connsiteY284" fmla="*/ 872704 h 3268241"/>
                <a:gd name="connsiteX285" fmla="*/ 257175 w 2138418"/>
                <a:gd name="connsiteY285" fmla="*/ 810791 h 3268241"/>
                <a:gd name="connsiteX286" fmla="*/ 261938 w 2138418"/>
                <a:gd name="connsiteY286" fmla="*/ 796504 h 3268241"/>
                <a:gd name="connsiteX287" fmla="*/ 252413 w 2138418"/>
                <a:gd name="connsiteY287" fmla="*/ 767929 h 3268241"/>
                <a:gd name="connsiteX288" fmla="*/ 238125 w 2138418"/>
                <a:gd name="connsiteY288" fmla="*/ 739354 h 3268241"/>
                <a:gd name="connsiteX289" fmla="*/ 223838 w 2138418"/>
                <a:gd name="connsiteY289" fmla="*/ 696491 h 3268241"/>
                <a:gd name="connsiteX290" fmla="*/ 209550 w 2138418"/>
                <a:gd name="connsiteY290" fmla="*/ 686966 h 3268241"/>
                <a:gd name="connsiteX291" fmla="*/ 204788 w 2138418"/>
                <a:gd name="connsiteY291" fmla="*/ 672679 h 3268241"/>
                <a:gd name="connsiteX292" fmla="*/ 195263 w 2138418"/>
                <a:gd name="connsiteY292" fmla="*/ 658391 h 3268241"/>
                <a:gd name="connsiteX293" fmla="*/ 209550 w 2138418"/>
                <a:gd name="connsiteY293" fmla="*/ 629816 h 3268241"/>
                <a:gd name="connsiteX294" fmla="*/ 223838 w 2138418"/>
                <a:gd name="connsiteY294" fmla="*/ 601241 h 3268241"/>
                <a:gd name="connsiteX295" fmla="*/ 238125 w 2138418"/>
                <a:gd name="connsiteY295" fmla="*/ 591716 h 3268241"/>
                <a:gd name="connsiteX296" fmla="*/ 242888 w 2138418"/>
                <a:gd name="connsiteY296" fmla="*/ 577429 h 3268241"/>
                <a:gd name="connsiteX297" fmla="*/ 257175 w 2138418"/>
                <a:gd name="connsiteY297" fmla="*/ 567904 h 3268241"/>
                <a:gd name="connsiteX298" fmla="*/ 271463 w 2138418"/>
                <a:gd name="connsiteY298" fmla="*/ 553616 h 3268241"/>
                <a:gd name="connsiteX299" fmla="*/ 300038 w 2138418"/>
                <a:gd name="connsiteY299" fmla="*/ 529804 h 3268241"/>
                <a:gd name="connsiteX300" fmla="*/ 319088 w 2138418"/>
                <a:gd name="connsiteY300" fmla="*/ 501229 h 3268241"/>
                <a:gd name="connsiteX301" fmla="*/ 328613 w 2138418"/>
                <a:gd name="connsiteY301" fmla="*/ 486941 h 3268241"/>
                <a:gd name="connsiteX302" fmla="*/ 338138 w 2138418"/>
                <a:gd name="connsiteY302" fmla="*/ 458366 h 3268241"/>
                <a:gd name="connsiteX303" fmla="*/ 347663 w 2138418"/>
                <a:gd name="connsiteY303" fmla="*/ 386929 h 3268241"/>
                <a:gd name="connsiteX304" fmla="*/ 357188 w 2138418"/>
                <a:gd name="connsiteY304" fmla="*/ 372641 h 3268241"/>
                <a:gd name="connsiteX305" fmla="*/ 366713 w 2138418"/>
                <a:gd name="connsiteY305" fmla="*/ 344066 h 3268241"/>
                <a:gd name="connsiteX306" fmla="*/ 371475 w 2138418"/>
                <a:gd name="connsiteY306" fmla="*/ 329779 h 3268241"/>
                <a:gd name="connsiteX307" fmla="*/ 381000 w 2138418"/>
                <a:gd name="connsiteY307" fmla="*/ 315491 h 3268241"/>
                <a:gd name="connsiteX308" fmla="*/ 385763 w 2138418"/>
                <a:gd name="connsiteY308" fmla="*/ 286916 h 3268241"/>
                <a:gd name="connsiteX309" fmla="*/ 390525 w 2138418"/>
                <a:gd name="connsiteY309" fmla="*/ 267866 h 3268241"/>
                <a:gd name="connsiteX310" fmla="*/ 385763 w 2138418"/>
                <a:gd name="connsiteY310" fmla="*/ 234529 h 3268241"/>
                <a:gd name="connsiteX311" fmla="*/ 395288 w 2138418"/>
                <a:gd name="connsiteY311" fmla="*/ 191666 h 3268241"/>
                <a:gd name="connsiteX312" fmla="*/ 404813 w 2138418"/>
                <a:gd name="connsiteY312" fmla="*/ 177379 h 3268241"/>
                <a:gd name="connsiteX313" fmla="*/ 414338 w 2138418"/>
                <a:gd name="connsiteY313" fmla="*/ 148804 h 3268241"/>
                <a:gd name="connsiteX314" fmla="*/ 419100 w 2138418"/>
                <a:gd name="connsiteY314" fmla="*/ 134516 h 3268241"/>
                <a:gd name="connsiteX315" fmla="*/ 419100 w 2138418"/>
                <a:gd name="connsiteY315" fmla="*/ 77366 h 3268241"/>
                <a:gd name="connsiteX316" fmla="*/ 433388 w 2138418"/>
                <a:gd name="connsiteY316" fmla="*/ 44029 h 3268241"/>
                <a:gd name="connsiteX317" fmla="*/ 490538 w 2138418"/>
                <a:gd name="connsiteY317" fmla="*/ 15454 h 3268241"/>
                <a:gd name="connsiteX318" fmla="*/ 504825 w 2138418"/>
                <a:gd name="connsiteY318" fmla="*/ 10691 h 3268241"/>
                <a:gd name="connsiteX319" fmla="*/ 519113 w 2138418"/>
                <a:gd name="connsiteY319" fmla="*/ 5929 h 3268241"/>
                <a:gd name="connsiteX320" fmla="*/ 533400 w 2138418"/>
                <a:gd name="connsiteY320" fmla="*/ 10691 h 3268241"/>
                <a:gd name="connsiteX321" fmla="*/ 581025 w 2138418"/>
                <a:gd name="connsiteY321" fmla="*/ 10691 h 3268241"/>
                <a:gd name="connsiteX322" fmla="*/ 561975 w 2138418"/>
                <a:gd name="connsiteY322" fmla="*/ 1166 h 326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138418" h="3268241">
                  <a:moveTo>
                    <a:pt x="561975" y="1166"/>
                  </a:moveTo>
                  <a:cubicBezTo>
                    <a:pt x="567531" y="1960"/>
                    <a:pt x="578106" y="3369"/>
                    <a:pt x="614363" y="15454"/>
                  </a:cubicBezTo>
                  <a:cubicBezTo>
                    <a:pt x="614367" y="15455"/>
                    <a:pt x="642935" y="24977"/>
                    <a:pt x="642938" y="24979"/>
                  </a:cubicBezTo>
                  <a:lnTo>
                    <a:pt x="657225" y="34504"/>
                  </a:lnTo>
                  <a:cubicBezTo>
                    <a:pt x="660400" y="39266"/>
                    <a:pt x="664425" y="43561"/>
                    <a:pt x="666750" y="48791"/>
                  </a:cubicBezTo>
                  <a:cubicBezTo>
                    <a:pt x="673374" y="63696"/>
                    <a:pt x="677080" y="80586"/>
                    <a:pt x="681038" y="96416"/>
                  </a:cubicBezTo>
                  <a:cubicBezTo>
                    <a:pt x="689733" y="200769"/>
                    <a:pt x="681075" y="115727"/>
                    <a:pt x="690563" y="182141"/>
                  </a:cubicBezTo>
                  <a:cubicBezTo>
                    <a:pt x="693450" y="202347"/>
                    <a:pt x="695539" y="228346"/>
                    <a:pt x="700088" y="248816"/>
                  </a:cubicBezTo>
                  <a:cubicBezTo>
                    <a:pt x="701177" y="253717"/>
                    <a:pt x="703761" y="258203"/>
                    <a:pt x="704850" y="263104"/>
                  </a:cubicBezTo>
                  <a:cubicBezTo>
                    <a:pt x="717675" y="320818"/>
                    <a:pt x="699893" y="262518"/>
                    <a:pt x="719138" y="320254"/>
                  </a:cubicBezTo>
                  <a:cubicBezTo>
                    <a:pt x="720725" y="325016"/>
                    <a:pt x="721116" y="330364"/>
                    <a:pt x="723900" y="334541"/>
                  </a:cubicBezTo>
                  <a:cubicBezTo>
                    <a:pt x="727075" y="339304"/>
                    <a:pt x="731100" y="343598"/>
                    <a:pt x="733425" y="348829"/>
                  </a:cubicBezTo>
                  <a:cubicBezTo>
                    <a:pt x="737503" y="358004"/>
                    <a:pt x="739775" y="367879"/>
                    <a:pt x="742950" y="377404"/>
                  </a:cubicBezTo>
                  <a:lnTo>
                    <a:pt x="752475" y="405979"/>
                  </a:lnTo>
                  <a:cubicBezTo>
                    <a:pt x="754062" y="410741"/>
                    <a:pt x="754453" y="416089"/>
                    <a:pt x="757238" y="420266"/>
                  </a:cubicBezTo>
                  <a:lnTo>
                    <a:pt x="766763" y="434554"/>
                  </a:lnTo>
                  <a:cubicBezTo>
                    <a:pt x="779908" y="473988"/>
                    <a:pt x="770719" y="454776"/>
                    <a:pt x="795338" y="491704"/>
                  </a:cubicBezTo>
                  <a:cubicBezTo>
                    <a:pt x="798513" y="496466"/>
                    <a:pt x="800101" y="502816"/>
                    <a:pt x="804863" y="505991"/>
                  </a:cubicBezTo>
                  <a:lnTo>
                    <a:pt x="819150" y="515516"/>
                  </a:lnTo>
                  <a:cubicBezTo>
                    <a:pt x="828422" y="543331"/>
                    <a:pt x="816658" y="517787"/>
                    <a:pt x="838200" y="539329"/>
                  </a:cubicBezTo>
                  <a:cubicBezTo>
                    <a:pt x="842247" y="543376"/>
                    <a:pt x="843922" y="549338"/>
                    <a:pt x="847725" y="553616"/>
                  </a:cubicBezTo>
                  <a:cubicBezTo>
                    <a:pt x="871452" y="580308"/>
                    <a:pt x="868872" y="577239"/>
                    <a:pt x="890588" y="591716"/>
                  </a:cubicBezTo>
                  <a:cubicBezTo>
                    <a:pt x="893763" y="596479"/>
                    <a:pt x="896066" y="601956"/>
                    <a:pt x="900113" y="606004"/>
                  </a:cubicBezTo>
                  <a:cubicBezTo>
                    <a:pt x="904160" y="610051"/>
                    <a:pt x="912828" y="610026"/>
                    <a:pt x="914400" y="615529"/>
                  </a:cubicBezTo>
                  <a:cubicBezTo>
                    <a:pt x="916624" y="623312"/>
                    <a:pt x="911768" y="631532"/>
                    <a:pt x="909638" y="639341"/>
                  </a:cubicBezTo>
                  <a:cubicBezTo>
                    <a:pt x="909633" y="639359"/>
                    <a:pt x="897734" y="675051"/>
                    <a:pt x="895350" y="682204"/>
                  </a:cubicBezTo>
                  <a:cubicBezTo>
                    <a:pt x="895349" y="682208"/>
                    <a:pt x="885827" y="710776"/>
                    <a:pt x="885825" y="710779"/>
                  </a:cubicBezTo>
                  <a:lnTo>
                    <a:pt x="876300" y="725066"/>
                  </a:lnTo>
                  <a:cubicBezTo>
                    <a:pt x="864331" y="760977"/>
                    <a:pt x="881869" y="718106"/>
                    <a:pt x="857250" y="748879"/>
                  </a:cubicBezTo>
                  <a:cubicBezTo>
                    <a:pt x="854114" y="752799"/>
                    <a:pt x="854733" y="758676"/>
                    <a:pt x="852488" y="763166"/>
                  </a:cubicBezTo>
                  <a:cubicBezTo>
                    <a:pt x="834020" y="800102"/>
                    <a:pt x="850174" y="755824"/>
                    <a:pt x="838200" y="791741"/>
                  </a:cubicBezTo>
                  <a:cubicBezTo>
                    <a:pt x="839364" y="797561"/>
                    <a:pt x="847309" y="842403"/>
                    <a:pt x="852488" y="844129"/>
                  </a:cubicBezTo>
                  <a:cubicBezTo>
                    <a:pt x="900521" y="860139"/>
                    <a:pt x="826000" y="835706"/>
                    <a:pt x="885825" y="853654"/>
                  </a:cubicBezTo>
                  <a:cubicBezTo>
                    <a:pt x="895442" y="856539"/>
                    <a:pt x="904875" y="860004"/>
                    <a:pt x="914400" y="863179"/>
                  </a:cubicBezTo>
                  <a:lnTo>
                    <a:pt x="957263" y="877466"/>
                  </a:lnTo>
                  <a:cubicBezTo>
                    <a:pt x="957274" y="877470"/>
                    <a:pt x="985827" y="886989"/>
                    <a:pt x="985838" y="886991"/>
                  </a:cubicBezTo>
                  <a:lnTo>
                    <a:pt x="1014413" y="891754"/>
                  </a:lnTo>
                  <a:cubicBezTo>
                    <a:pt x="1025525" y="890166"/>
                    <a:pt x="1036525" y="886991"/>
                    <a:pt x="1047750" y="886991"/>
                  </a:cubicBezTo>
                  <a:cubicBezTo>
                    <a:pt x="1057406" y="886991"/>
                    <a:pt x="1066766" y="890388"/>
                    <a:pt x="1076325" y="891754"/>
                  </a:cubicBezTo>
                  <a:cubicBezTo>
                    <a:pt x="1088995" y="893564"/>
                    <a:pt x="1101725" y="894929"/>
                    <a:pt x="1114425" y="896516"/>
                  </a:cubicBezTo>
                  <a:cubicBezTo>
                    <a:pt x="1120775" y="898104"/>
                    <a:pt x="1127035" y="900108"/>
                    <a:pt x="1133475" y="901279"/>
                  </a:cubicBezTo>
                  <a:cubicBezTo>
                    <a:pt x="1144519" y="903287"/>
                    <a:pt x="1156390" y="901872"/>
                    <a:pt x="1166813" y="906041"/>
                  </a:cubicBezTo>
                  <a:cubicBezTo>
                    <a:pt x="1177246" y="910214"/>
                    <a:pt x="1184078" y="926760"/>
                    <a:pt x="1190625" y="934616"/>
                  </a:cubicBezTo>
                  <a:cubicBezTo>
                    <a:pt x="1194937" y="939790"/>
                    <a:pt x="1200150" y="944141"/>
                    <a:pt x="1204913" y="948904"/>
                  </a:cubicBezTo>
                  <a:cubicBezTo>
                    <a:pt x="1206500" y="953666"/>
                    <a:pt x="1209675" y="958171"/>
                    <a:pt x="1209675" y="963191"/>
                  </a:cubicBezTo>
                  <a:cubicBezTo>
                    <a:pt x="1209675" y="978528"/>
                    <a:pt x="1201597" y="979690"/>
                    <a:pt x="1190625" y="987004"/>
                  </a:cubicBezTo>
                  <a:cubicBezTo>
                    <a:pt x="1185853" y="1001322"/>
                    <a:pt x="1186596" y="1003270"/>
                    <a:pt x="1176338" y="1015579"/>
                  </a:cubicBezTo>
                  <a:cubicBezTo>
                    <a:pt x="1172026" y="1020753"/>
                    <a:pt x="1167938" y="1026595"/>
                    <a:pt x="1162050" y="1029866"/>
                  </a:cubicBezTo>
                  <a:cubicBezTo>
                    <a:pt x="1153273" y="1034742"/>
                    <a:pt x="1133475" y="1039391"/>
                    <a:pt x="1133475" y="1039391"/>
                  </a:cubicBezTo>
                  <a:cubicBezTo>
                    <a:pt x="1120775" y="1037804"/>
                    <a:pt x="1108174" y="1034629"/>
                    <a:pt x="1095375" y="1034629"/>
                  </a:cubicBezTo>
                  <a:cubicBezTo>
                    <a:pt x="1062212" y="1034629"/>
                    <a:pt x="1063642" y="1041371"/>
                    <a:pt x="1033463" y="1048916"/>
                  </a:cubicBezTo>
                  <a:lnTo>
                    <a:pt x="1014413" y="1053679"/>
                  </a:lnTo>
                  <a:cubicBezTo>
                    <a:pt x="1001713" y="1052091"/>
                    <a:pt x="989112" y="1048916"/>
                    <a:pt x="976313" y="1048916"/>
                  </a:cubicBezTo>
                  <a:cubicBezTo>
                    <a:pt x="953205" y="1048916"/>
                    <a:pt x="915383" y="1054899"/>
                    <a:pt x="890588" y="1058441"/>
                  </a:cubicBezTo>
                  <a:cubicBezTo>
                    <a:pt x="857250" y="1069554"/>
                    <a:pt x="865188" y="1058441"/>
                    <a:pt x="857250" y="1082254"/>
                  </a:cubicBezTo>
                  <a:cubicBezTo>
                    <a:pt x="857201" y="1082551"/>
                    <a:pt x="852663" y="1118944"/>
                    <a:pt x="847725" y="1125116"/>
                  </a:cubicBezTo>
                  <a:cubicBezTo>
                    <a:pt x="844149" y="1129585"/>
                    <a:pt x="838200" y="1131466"/>
                    <a:pt x="833438" y="1134641"/>
                  </a:cubicBezTo>
                  <a:cubicBezTo>
                    <a:pt x="821463" y="1170562"/>
                    <a:pt x="837618" y="1126279"/>
                    <a:pt x="819150" y="1163216"/>
                  </a:cubicBezTo>
                  <a:cubicBezTo>
                    <a:pt x="816905" y="1167706"/>
                    <a:pt x="816633" y="1173014"/>
                    <a:pt x="814388" y="1177504"/>
                  </a:cubicBezTo>
                  <a:cubicBezTo>
                    <a:pt x="811828" y="1182623"/>
                    <a:pt x="807423" y="1186672"/>
                    <a:pt x="804863" y="1191791"/>
                  </a:cubicBezTo>
                  <a:cubicBezTo>
                    <a:pt x="802618" y="1196281"/>
                    <a:pt x="802538" y="1201690"/>
                    <a:pt x="800100" y="1206079"/>
                  </a:cubicBezTo>
                  <a:cubicBezTo>
                    <a:pt x="794541" y="1216086"/>
                    <a:pt x="787400" y="1225129"/>
                    <a:pt x="781050" y="1234654"/>
                  </a:cubicBezTo>
                  <a:lnTo>
                    <a:pt x="762000" y="1263229"/>
                  </a:lnTo>
                  <a:cubicBezTo>
                    <a:pt x="758825" y="1267991"/>
                    <a:pt x="757237" y="1274341"/>
                    <a:pt x="752475" y="1277516"/>
                  </a:cubicBezTo>
                  <a:cubicBezTo>
                    <a:pt x="747713" y="1280691"/>
                    <a:pt x="743307" y="1284481"/>
                    <a:pt x="738188" y="1287041"/>
                  </a:cubicBezTo>
                  <a:cubicBezTo>
                    <a:pt x="733698" y="1289286"/>
                    <a:pt x="728289" y="1289366"/>
                    <a:pt x="723900" y="1291804"/>
                  </a:cubicBezTo>
                  <a:cubicBezTo>
                    <a:pt x="713893" y="1297363"/>
                    <a:pt x="704850" y="1304504"/>
                    <a:pt x="695325" y="1310854"/>
                  </a:cubicBezTo>
                  <a:lnTo>
                    <a:pt x="681038" y="1320379"/>
                  </a:lnTo>
                  <a:cubicBezTo>
                    <a:pt x="677863" y="1329904"/>
                    <a:pt x="669078" y="1339213"/>
                    <a:pt x="671513" y="1348954"/>
                  </a:cubicBezTo>
                  <a:cubicBezTo>
                    <a:pt x="673040" y="1355064"/>
                    <a:pt x="677619" y="1375454"/>
                    <a:pt x="681038" y="1382291"/>
                  </a:cubicBezTo>
                  <a:cubicBezTo>
                    <a:pt x="683598" y="1387411"/>
                    <a:pt x="686255" y="1392810"/>
                    <a:pt x="690563" y="1396579"/>
                  </a:cubicBezTo>
                  <a:cubicBezTo>
                    <a:pt x="699178" y="1404117"/>
                    <a:pt x="709613" y="1409279"/>
                    <a:pt x="719138" y="1415629"/>
                  </a:cubicBezTo>
                  <a:lnTo>
                    <a:pt x="733425" y="1425154"/>
                  </a:lnTo>
                  <a:cubicBezTo>
                    <a:pt x="736600" y="1429916"/>
                    <a:pt x="738903" y="1435394"/>
                    <a:pt x="742950" y="1439441"/>
                  </a:cubicBezTo>
                  <a:cubicBezTo>
                    <a:pt x="748563" y="1445054"/>
                    <a:pt x="755497" y="1449177"/>
                    <a:pt x="762000" y="1453729"/>
                  </a:cubicBezTo>
                  <a:cubicBezTo>
                    <a:pt x="791774" y="1474571"/>
                    <a:pt x="781021" y="1469595"/>
                    <a:pt x="804863" y="1477541"/>
                  </a:cubicBezTo>
                  <a:cubicBezTo>
                    <a:pt x="814388" y="1483891"/>
                    <a:pt x="827088" y="1487066"/>
                    <a:pt x="833438" y="1496591"/>
                  </a:cubicBezTo>
                  <a:cubicBezTo>
                    <a:pt x="856648" y="1531408"/>
                    <a:pt x="828313" y="1487624"/>
                    <a:pt x="852488" y="1529929"/>
                  </a:cubicBezTo>
                  <a:cubicBezTo>
                    <a:pt x="855328" y="1534899"/>
                    <a:pt x="857544" y="1540640"/>
                    <a:pt x="862013" y="1544216"/>
                  </a:cubicBezTo>
                  <a:cubicBezTo>
                    <a:pt x="865933" y="1547352"/>
                    <a:pt x="871361" y="1548081"/>
                    <a:pt x="876300" y="1548979"/>
                  </a:cubicBezTo>
                  <a:cubicBezTo>
                    <a:pt x="888892" y="1551269"/>
                    <a:pt x="901700" y="1552154"/>
                    <a:pt x="914400" y="1553741"/>
                  </a:cubicBezTo>
                  <a:cubicBezTo>
                    <a:pt x="919163" y="1552154"/>
                    <a:pt x="923668" y="1548979"/>
                    <a:pt x="928688" y="1548979"/>
                  </a:cubicBezTo>
                  <a:cubicBezTo>
                    <a:pt x="933708" y="1548979"/>
                    <a:pt x="938148" y="1552362"/>
                    <a:pt x="942975" y="1553741"/>
                  </a:cubicBezTo>
                  <a:cubicBezTo>
                    <a:pt x="954621" y="1557068"/>
                    <a:pt x="982114" y="1562372"/>
                    <a:pt x="990600" y="1568029"/>
                  </a:cubicBezTo>
                  <a:lnTo>
                    <a:pt x="1004888" y="1577554"/>
                  </a:lnTo>
                  <a:cubicBezTo>
                    <a:pt x="1008063" y="1582316"/>
                    <a:pt x="1009559" y="1588808"/>
                    <a:pt x="1014413" y="1591841"/>
                  </a:cubicBezTo>
                  <a:cubicBezTo>
                    <a:pt x="1022927" y="1597162"/>
                    <a:pt x="1042988" y="1601366"/>
                    <a:pt x="1042988" y="1601366"/>
                  </a:cubicBezTo>
                  <a:cubicBezTo>
                    <a:pt x="1052513" y="1598191"/>
                    <a:pt x="1061718" y="1593810"/>
                    <a:pt x="1071563" y="1591841"/>
                  </a:cubicBezTo>
                  <a:cubicBezTo>
                    <a:pt x="1100298" y="1586095"/>
                    <a:pt x="1087696" y="1589639"/>
                    <a:pt x="1109663" y="1582316"/>
                  </a:cubicBezTo>
                  <a:cubicBezTo>
                    <a:pt x="1120742" y="1584532"/>
                    <a:pt x="1158953" y="1591388"/>
                    <a:pt x="1176338" y="1596604"/>
                  </a:cubicBezTo>
                  <a:cubicBezTo>
                    <a:pt x="1185955" y="1599489"/>
                    <a:pt x="1204913" y="1606129"/>
                    <a:pt x="1204913" y="1606129"/>
                  </a:cubicBezTo>
                  <a:cubicBezTo>
                    <a:pt x="1209675" y="1604541"/>
                    <a:pt x="1214180" y="1601366"/>
                    <a:pt x="1219200" y="1601366"/>
                  </a:cubicBezTo>
                  <a:cubicBezTo>
                    <a:pt x="1232662" y="1601366"/>
                    <a:pt x="1260383" y="1611919"/>
                    <a:pt x="1271588" y="1615654"/>
                  </a:cubicBezTo>
                  <a:lnTo>
                    <a:pt x="1285875" y="1620416"/>
                  </a:lnTo>
                  <a:cubicBezTo>
                    <a:pt x="1290638" y="1623591"/>
                    <a:pt x="1295766" y="1626277"/>
                    <a:pt x="1300163" y="1629941"/>
                  </a:cubicBezTo>
                  <a:cubicBezTo>
                    <a:pt x="1305337" y="1634253"/>
                    <a:pt x="1308562" y="1640958"/>
                    <a:pt x="1314450" y="1644229"/>
                  </a:cubicBezTo>
                  <a:cubicBezTo>
                    <a:pt x="1323227" y="1649105"/>
                    <a:pt x="1343025" y="1653754"/>
                    <a:pt x="1343025" y="1653754"/>
                  </a:cubicBezTo>
                  <a:cubicBezTo>
                    <a:pt x="1350963" y="1652166"/>
                    <a:pt x="1358743" y="1648991"/>
                    <a:pt x="1366838" y="1648991"/>
                  </a:cubicBezTo>
                  <a:cubicBezTo>
                    <a:pt x="1371858" y="1648991"/>
                    <a:pt x="1376635" y="1655999"/>
                    <a:pt x="1381125" y="1653754"/>
                  </a:cubicBezTo>
                  <a:cubicBezTo>
                    <a:pt x="1385615" y="1651509"/>
                    <a:pt x="1384300" y="1644229"/>
                    <a:pt x="1385888" y="1639466"/>
                  </a:cubicBezTo>
                  <a:cubicBezTo>
                    <a:pt x="1390650" y="1642641"/>
                    <a:pt x="1394914" y="1646736"/>
                    <a:pt x="1400175" y="1648991"/>
                  </a:cubicBezTo>
                  <a:cubicBezTo>
                    <a:pt x="1412118" y="1654110"/>
                    <a:pt x="1443611" y="1656888"/>
                    <a:pt x="1452563" y="1658516"/>
                  </a:cubicBezTo>
                  <a:cubicBezTo>
                    <a:pt x="1459003" y="1659687"/>
                    <a:pt x="1465144" y="1662284"/>
                    <a:pt x="1471613" y="1663279"/>
                  </a:cubicBezTo>
                  <a:cubicBezTo>
                    <a:pt x="1485821" y="1665465"/>
                    <a:pt x="1500188" y="1666454"/>
                    <a:pt x="1514475" y="1668041"/>
                  </a:cubicBezTo>
                  <a:cubicBezTo>
                    <a:pt x="1534870" y="1673140"/>
                    <a:pt x="1535155" y="1673533"/>
                    <a:pt x="1557338" y="1677566"/>
                  </a:cubicBezTo>
                  <a:cubicBezTo>
                    <a:pt x="1566839" y="1679293"/>
                    <a:pt x="1576487" y="1680234"/>
                    <a:pt x="1585913" y="1682329"/>
                  </a:cubicBezTo>
                  <a:cubicBezTo>
                    <a:pt x="1590813" y="1683418"/>
                    <a:pt x="1595261" y="1686193"/>
                    <a:pt x="1600200" y="1687091"/>
                  </a:cubicBezTo>
                  <a:cubicBezTo>
                    <a:pt x="1612792" y="1689381"/>
                    <a:pt x="1625600" y="1690266"/>
                    <a:pt x="1638300" y="1691854"/>
                  </a:cubicBezTo>
                  <a:cubicBezTo>
                    <a:pt x="1643063" y="1693441"/>
                    <a:pt x="1647761" y="1695237"/>
                    <a:pt x="1652588" y="1696616"/>
                  </a:cubicBezTo>
                  <a:cubicBezTo>
                    <a:pt x="1658882" y="1698414"/>
                    <a:pt x="1665784" y="1698452"/>
                    <a:pt x="1671638" y="1701379"/>
                  </a:cubicBezTo>
                  <a:cubicBezTo>
                    <a:pt x="1701819" y="1716470"/>
                    <a:pt x="1695271" y="1725166"/>
                    <a:pt x="1728788" y="1729954"/>
                  </a:cubicBezTo>
                  <a:cubicBezTo>
                    <a:pt x="1814387" y="1742182"/>
                    <a:pt x="1773090" y="1737615"/>
                    <a:pt x="1852613" y="1744241"/>
                  </a:cubicBezTo>
                  <a:cubicBezTo>
                    <a:pt x="1970152" y="1733557"/>
                    <a:pt x="1857120" y="1745142"/>
                    <a:pt x="1933575" y="1734716"/>
                  </a:cubicBezTo>
                  <a:cubicBezTo>
                    <a:pt x="1958938" y="1731257"/>
                    <a:pt x="2009775" y="1725191"/>
                    <a:pt x="2009775" y="1725191"/>
                  </a:cubicBezTo>
                  <a:cubicBezTo>
                    <a:pt x="2014538" y="1726779"/>
                    <a:pt x="2019193" y="1728736"/>
                    <a:pt x="2024063" y="1729954"/>
                  </a:cubicBezTo>
                  <a:cubicBezTo>
                    <a:pt x="2034937" y="1732672"/>
                    <a:pt x="2051274" y="1734034"/>
                    <a:pt x="2062163" y="1739479"/>
                  </a:cubicBezTo>
                  <a:cubicBezTo>
                    <a:pt x="2099085" y="1757940"/>
                    <a:pt x="2054831" y="1741799"/>
                    <a:pt x="2090738" y="1753766"/>
                  </a:cubicBezTo>
                  <a:cubicBezTo>
                    <a:pt x="2101461" y="1785941"/>
                    <a:pt x="2086589" y="1751067"/>
                    <a:pt x="2109788" y="1777579"/>
                  </a:cubicBezTo>
                  <a:cubicBezTo>
                    <a:pt x="2117326" y="1786194"/>
                    <a:pt x="2128838" y="1806154"/>
                    <a:pt x="2128838" y="1806154"/>
                  </a:cubicBezTo>
                  <a:cubicBezTo>
                    <a:pt x="2131083" y="1812890"/>
                    <a:pt x="2138363" y="1833514"/>
                    <a:pt x="2138363" y="1839491"/>
                  </a:cubicBezTo>
                  <a:cubicBezTo>
                    <a:pt x="2138363" y="1844511"/>
                    <a:pt x="2135188" y="1849016"/>
                    <a:pt x="2133600" y="1853779"/>
                  </a:cubicBezTo>
                  <a:cubicBezTo>
                    <a:pt x="2135188" y="1858541"/>
                    <a:pt x="2138917" y="1863077"/>
                    <a:pt x="2138363" y="1868066"/>
                  </a:cubicBezTo>
                  <a:cubicBezTo>
                    <a:pt x="2137254" y="1878045"/>
                    <a:pt x="2132013" y="1887116"/>
                    <a:pt x="2128838" y="1896641"/>
                  </a:cubicBezTo>
                  <a:cubicBezTo>
                    <a:pt x="2117413" y="1930916"/>
                    <a:pt x="2131280" y="1888095"/>
                    <a:pt x="2119313" y="1929979"/>
                  </a:cubicBezTo>
                  <a:cubicBezTo>
                    <a:pt x="2117934" y="1934806"/>
                    <a:pt x="2116988" y="1939878"/>
                    <a:pt x="2114550" y="1944266"/>
                  </a:cubicBezTo>
                  <a:cubicBezTo>
                    <a:pt x="2108990" y="1954273"/>
                    <a:pt x="2101850" y="1963316"/>
                    <a:pt x="2095500" y="1972841"/>
                  </a:cubicBezTo>
                  <a:cubicBezTo>
                    <a:pt x="2092325" y="1977604"/>
                    <a:pt x="2091405" y="1985319"/>
                    <a:pt x="2085975" y="1987129"/>
                  </a:cubicBezTo>
                  <a:cubicBezTo>
                    <a:pt x="2076450" y="1990304"/>
                    <a:pt x="2067141" y="1994219"/>
                    <a:pt x="2057400" y="1996654"/>
                  </a:cubicBezTo>
                  <a:cubicBezTo>
                    <a:pt x="2033480" y="2002633"/>
                    <a:pt x="2044559" y="1999346"/>
                    <a:pt x="2024063" y="2006179"/>
                  </a:cubicBezTo>
                  <a:cubicBezTo>
                    <a:pt x="2005013" y="2004591"/>
                    <a:pt x="1985769" y="2004559"/>
                    <a:pt x="1966913" y="2001416"/>
                  </a:cubicBezTo>
                  <a:cubicBezTo>
                    <a:pt x="1957009" y="1999765"/>
                    <a:pt x="1947863" y="1995066"/>
                    <a:pt x="1938338" y="1991891"/>
                  </a:cubicBezTo>
                  <a:lnTo>
                    <a:pt x="1924050" y="1987129"/>
                  </a:lnTo>
                  <a:cubicBezTo>
                    <a:pt x="1919288" y="1985542"/>
                    <a:pt x="1913940" y="1985151"/>
                    <a:pt x="1909763" y="1982366"/>
                  </a:cubicBezTo>
                  <a:cubicBezTo>
                    <a:pt x="1905000" y="1979191"/>
                    <a:pt x="1900706" y="1975166"/>
                    <a:pt x="1895475" y="1972841"/>
                  </a:cubicBezTo>
                  <a:cubicBezTo>
                    <a:pt x="1886300" y="1968763"/>
                    <a:pt x="1876425" y="1966491"/>
                    <a:pt x="1866900" y="1963316"/>
                  </a:cubicBezTo>
                  <a:cubicBezTo>
                    <a:pt x="1846407" y="1956485"/>
                    <a:pt x="1857478" y="1959770"/>
                    <a:pt x="1833563" y="1953791"/>
                  </a:cubicBezTo>
                  <a:cubicBezTo>
                    <a:pt x="1814513" y="1955379"/>
                    <a:pt x="1795398" y="1956320"/>
                    <a:pt x="1776413" y="1958554"/>
                  </a:cubicBezTo>
                  <a:cubicBezTo>
                    <a:pt x="1768374" y="1959500"/>
                    <a:pt x="1760624" y="1962246"/>
                    <a:pt x="1752600" y="1963316"/>
                  </a:cubicBezTo>
                  <a:cubicBezTo>
                    <a:pt x="1736786" y="1965425"/>
                    <a:pt x="1720850" y="1966491"/>
                    <a:pt x="1704975" y="1968079"/>
                  </a:cubicBezTo>
                  <a:cubicBezTo>
                    <a:pt x="1697038" y="1966491"/>
                    <a:pt x="1689016" y="1965279"/>
                    <a:pt x="1681163" y="1963316"/>
                  </a:cubicBezTo>
                  <a:cubicBezTo>
                    <a:pt x="1676293" y="1962098"/>
                    <a:pt x="1671895" y="1958554"/>
                    <a:pt x="1666875" y="1958554"/>
                  </a:cubicBezTo>
                  <a:cubicBezTo>
                    <a:pt x="1661855" y="1958554"/>
                    <a:pt x="1657585" y="1962840"/>
                    <a:pt x="1652588" y="1963316"/>
                  </a:cubicBezTo>
                  <a:cubicBezTo>
                    <a:pt x="1624098" y="1966029"/>
                    <a:pt x="1595419" y="1966175"/>
                    <a:pt x="1566863" y="1968079"/>
                  </a:cubicBezTo>
                  <a:cubicBezTo>
                    <a:pt x="1547789" y="1969351"/>
                    <a:pt x="1528763" y="1971254"/>
                    <a:pt x="1509713" y="1972841"/>
                  </a:cubicBezTo>
                  <a:cubicBezTo>
                    <a:pt x="1503363" y="1974429"/>
                    <a:pt x="1497180" y="1976993"/>
                    <a:pt x="1490663" y="1977604"/>
                  </a:cubicBezTo>
                  <a:cubicBezTo>
                    <a:pt x="1446294" y="1981764"/>
                    <a:pt x="1357313" y="1987129"/>
                    <a:pt x="1357313" y="1987129"/>
                  </a:cubicBezTo>
                  <a:cubicBezTo>
                    <a:pt x="1349566" y="1985580"/>
                    <a:pt x="1311024" y="1977604"/>
                    <a:pt x="1304925" y="1977604"/>
                  </a:cubicBezTo>
                  <a:cubicBezTo>
                    <a:pt x="1293700" y="1977604"/>
                    <a:pt x="1282700" y="1980779"/>
                    <a:pt x="1271588" y="1982366"/>
                  </a:cubicBezTo>
                  <a:cubicBezTo>
                    <a:pt x="1235667" y="1994341"/>
                    <a:pt x="1279950" y="1978186"/>
                    <a:pt x="1243013" y="1996654"/>
                  </a:cubicBezTo>
                  <a:cubicBezTo>
                    <a:pt x="1238523" y="1998899"/>
                    <a:pt x="1233488" y="1999829"/>
                    <a:pt x="1228725" y="2001416"/>
                  </a:cubicBezTo>
                  <a:cubicBezTo>
                    <a:pt x="1223963" y="2004591"/>
                    <a:pt x="1220138" y="2010423"/>
                    <a:pt x="1214438" y="2010941"/>
                  </a:cubicBezTo>
                  <a:cubicBezTo>
                    <a:pt x="1208904" y="2011444"/>
                    <a:pt x="1173752" y="2007917"/>
                    <a:pt x="1162050" y="2001416"/>
                  </a:cubicBezTo>
                  <a:cubicBezTo>
                    <a:pt x="1152043" y="1995857"/>
                    <a:pt x="1144335" y="1985986"/>
                    <a:pt x="1133475" y="1982366"/>
                  </a:cubicBezTo>
                  <a:lnTo>
                    <a:pt x="1104900" y="1972841"/>
                  </a:lnTo>
                  <a:lnTo>
                    <a:pt x="1076325" y="1963316"/>
                  </a:lnTo>
                  <a:lnTo>
                    <a:pt x="1062038" y="1958554"/>
                  </a:lnTo>
                  <a:cubicBezTo>
                    <a:pt x="1027780" y="1969972"/>
                    <a:pt x="1070561" y="1958554"/>
                    <a:pt x="1028700" y="1958554"/>
                  </a:cubicBezTo>
                  <a:cubicBezTo>
                    <a:pt x="1023680" y="1958554"/>
                    <a:pt x="1019240" y="1961937"/>
                    <a:pt x="1014413" y="1963316"/>
                  </a:cubicBezTo>
                  <a:cubicBezTo>
                    <a:pt x="1008119" y="1965114"/>
                    <a:pt x="1001713" y="1966491"/>
                    <a:pt x="995363" y="1968079"/>
                  </a:cubicBezTo>
                  <a:cubicBezTo>
                    <a:pt x="984831" y="1978610"/>
                    <a:pt x="980047" y="1985261"/>
                    <a:pt x="966788" y="1991891"/>
                  </a:cubicBezTo>
                  <a:cubicBezTo>
                    <a:pt x="959171" y="1995700"/>
                    <a:pt x="940577" y="1999380"/>
                    <a:pt x="933450" y="2001416"/>
                  </a:cubicBezTo>
                  <a:cubicBezTo>
                    <a:pt x="928623" y="2002795"/>
                    <a:pt x="923925" y="2004591"/>
                    <a:pt x="919163" y="2006179"/>
                  </a:cubicBezTo>
                  <a:cubicBezTo>
                    <a:pt x="917575" y="2010941"/>
                    <a:pt x="913846" y="2015477"/>
                    <a:pt x="914400" y="2020466"/>
                  </a:cubicBezTo>
                  <a:cubicBezTo>
                    <a:pt x="915509" y="2030445"/>
                    <a:pt x="923925" y="2049041"/>
                    <a:pt x="923925" y="2049041"/>
                  </a:cubicBezTo>
                  <a:cubicBezTo>
                    <a:pt x="922338" y="2066504"/>
                    <a:pt x="921898" y="2084109"/>
                    <a:pt x="919163" y="2101429"/>
                  </a:cubicBezTo>
                  <a:cubicBezTo>
                    <a:pt x="909210" y="2164469"/>
                    <a:pt x="913476" y="2119414"/>
                    <a:pt x="904875" y="2153816"/>
                  </a:cubicBezTo>
                  <a:cubicBezTo>
                    <a:pt x="902912" y="2161669"/>
                    <a:pt x="902243" y="2169819"/>
                    <a:pt x="900113" y="2177629"/>
                  </a:cubicBezTo>
                  <a:cubicBezTo>
                    <a:pt x="897471" y="2187315"/>
                    <a:pt x="893763" y="2196679"/>
                    <a:pt x="890588" y="2206204"/>
                  </a:cubicBezTo>
                  <a:cubicBezTo>
                    <a:pt x="889000" y="2210966"/>
                    <a:pt x="887042" y="2215621"/>
                    <a:pt x="885825" y="2220491"/>
                  </a:cubicBezTo>
                  <a:cubicBezTo>
                    <a:pt x="884238" y="2226841"/>
                    <a:pt x="882944" y="2233272"/>
                    <a:pt x="881063" y="2239541"/>
                  </a:cubicBezTo>
                  <a:cubicBezTo>
                    <a:pt x="878178" y="2249158"/>
                    <a:pt x="873507" y="2258271"/>
                    <a:pt x="871538" y="2268116"/>
                  </a:cubicBezTo>
                  <a:cubicBezTo>
                    <a:pt x="869950" y="2276054"/>
                    <a:pt x="868738" y="2284076"/>
                    <a:pt x="866775" y="2291929"/>
                  </a:cubicBezTo>
                  <a:cubicBezTo>
                    <a:pt x="865557" y="2296799"/>
                    <a:pt x="863102" y="2301316"/>
                    <a:pt x="862013" y="2306216"/>
                  </a:cubicBezTo>
                  <a:cubicBezTo>
                    <a:pt x="859918" y="2315642"/>
                    <a:pt x="858838" y="2325266"/>
                    <a:pt x="857250" y="2334791"/>
                  </a:cubicBezTo>
                  <a:cubicBezTo>
                    <a:pt x="859005" y="2347073"/>
                    <a:pt x="860126" y="2369118"/>
                    <a:pt x="866775" y="2382416"/>
                  </a:cubicBezTo>
                  <a:cubicBezTo>
                    <a:pt x="875645" y="2400156"/>
                    <a:pt x="877420" y="2395189"/>
                    <a:pt x="890588" y="2410991"/>
                  </a:cubicBezTo>
                  <a:cubicBezTo>
                    <a:pt x="894252" y="2415388"/>
                    <a:pt x="896938" y="2420516"/>
                    <a:pt x="900113" y="2425279"/>
                  </a:cubicBezTo>
                  <a:cubicBezTo>
                    <a:pt x="901700" y="2430041"/>
                    <a:pt x="902630" y="2435076"/>
                    <a:pt x="904875" y="2439566"/>
                  </a:cubicBezTo>
                  <a:cubicBezTo>
                    <a:pt x="907435" y="2444686"/>
                    <a:pt x="912145" y="2448593"/>
                    <a:pt x="914400" y="2453854"/>
                  </a:cubicBezTo>
                  <a:cubicBezTo>
                    <a:pt x="917336" y="2460705"/>
                    <a:pt x="922567" y="2491283"/>
                    <a:pt x="923925" y="2496716"/>
                  </a:cubicBezTo>
                  <a:cubicBezTo>
                    <a:pt x="925143" y="2501586"/>
                    <a:pt x="927470" y="2506134"/>
                    <a:pt x="928688" y="2511004"/>
                  </a:cubicBezTo>
                  <a:cubicBezTo>
                    <a:pt x="930651" y="2518857"/>
                    <a:pt x="931863" y="2526879"/>
                    <a:pt x="933450" y="2534816"/>
                  </a:cubicBezTo>
                  <a:cubicBezTo>
                    <a:pt x="935038" y="2560216"/>
                    <a:pt x="935800" y="2585681"/>
                    <a:pt x="938213" y="2611016"/>
                  </a:cubicBezTo>
                  <a:cubicBezTo>
                    <a:pt x="938980" y="2619074"/>
                    <a:pt x="941644" y="2626844"/>
                    <a:pt x="942975" y="2634829"/>
                  </a:cubicBezTo>
                  <a:cubicBezTo>
                    <a:pt x="944820" y="2645901"/>
                    <a:pt x="946150" y="2657054"/>
                    <a:pt x="947738" y="2668166"/>
                  </a:cubicBezTo>
                  <a:cubicBezTo>
                    <a:pt x="949325" y="2712616"/>
                    <a:pt x="952500" y="2757038"/>
                    <a:pt x="952500" y="2801516"/>
                  </a:cubicBezTo>
                  <a:cubicBezTo>
                    <a:pt x="952500" y="2823798"/>
                    <a:pt x="947738" y="2845909"/>
                    <a:pt x="947738" y="2868191"/>
                  </a:cubicBezTo>
                  <a:cubicBezTo>
                    <a:pt x="947738" y="2902515"/>
                    <a:pt x="953308" y="2946904"/>
                    <a:pt x="957263" y="2982491"/>
                  </a:cubicBezTo>
                  <a:cubicBezTo>
                    <a:pt x="955675" y="3006304"/>
                    <a:pt x="953722" y="3030095"/>
                    <a:pt x="952500" y="3053929"/>
                  </a:cubicBezTo>
                  <a:cubicBezTo>
                    <a:pt x="950547" y="3092012"/>
                    <a:pt x="950275" y="3130180"/>
                    <a:pt x="947738" y="3168229"/>
                  </a:cubicBezTo>
                  <a:cubicBezTo>
                    <a:pt x="947096" y="3177864"/>
                    <a:pt x="948513" y="3188893"/>
                    <a:pt x="942975" y="3196804"/>
                  </a:cubicBezTo>
                  <a:cubicBezTo>
                    <a:pt x="936410" y="3206182"/>
                    <a:pt x="923925" y="3209504"/>
                    <a:pt x="914400" y="3215854"/>
                  </a:cubicBezTo>
                  <a:cubicBezTo>
                    <a:pt x="895636" y="3228363"/>
                    <a:pt x="898742" y="3228104"/>
                    <a:pt x="871538" y="3234904"/>
                  </a:cubicBezTo>
                  <a:cubicBezTo>
                    <a:pt x="865188" y="3236491"/>
                    <a:pt x="858757" y="3237785"/>
                    <a:pt x="852488" y="3239666"/>
                  </a:cubicBezTo>
                  <a:cubicBezTo>
                    <a:pt x="842871" y="3242551"/>
                    <a:pt x="833892" y="3248082"/>
                    <a:pt x="823913" y="3249191"/>
                  </a:cubicBezTo>
                  <a:cubicBezTo>
                    <a:pt x="794830" y="3252422"/>
                    <a:pt x="740178" y="3257591"/>
                    <a:pt x="704850" y="3263479"/>
                  </a:cubicBezTo>
                  <a:cubicBezTo>
                    <a:pt x="696866" y="3264810"/>
                    <a:pt x="688975" y="3266654"/>
                    <a:pt x="681038" y="3268241"/>
                  </a:cubicBezTo>
                  <a:lnTo>
                    <a:pt x="595313" y="3263479"/>
                  </a:lnTo>
                  <a:cubicBezTo>
                    <a:pt x="577820" y="3262273"/>
                    <a:pt x="560373" y="3260461"/>
                    <a:pt x="542925" y="3258716"/>
                  </a:cubicBezTo>
                  <a:cubicBezTo>
                    <a:pt x="528621" y="3257286"/>
                    <a:pt x="514416" y="3254751"/>
                    <a:pt x="500063" y="3253954"/>
                  </a:cubicBezTo>
                  <a:cubicBezTo>
                    <a:pt x="457237" y="3251575"/>
                    <a:pt x="414338" y="3250779"/>
                    <a:pt x="371475" y="3249191"/>
                  </a:cubicBezTo>
                  <a:cubicBezTo>
                    <a:pt x="337013" y="3237704"/>
                    <a:pt x="369958" y="3247435"/>
                    <a:pt x="300038" y="3239666"/>
                  </a:cubicBezTo>
                  <a:cubicBezTo>
                    <a:pt x="290441" y="3238600"/>
                    <a:pt x="280988" y="3236491"/>
                    <a:pt x="271463" y="3234904"/>
                  </a:cubicBezTo>
                  <a:cubicBezTo>
                    <a:pt x="261938" y="3231729"/>
                    <a:pt x="248457" y="3233733"/>
                    <a:pt x="242888" y="3225379"/>
                  </a:cubicBezTo>
                  <a:lnTo>
                    <a:pt x="223838" y="3196804"/>
                  </a:lnTo>
                  <a:cubicBezTo>
                    <a:pt x="222250" y="3176166"/>
                    <a:pt x="218362" y="3155577"/>
                    <a:pt x="219075" y="3134891"/>
                  </a:cubicBezTo>
                  <a:cubicBezTo>
                    <a:pt x="219957" y="3109309"/>
                    <a:pt x="228600" y="3058691"/>
                    <a:pt x="228600" y="3058691"/>
                  </a:cubicBezTo>
                  <a:cubicBezTo>
                    <a:pt x="227013" y="3014241"/>
                    <a:pt x="223838" y="2969819"/>
                    <a:pt x="223838" y="2925341"/>
                  </a:cubicBezTo>
                  <a:cubicBezTo>
                    <a:pt x="223838" y="2910966"/>
                    <a:pt x="226567" y="2896710"/>
                    <a:pt x="228600" y="2882479"/>
                  </a:cubicBezTo>
                  <a:cubicBezTo>
                    <a:pt x="230614" y="2868380"/>
                    <a:pt x="234661" y="2853475"/>
                    <a:pt x="238125" y="2839616"/>
                  </a:cubicBezTo>
                  <a:cubicBezTo>
                    <a:pt x="232118" y="2791557"/>
                    <a:pt x="237410" y="2813655"/>
                    <a:pt x="223838" y="2772941"/>
                  </a:cubicBezTo>
                  <a:lnTo>
                    <a:pt x="219075" y="2758654"/>
                  </a:lnTo>
                  <a:lnTo>
                    <a:pt x="214313" y="2744366"/>
                  </a:lnTo>
                  <a:cubicBezTo>
                    <a:pt x="215900" y="2733254"/>
                    <a:pt x="218059" y="2722208"/>
                    <a:pt x="219075" y="2711029"/>
                  </a:cubicBezTo>
                  <a:cubicBezTo>
                    <a:pt x="224541" y="2650908"/>
                    <a:pt x="222312" y="2639031"/>
                    <a:pt x="228600" y="2582441"/>
                  </a:cubicBezTo>
                  <a:cubicBezTo>
                    <a:pt x="232678" y="2545741"/>
                    <a:pt x="232215" y="2564366"/>
                    <a:pt x="238125" y="2534816"/>
                  </a:cubicBezTo>
                  <a:cubicBezTo>
                    <a:pt x="243471" y="2508084"/>
                    <a:pt x="244472" y="2491986"/>
                    <a:pt x="247650" y="2463379"/>
                  </a:cubicBezTo>
                  <a:cubicBezTo>
                    <a:pt x="236327" y="2429405"/>
                    <a:pt x="252383" y="2470479"/>
                    <a:pt x="228600" y="2434804"/>
                  </a:cubicBezTo>
                  <a:cubicBezTo>
                    <a:pt x="225815" y="2430627"/>
                    <a:pt x="226083" y="2425006"/>
                    <a:pt x="223838" y="2420516"/>
                  </a:cubicBezTo>
                  <a:cubicBezTo>
                    <a:pt x="221278" y="2415397"/>
                    <a:pt x="217488" y="2410991"/>
                    <a:pt x="214313" y="2406229"/>
                  </a:cubicBezTo>
                  <a:cubicBezTo>
                    <a:pt x="212725" y="2399879"/>
                    <a:pt x="210970" y="2393569"/>
                    <a:pt x="209550" y="2387179"/>
                  </a:cubicBezTo>
                  <a:cubicBezTo>
                    <a:pt x="207794" y="2379277"/>
                    <a:pt x="206918" y="2371176"/>
                    <a:pt x="204788" y="2363366"/>
                  </a:cubicBezTo>
                  <a:cubicBezTo>
                    <a:pt x="202146" y="2353680"/>
                    <a:pt x="200832" y="2343145"/>
                    <a:pt x="195263" y="2334791"/>
                  </a:cubicBezTo>
                  <a:cubicBezTo>
                    <a:pt x="184828" y="2319138"/>
                    <a:pt x="185904" y="2323468"/>
                    <a:pt x="180975" y="2306216"/>
                  </a:cubicBezTo>
                  <a:cubicBezTo>
                    <a:pt x="179177" y="2299922"/>
                    <a:pt x="177633" y="2293556"/>
                    <a:pt x="176213" y="2287166"/>
                  </a:cubicBezTo>
                  <a:cubicBezTo>
                    <a:pt x="172253" y="2269346"/>
                    <a:pt x="171033" y="2248649"/>
                    <a:pt x="157163" y="2234779"/>
                  </a:cubicBezTo>
                  <a:cubicBezTo>
                    <a:pt x="153115" y="2230732"/>
                    <a:pt x="148136" y="2227509"/>
                    <a:pt x="142875" y="2225254"/>
                  </a:cubicBezTo>
                  <a:cubicBezTo>
                    <a:pt x="136859" y="2222676"/>
                    <a:pt x="130175" y="2222079"/>
                    <a:pt x="123825" y="2220491"/>
                  </a:cubicBezTo>
                  <a:cubicBezTo>
                    <a:pt x="120650" y="2215729"/>
                    <a:pt x="116860" y="2211323"/>
                    <a:pt x="114300" y="2206204"/>
                  </a:cubicBezTo>
                  <a:cubicBezTo>
                    <a:pt x="112055" y="2201714"/>
                    <a:pt x="111976" y="2196304"/>
                    <a:pt x="109538" y="2191916"/>
                  </a:cubicBezTo>
                  <a:cubicBezTo>
                    <a:pt x="82242" y="2142781"/>
                    <a:pt x="96504" y="2181385"/>
                    <a:pt x="85725" y="2149054"/>
                  </a:cubicBezTo>
                  <a:cubicBezTo>
                    <a:pt x="87313" y="2123654"/>
                    <a:pt x="90488" y="2098304"/>
                    <a:pt x="90488" y="2072854"/>
                  </a:cubicBezTo>
                  <a:cubicBezTo>
                    <a:pt x="90488" y="2067834"/>
                    <a:pt x="88861" y="2062486"/>
                    <a:pt x="85725" y="2058566"/>
                  </a:cubicBezTo>
                  <a:cubicBezTo>
                    <a:pt x="82149" y="2054097"/>
                    <a:pt x="76200" y="2052216"/>
                    <a:pt x="71438" y="2049041"/>
                  </a:cubicBezTo>
                  <a:cubicBezTo>
                    <a:pt x="68263" y="2044279"/>
                    <a:pt x="65960" y="2038801"/>
                    <a:pt x="61913" y="2034754"/>
                  </a:cubicBezTo>
                  <a:cubicBezTo>
                    <a:pt x="57865" y="2030707"/>
                    <a:pt x="50659" y="2030083"/>
                    <a:pt x="47625" y="2025229"/>
                  </a:cubicBezTo>
                  <a:cubicBezTo>
                    <a:pt x="47620" y="2025221"/>
                    <a:pt x="35721" y="1989514"/>
                    <a:pt x="33338" y="1982366"/>
                  </a:cubicBezTo>
                  <a:cubicBezTo>
                    <a:pt x="31751" y="1977604"/>
                    <a:pt x="31360" y="1972256"/>
                    <a:pt x="28575" y="1968079"/>
                  </a:cubicBezTo>
                  <a:lnTo>
                    <a:pt x="9525" y="1939504"/>
                  </a:lnTo>
                  <a:cubicBezTo>
                    <a:pt x="5358" y="1922833"/>
                    <a:pt x="0" y="1904176"/>
                    <a:pt x="0" y="1887116"/>
                  </a:cubicBezTo>
                  <a:cubicBezTo>
                    <a:pt x="0" y="1866418"/>
                    <a:pt x="2196" y="1845742"/>
                    <a:pt x="4763" y="1825204"/>
                  </a:cubicBezTo>
                  <a:cubicBezTo>
                    <a:pt x="5386" y="1820223"/>
                    <a:pt x="8146" y="1815743"/>
                    <a:pt x="9525" y="1810916"/>
                  </a:cubicBezTo>
                  <a:cubicBezTo>
                    <a:pt x="23916" y="1760546"/>
                    <a:pt x="1185" y="1831177"/>
                    <a:pt x="23813" y="1763291"/>
                  </a:cubicBezTo>
                  <a:lnTo>
                    <a:pt x="33338" y="1734716"/>
                  </a:lnTo>
                  <a:lnTo>
                    <a:pt x="38100" y="1720429"/>
                  </a:lnTo>
                  <a:cubicBezTo>
                    <a:pt x="44129" y="1702342"/>
                    <a:pt x="47346" y="1685596"/>
                    <a:pt x="71438" y="1677566"/>
                  </a:cubicBezTo>
                  <a:lnTo>
                    <a:pt x="85725" y="1672804"/>
                  </a:lnTo>
                  <a:cubicBezTo>
                    <a:pt x="88900" y="1668041"/>
                    <a:pt x="90780" y="1662092"/>
                    <a:pt x="95250" y="1658516"/>
                  </a:cubicBezTo>
                  <a:cubicBezTo>
                    <a:pt x="99170" y="1655380"/>
                    <a:pt x="105048" y="1655999"/>
                    <a:pt x="109538" y="1653754"/>
                  </a:cubicBezTo>
                  <a:cubicBezTo>
                    <a:pt x="114657" y="1651194"/>
                    <a:pt x="118706" y="1646789"/>
                    <a:pt x="123825" y="1644229"/>
                  </a:cubicBezTo>
                  <a:cubicBezTo>
                    <a:pt x="128315" y="1641984"/>
                    <a:pt x="133623" y="1641711"/>
                    <a:pt x="138113" y="1639466"/>
                  </a:cubicBezTo>
                  <a:cubicBezTo>
                    <a:pt x="143232" y="1636906"/>
                    <a:pt x="147281" y="1632501"/>
                    <a:pt x="152400" y="1629941"/>
                  </a:cubicBezTo>
                  <a:cubicBezTo>
                    <a:pt x="167080" y="1622601"/>
                    <a:pt x="191662" y="1622057"/>
                    <a:pt x="204788" y="1620416"/>
                  </a:cubicBezTo>
                  <a:cubicBezTo>
                    <a:pt x="206375" y="1615654"/>
                    <a:pt x="207305" y="1610619"/>
                    <a:pt x="209550" y="1606129"/>
                  </a:cubicBezTo>
                  <a:cubicBezTo>
                    <a:pt x="215447" y="1594335"/>
                    <a:pt x="221116" y="1587759"/>
                    <a:pt x="233363" y="1582316"/>
                  </a:cubicBezTo>
                  <a:cubicBezTo>
                    <a:pt x="242538" y="1578238"/>
                    <a:pt x="261938" y="1572791"/>
                    <a:pt x="261938" y="1572791"/>
                  </a:cubicBezTo>
                  <a:cubicBezTo>
                    <a:pt x="263525" y="1568029"/>
                    <a:pt x="265321" y="1563331"/>
                    <a:pt x="266700" y="1558504"/>
                  </a:cubicBezTo>
                  <a:cubicBezTo>
                    <a:pt x="268498" y="1552210"/>
                    <a:pt x="268536" y="1545308"/>
                    <a:pt x="271463" y="1539454"/>
                  </a:cubicBezTo>
                  <a:cubicBezTo>
                    <a:pt x="279047" y="1524285"/>
                    <a:pt x="291362" y="1507789"/>
                    <a:pt x="304800" y="1496591"/>
                  </a:cubicBezTo>
                  <a:cubicBezTo>
                    <a:pt x="309197" y="1492927"/>
                    <a:pt x="314325" y="1490241"/>
                    <a:pt x="319088" y="1487066"/>
                  </a:cubicBezTo>
                  <a:cubicBezTo>
                    <a:pt x="353216" y="1435874"/>
                    <a:pt x="322662" y="1473768"/>
                    <a:pt x="352425" y="1448966"/>
                  </a:cubicBezTo>
                  <a:cubicBezTo>
                    <a:pt x="357599" y="1444654"/>
                    <a:pt x="361109" y="1438415"/>
                    <a:pt x="366713" y="1434679"/>
                  </a:cubicBezTo>
                  <a:cubicBezTo>
                    <a:pt x="370890" y="1431894"/>
                    <a:pt x="376510" y="1432161"/>
                    <a:pt x="381000" y="1429916"/>
                  </a:cubicBezTo>
                  <a:cubicBezTo>
                    <a:pt x="386120" y="1427356"/>
                    <a:pt x="390525" y="1423566"/>
                    <a:pt x="395288" y="1420391"/>
                  </a:cubicBezTo>
                  <a:cubicBezTo>
                    <a:pt x="398463" y="1415629"/>
                    <a:pt x="402488" y="1411334"/>
                    <a:pt x="404813" y="1406104"/>
                  </a:cubicBezTo>
                  <a:cubicBezTo>
                    <a:pt x="408891" y="1396929"/>
                    <a:pt x="411163" y="1387054"/>
                    <a:pt x="414338" y="1377529"/>
                  </a:cubicBezTo>
                  <a:cubicBezTo>
                    <a:pt x="415925" y="1372766"/>
                    <a:pt x="416315" y="1367418"/>
                    <a:pt x="419100" y="1363241"/>
                  </a:cubicBezTo>
                  <a:lnTo>
                    <a:pt x="428625" y="1348954"/>
                  </a:lnTo>
                  <a:cubicBezTo>
                    <a:pt x="426030" y="1341168"/>
                    <a:pt x="422114" y="1325239"/>
                    <a:pt x="414338" y="1320379"/>
                  </a:cubicBezTo>
                  <a:cubicBezTo>
                    <a:pt x="405824" y="1315058"/>
                    <a:pt x="395288" y="1314029"/>
                    <a:pt x="385763" y="1310854"/>
                  </a:cubicBezTo>
                  <a:lnTo>
                    <a:pt x="371475" y="1306091"/>
                  </a:lnTo>
                  <a:lnTo>
                    <a:pt x="357188" y="1301329"/>
                  </a:lnTo>
                  <a:cubicBezTo>
                    <a:pt x="352425" y="1298154"/>
                    <a:pt x="346476" y="1296274"/>
                    <a:pt x="342900" y="1291804"/>
                  </a:cubicBezTo>
                  <a:cubicBezTo>
                    <a:pt x="339764" y="1287884"/>
                    <a:pt x="340383" y="1282006"/>
                    <a:pt x="338138" y="1277516"/>
                  </a:cubicBezTo>
                  <a:cubicBezTo>
                    <a:pt x="330201" y="1261642"/>
                    <a:pt x="328612" y="1263228"/>
                    <a:pt x="314325" y="1253704"/>
                  </a:cubicBezTo>
                  <a:lnTo>
                    <a:pt x="285750" y="1210841"/>
                  </a:lnTo>
                  <a:lnTo>
                    <a:pt x="276225" y="1196554"/>
                  </a:lnTo>
                  <a:lnTo>
                    <a:pt x="266700" y="1182266"/>
                  </a:lnTo>
                  <a:lnTo>
                    <a:pt x="252413" y="1139404"/>
                  </a:lnTo>
                  <a:lnTo>
                    <a:pt x="247650" y="1125116"/>
                  </a:lnTo>
                  <a:cubicBezTo>
                    <a:pt x="246063" y="1109241"/>
                    <a:pt x="245144" y="1093285"/>
                    <a:pt x="242888" y="1077491"/>
                  </a:cubicBezTo>
                  <a:cubicBezTo>
                    <a:pt x="241394" y="1067031"/>
                    <a:pt x="236754" y="1054328"/>
                    <a:pt x="233363" y="1044154"/>
                  </a:cubicBezTo>
                  <a:cubicBezTo>
                    <a:pt x="234950" y="1026691"/>
                    <a:pt x="238125" y="1009301"/>
                    <a:pt x="238125" y="991766"/>
                  </a:cubicBezTo>
                  <a:cubicBezTo>
                    <a:pt x="238125" y="978967"/>
                    <a:pt x="233363" y="966465"/>
                    <a:pt x="233363" y="953666"/>
                  </a:cubicBezTo>
                  <a:cubicBezTo>
                    <a:pt x="233363" y="900939"/>
                    <a:pt x="236677" y="909972"/>
                    <a:pt x="242888" y="872704"/>
                  </a:cubicBezTo>
                  <a:cubicBezTo>
                    <a:pt x="251131" y="823244"/>
                    <a:pt x="242256" y="855545"/>
                    <a:pt x="257175" y="810791"/>
                  </a:cubicBezTo>
                  <a:lnTo>
                    <a:pt x="261938" y="796504"/>
                  </a:lnTo>
                  <a:cubicBezTo>
                    <a:pt x="258763" y="786979"/>
                    <a:pt x="257982" y="776283"/>
                    <a:pt x="252413" y="767929"/>
                  </a:cubicBezTo>
                  <a:cubicBezTo>
                    <a:pt x="240103" y="749464"/>
                    <a:pt x="244698" y="759071"/>
                    <a:pt x="238125" y="739354"/>
                  </a:cubicBezTo>
                  <a:cubicBezTo>
                    <a:pt x="234933" y="720197"/>
                    <a:pt x="237231" y="709884"/>
                    <a:pt x="223838" y="696491"/>
                  </a:cubicBezTo>
                  <a:cubicBezTo>
                    <a:pt x="219791" y="692444"/>
                    <a:pt x="214313" y="690141"/>
                    <a:pt x="209550" y="686966"/>
                  </a:cubicBezTo>
                  <a:cubicBezTo>
                    <a:pt x="207963" y="682204"/>
                    <a:pt x="207033" y="677169"/>
                    <a:pt x="204788" y="672679"/>
                  </a:cubicBezTo>
                  <a:cubicBezTo>
                    <a:pt x="202228" y="667559"/>
                    <a:pt x="196204" y="664037"/>
                    <a:pt x="195263" y="658391"/>
                  </a:cubicBezTo>
                  <a:cubicBezTo>
                    <a:pt x="193767" y="649414"/>
                    <a:pt x="206440" y="636035"/>
                    <a:pt x="209550" y="629816"/>
                  </a:cubicBezTo>
                  <a:cubicBezTo>
                    <a:pt x="217296" y="614324"/>
                    <a:pt x="210191" y="614889"/>
                    <a:pt x="223838" y="601241"/>
                  </a:cubicBezTo>
                  <a:cubicBezTo>
                    <a:pt x="227885" y="597194"/>
                    <a:pt x="233363" y="594891"/>
                    <a:pt x="238125" y="591716"/>
                  </a:cubicBezTo>
                  <a:cubicBezTo>
                    <a:pt x="239713" y="586954"/>
                    <a:pt x="239752" y="581349"/>
                    <a:pt x="242888" y="577429"/>
                  </a:cubicBezTo>
                  <a:cubicBezTo>
                    <a:pt x="246464" y="572960"/>
                    <a:pt x="252778" y="571568"/>
                    <a:pt x="257175" y="567904"/>
                  </a:cubicBezTo>
                  <a:cubicBezTo>
                    <a:pt x="262349" y="563592"/>
                    <a:pt x="266289" y="557928"/>
                    <a:pt x="271463" y="553616"/>
                  </a:cubicBezTo>
                  <a:cubicBezTo>
                    <a:pt x="288839" y="539135"/>
                    <a:pt x="284662" y="549573"/>
                    <a:pt x="300038" y="529804"/>
                  </a:cubicBezTo>
                  <a:cubicBezTo>
                    <a:pt x="307066" y="520768"/>
                    <a:pt x="312738" y="510754"/>
                    <a:pt x="319088" y="501229"/>
                  </a:cubicBezTo>
                  <a:lnTo>
                    <a:pt x="328613" y="486941"/>
                  </a:lnTo>
                  <a:cubicBezTo>
                    <a:pt x="331788" y="477416"/>
                    <a:pt x="337304" y="468372"/>
                    <a:pt x="338138" y="458366"/>
                  </a:cubicBezTo>
                  <a:cubicBezTo>
                    <a:pt x="339203" y="445586"/>
                    <a:pt x="337935" y="406385"/>
                    <a:pt x="347663" y="386929"/>
                  </a:cubicBezTo>
                  <a:cubicBezTo>
                    <a:pt x="350223" y="381809"/>
                    <a:pt x="354013" y="377404"/>
                    <a:pt x="357188" y="372641"/>
                  </a:cubicBezTo>
                  <a:lnTo>
                    <a:pt x="366713" y="344066"/>
                  </a:lnTo>
                  <a:cubicBezTo>
                    <a:pt x="368300" y="339304"/>
                    <a:pt x="368691" y="333956"/>
                    <a:pt x="371475" y="329779"/>
                  </a:cubicBezTo>
                  <a:lnTo>
                    <a:pt x="381000" y="315491"/>
                  </a:lnTo>
                  <a:cubicBezTo>
                    <a:pt x="382588" y="305966"/>
                    <a:pt x="383869" y="296385"/>
                    <a:pt x="385763" y="286916"/>
                  </a:cubicBezTo>
                  <a:cubicBezTo>
                    <a:pt x="387047" y="280498"/>
                    <a:pt x="390525" y="274411"/>
                    <a:pt x="390525" y="267866"/>
                  </a:cubicBezTo>
                  <a:cubicBezTo>
                    <a:pt x="390525" y="256641"/>
                    <a:pt x="387350" y="245641"/>
                    <a:pt x="385763" y="234529"/>
                  </a:cubicBezTo>
                  <a:cubicBezTo>
                    <a:pt x="387593" y="223550"/>
                    <a:pt x="389425" y="203392"/>
                    <a:pt x="395288" y="191666"/>
                  </a:cubicBezTo>
                  <a:cubicBezTo>
                    <a:pt x="397848" y="186547"/>
                    <a:pt x="401638" y="182141"/>
                    <a:pt x="404813" y="177379"/>
                  </a:cubicBezTo>
                  <a:lnTo>
                    <a:pt x="414338" y="148804"/>
                  </a:lnTo>
                  <a:lnTo>
                    <a:pt x="419100" y="134516"/>
                  </a:lnTo>
                  <a:cubicBezTo>
                    <a:pt x="412718" y="77077"/>
                    <a:pt x="410165" y="108640"/>
                    <a:pt x="419100" y="77366"/>
                  </a:cubicBezTo>
                  <a:cubicBezTo>
                    <a:pt x="422840" y="64275"/>
                    <a:pt x="422341" y="53695"/>
                    <a:pt x="433388" y="44029"/>
                  </a:cubicBezTo>
                  <a:cubicBezTo>
                    <a:pt x="456115" y="24143"/>
                    <a:pt x="463559" y="24447"/>
                    <a:pt x="490538" y="15454"/>
                  </a:cubicBezTo>
                  <a:lnTo>
                    <a:pt x="504825" y="10691"/>
                  </a:lnTo>
                  <a:lnTo>
                    <a:pt x="519113" y="5929"/>
                  </a:lnTo>
                  <a:cubicBezTo>
                    <a:pt x="523875" y="7516"/>
                    <a:pt x="528380" y="10691"/>
                    <a:pt x="533400" y="10691"/>
                  </a:cubicBezTo>
                  <a:cubicBezTo>
                    <a:pt x="562723" y="10691"/>
                    <a:pt x="532912" y="-13365"/>
                    <a:pt x="581025" y="10691"/>
                  </a:cubicBezTo>
                  <a:cubicBezTo>
                    <a:pt x="584200" y="12278"/>
                    <a:pt x="556419" y="372"/>
                    <a:pt x="561975" y="1166"/>
                  </a:cubicBezTo>
                  <a:close/>
                </a:path>
              </a:pathLst>
            </a:custGeom>
            <a:solidFill>
              <a:schemeClr val="bg1"/>
            </a:solidFill>
            <a:ln w="25400" cap="flat" cmpd="sng" algn="ctr">
              <a:noFill/>
              <a:prstDash val="solid"/>
              <a:round/>
              <a:headEnd type="none" w="med" len="med"/>
              <a:tailEnd type="none" w="med" len="med"/>
            </a:ln>
            <a:effectLst>
              <a:outerShdw blurRad="88900" dist="127000" dir="480000" algn="t" rotWithShape="0">
                <a:prstClr val="black">
                  <a:alpha val="21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8" name="Picture 5"/>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4476750" y="381000"/>
              <a:ext cx="3086100" cy="3448050"/>
            </a:xfrm>
            <a:prstGeom prst="rect">
              <a:avLst/>
            </a:prstGeom>
            <a:extLst>
              <a:ext uri="{53640926-AAD7-44D8-BBD7-CCE9431645EC}">
                <a14:shadowObscured xmlns:a14="http://schemas.microsoft.com/office/drawing/2010/main" xmlns="" val="1"/>
              </a:ext>
            </a:extLst>
          </p:spPr>
        </p:pic>
      </p:grpSp>
      <p:grpSp>
        <p:nvGrpSpPr>
          <p:cNvPr id="66" name="Group 65"/>
          <p:cNvGrpSpPr/>
          <p:nvPr/>
        </p:nvGrpSpPr>
        <p:grpSpPr>
          <a:xfrm flipH="1">
            <a:off x="671825" y="860875"/>
            <a:ext cx="3119495" cy="3448050"/>
            <a:chOff x="4476750" y="381000"/>
            <a:chExt cx="3119495" cy="3448050"/>
          </a:xfrm>
        </p:grpSpPr>
        <p:sp>
          <p:nvSpPr>
            <p:cNvPr id="67" name="Freeform 66"/>
            <p:cNvSpPr/>
            <p:nvPr/>
          </p:nvSpPr>
          <p:spPr bwMode="auto">
            <a:xfrm>
              <a:off x="5457827" y="413172"/>
              <a:ext cx="2138418" cy="3253954"/>
            </a:xfrm>
            <a:custGeom>
              <a:avLst/>
              <a:gdLst>
                <a:gd name="connsiteX0" fmla="*/ 561975 w 2138418"/>
                <a:gd name="connsiteY0" fmla="*/ 1166 h 3268241"/>
                <a:gd name="connsiteX1" fmla="*/ 614363 w 2138418"/>
                <a:gd name="connsiteY1" fmla="*/ 15454 h 3268241"/>
                <a:gd name="connsiteX2" fmla="*/ 642938 w 2138418"/>
                <a:gd name="connsiteY2" fmla="*/ 24979 h 3268241"/>
                <a:gd name="connsiteX3" fmla="*/ 657225 w 2138418"/>
                <a:gd name="connsiteY3" fmla="*/ 34504 h 3268241"/>
                <a:gd name="connsiteX4" fmla="*/ 666750 w 2138418"/>
                <a:gd name="connsiteY4" fmla="*/ 48791 h 3268241"/>
                <a:gd name="connsiteX5" fmla="*/ 681038 w 2138418"/>
                <a:gd name="connsiteY5" fmla="*/ 96416 h 3268241"/>
                <a:gd name="connsiteX6" fmla="*/ 690563 w 2138418"/>
                <a:gd name="connsiteY6" fmla="*/ 182141 h 3268241"/>
                <a:gd name="connsiteX7" fmla="*/ 700088 w 2138418"/>
                <a:gd name="connsiteY7" fmla="*/ 248816 h 3268241"/>
                <a:gd name="connsiteX8" fmla="*/ 704850 w 2138418"/>
                <a:gd name="connsiteY8" fmla="*/ 263104 h 3268241"/>
                <a:gd name="connsiteX9" fmla="*/ 719138 w 2138418"/>
                <a:gd name="connsiteY9" fmla="*/ 320254 h 3268241"/>
                <a:gd name="connsiteX10" fmla="*/ 723900 w 2138418"/>
                <a:gd name="connsiteY10" fmla="*/ 334541 h 3268241"/>
                <a:gd name="connsiteX11" fmla="*/ 733425 w 2138418"/>
                <a:gd name="connsiteY11" fmla="*/ 348829 h 3268241"/>
                <a:gd name="connsiteX12" fmla="*/ 742950 w 2138418"/>
                <a:gd name="connsiteY12" fmla="*/ 377404 h 3268241"/>
                <a:gd name="connsiteX13" fmla="*/ 752475 w 2138418"/>
                <a:gd name="connsiteY13" fmla="*/ 405979 h 3268241"/>
                <a:gd name="connsiteX14" fmla="*/ 757238 w 2138418"/>
                <a:gd name="connsiteY14" fmla="*/ 420266 h 3268241"/>
                <a:gd name="connsiteX15" fmla="*/ 766763 w 2138418"/>
                <a:gd name="connsiteY15" fmla="*/ 434554 h 3268241"/>
                <a:gd name="connsiteX16" fmla="*/ 795338 w 2138418"/>
                <a:gd name="connsiteY16" fmla="*/ 491704 h 3268241"/>
                <a:gd name="connsiteX17" fmla="*/ 804863 w 2138418"/>
                <a:gd name="connsiteY17" fmla="*/ 505991 h 3268241"/>
                <a:gd name="connsiteX18" fmla="*/ 819150 w 2138418"/>
                <a:gd name="connsiteY18" fmla="*/ 515516 h 3268241"/>
                <a:gd name="connsiteX19" fmla="*/ 838200 w 2138418"/>
                <a:gd name="connsiteY19" fmla="*/ 539329 h 3268241"/>
                <a:gd name="connsiteX20" fmla="*/ 847725 w 2138418"/>
                <a:gd name="connsiteY20" fmla="*/ 553616 h 3268241"/>
                <a:gd name="connsiteX21" fmla="*/ 890588 w 2138418"/>
                <a:gd name="connsiteY21" fmla="*/ 591716 h 3268241"/>
                <a:gd name="connsiteX22" fmla="*/ 900113 w 2138418"/>
                <a:gd name="connsiteY22" fmla="*/ 606004 h 3268241"/>
                <a:gd name="connsiteX23" fmla="*/ 914400 w 2138418"/>
                <a:gd name="connsiteY23" fmla="*/ 615529 h 3268241"/>
                <a:gd name="connsiteX24" fmla="*/ 909638 w 2138418"/>
                <a:gd name="connsiteY24" fmla="*/ 639341 h 3268241"/>
                <a:gd name="connsiteX25" fmla="*/ 895350 w 2138418"/>
                <a:gd name="connsiteY25" fmla="*/ 682204 h 3268241"/>
                <a:gd name="connsiteX26" fmla="*/ 885825 w 2138418"/>
                <a:gd name="connsiteY26" fmla="*/ 710779 h 3268241"/>
                <a:gd name="connsiteX27" fmla="*/ 876300 w 2138418"/>
                <a:gd name="connsiteY27" fmla="*/ 725066 h 3268241"/>
                <a:gd name="connsiteX28" fmla="*/ 857250 w 2138418"/>
                <a:gd name="connsiteY28" fmla="*/ 748879 h 3268241"/>
                <a:gd name="connsiteX29" fmla="*/ 852488 w 2138418"/>
                <a:gd name="connsiteY29" fmla="*/ 763166 h 3268241"/>
                <a:gd name="connsiteX30" fmla="*/ 838200 w 2138418"/>
                <a:gd name="connsiteY30" fmla="*/ 791741 h 3268241"/>
                <a:gd name="connsiteX31" fmla="*/ 852488 w 2138418"/>
                <a:gd name="connsiteY31" fmla="*/ 844129 h 3268241"/>
                <a:gd name="connsiteX32" fmla="*/ 885825 w 2138418"/>
                <a:gd name="connsiteY32" fmla="*/ 853654 h 3268241"/>
                <a:gd name="connsiteX33" fmla="*/ 914400 w 2138418"/>
                <a:gd name="connsiteY33" fmla="*/ 863179 h 3268241"/>
                <a:gd name="connsiteX34" fmla="*/ 957263 w 2138418"/>
                <a:gd name="connsiteY34" fmla="*/ 877466 h 3268241"/>
                <a:gd name="connsiteX35" fmla="*/ 985838 w 2138418"/>
                <a:gd name="connsiteY35" fmla="*/ 886991 h 3268241"/>
                <a:gd name="connsiteX36" fmla="*/ 1014413 w 2138418"/>
                <a:gd name="connsiteY36" fmla="*/ 891754 h 3268241"/>
                <a:gd name="connsiteX37" fmla="*/ 1047750 w 2138418"/>
                <a:gd name="connsiteY37" fmla="*/ 886991 h 3268241"/>
                <a:gd name="connsiteX38" fmla="*/ 1076325 w 2138418"/>
                <a:gd name="connsiteY38" fmla="*/ 891754 h 3268241"/>
                <a:gd name="connsiteX39" fmla="*/ 1114425 w 2138418"/>
                <a:gd name="connsiteY39" fmla="*/ 896516 h 3268241"/>
                <a:gd name="connsiteX40" fmla="*/ 1133475 w 2138418"/>
                <a:gd name="connsiteY40" fmla="*/ 901279 h 3268241"/>
                <a:gd name="connsiteX41" fmla="*/ 1166813 w 2138418"/>
                <a:gd name="connsiteY41" fmla="*/ 906041 h 3268241"/>
                <a:gd name="connsiteX42" fmla="*/ 1190625 w 2138418"/>
                <a:gd name="connsiteY42" fmla="*/ 934616 h 3268241"/>
                <a:gd name="connsiteX43" fmla="*/ 1204913 w 2138418"/>
                <a:gd name="connsiteY43" fmla="*/ 948904 h 3268241"/>
                <a:gd name="connsiteX44" fmla="*/ 1209675 w 2138418"/>
                <a:gd name="connsiteY44" fmla="*/ 963191 h 3268241"/>
                <a:gd name="connsiteX45" fmla="*/ 1190625 w 2138418"/>
                <a:gd name="connsiteY45" fmla="*/ 987004 h 3268241"/>
                <a:gd name="connsiteX46" fmla="*/ 1176338 w 2138418"/>
                <a:gd name="connsiteY46" fmla="*/ 1015579 h 3268241"/>
                <a:gd name="connsiteX47" fmla="*/ 1162050 w 2138418"/>
                <a:gd name="connsiteY47" fmla="*/ 1029866 h 3268241"/>
                <a:gd name="connsiteX48" fmla="*/ 1133475 w 2138418"/>
                <a:gd name="connsiteY48" fmla="*/ 1039391 h 3268241"/>
                <a:gd name="connsiteX49" fmla="*/ 1095375 w 2138418"/>
                <a:gd name="connsiteY49" fmla="*/ 1034629 h 3268241"/>
                <a:gd name="connsiteX50" fmla="*/ 1033463 w 2138418"/>
                <a:gd name="connsiteY50" fmla="*/ 1048916 h 3268241"/>
                <a:gd name="connsiteX51" fmla="*/ 1014413 w 2138418"/>
                <a:gd name="connsiteY51" fmla="*/ 1053679 h 3268241"/>
                <a:gd name="connsiteX52" fmla="*/ 976313 w 2138418"/>
                <a:gd name="connsiteY52" fmla="*/ 1048916 h 3268241"/>
                <a:gd name="connsiteX53" fmla="*/ 890588 w 2138418"/>
                <a:gd name="connsiteY53" fmla="*/ 1058441 h 3268241"/>
                <a:gd name="connsiteX54" fmla="*/ 857250 w 2138418"/>
                <a:gd name="connsiteY54" fmla="*/ 1082254 h 3268241"/>
                <a:gd name="connsiteX55" fmla="*/ 847725 w 2138418"/>
                <a:gd name="connsiteY55" fmla="*/ 1125116 h 3268241"/>
                <a:gd name="connsiteX56" fmla="*/ 833438 w 2138418"/>
                <a:gd name="connsiteY56" fmla="*/ 1134641 h 3268241"/>
                <a:gd name="connsiteX57" fmla="*/ 819150 w 2138418"/>
                <a:gd name="connsiteY57" fmla="*/ 1163216 h 3268241"/>
                <a:gd name="connsiteX58" fmla="*/ 814388 w 2138418"/>
                <a:gd name="connsiteY58" fmla="*/ 1177504 h 3268241"/>
                <a:gd name="connsiteX59" fmla="*/ 804863 w 2138418"/>
                <a:gd name="connsiteY59" fmla="*/ 1191791 h 3268241"/>
                <a:gd name="connsiteX60" fmla="*/ 800100 w 2138418"/>
                <a:gd name="connsiteY60" fmla="*/ 1206079 h 3268241"/>
                <a:gd name="connsiteX61" fmla="*/ 781050 w 2138418"/>
                <a:gd name="connsiteY61" fmla="*/ 1234654 h 3268241"/>
                <a:gd name="connsiteX62" fmla="*/ 762000 w 2138418"/>
                <a:gd name="connsiteY62" fmla="*/ 1263229 h 3268241"/>
                <a:gd name="connsiteX63" fmla="*/ 752475 w 2138418"/>
                <a:gd name="connsiteY63" fmla="*/ 1277516 h 3268241"/>
                <a:gd name="connsiteX64" fmla="*/ 738188 w 2138418"/>
                <a:gd name="connsiteY64" fmla="*/ 1287041 h 3268241"/>
                <a:gd name="connsiteX65" fmla="*/ 723900 w 2138418"/>
                <a:gd name="connsiteY65" fmla="*/ 1291804 h 3268241"/>
                <a:gd name="connsiteX66" fmla="*/ 695325 w 2138418"/>
                <a:gd name="connsiteY66" fmla="*/ 1310854 h 3268241"/>
                <a:gd name="connsiteX67" fmla="*/ 681038 w 2138418"/>
                <a:gd name="connsiteY67" fmla="*/ 1320379 h 3268241"/>
                <a:gd name="connsiteX68" fmla="*/ 671513 w 2138418"/>
                <a:gd name="connsiteY68" fmla="*/ 1348954 h 3268241"/>
                <a:gd name="connsiteX69" fmla="*/ 681038 w 2138418"/>
                <a:gd name="connsiteY69" fmla="*/ 1382291 h 3268241"/>
                <a:gd name="connsiteX70" fmla="*/ 690563 w 2138418"/>
                <a:gd name="connsiteY70" fmla="*/ 1396579 h 3268241"/>
                <a:gd name="connsiteX71" fmla="*/ 719138 w 2138418"/>
                <a:gd name="connsiteY71" fmla="*/ 1415629 h 3268241"/>
                <a:gd name="connsiteX72" fmla="*/ 733425 w 2138418"/>
                <a:gd name="connsiteY72" fmla="*/ 1425154 h 3268241"/>
                <a:gd name="connsiteX73" fmla="*/ 742950 w 2138418"/>
                <a:gd name="connsiteY73" fmla="*/ 1439441 h 3268241"/>
                <a:gd name="connsiteX74" fmla="*/ 762000 w 2138418"/>
                <a:gd name="connsiteY74" fmla="*/ 1453729 h 3268241"/>
                <a:gd name="connsiteX75" fmla="*/ 804863 w 2138418"/>
                <a:gd name="connsiteY75" fmla="*/ 1477541 h 3268241"/>
                <a:gd name="connsiteX76" fmla="*/ 833438 w 2138418"/>
                <a:gd name="connsiteY76" fmla="*/ 1496591 h 3268241"/>
                <a:gd name="connsiteX77" fmla="*/ 852488 w 2138418"/>
                <a:gd name="connsiteY77" fmla="*/ 1529929 h 3268241"/>
                <a:gd name="connsiteX78" fmla="*/ 862013 w 2138418"/>
                <a:gd name="connsiteY78" fmla="*/ 1544216 h 3268241"/>
                <a:gd name="connsiteX79" fmla="*/ 876300 w 2138418"/>
                <a:gd name="connsiteY79" fmla="*/ 1548979 h 3268241"/>
                <a:gd name="connsiteX80" fmla="*/ 914400 w 2138418"/>
                <a:gd name="connsiteY80" fmla="*/ 1553741 h 3268241"/>
                <a:gd name="connsiteX81" fmla="*/ 928688 w 2138418"/>
                <a:gd name="connsiteY81" fmla="*/ 1548979 h 3268241"/>
                <a:gd name="connsiteX82" fmla="*/ 942975 w 2138418"/>
                <a:gd name="connsiteY82" fmla="*/ 1553741 h 3268241"/>
                <a:gd name="connsiteX83" fmla="*/ 990600 w 2138418"/>
                <a:gd name="connsiteY83" fmla="*/ 1568029 h 3268241"/>
                <a:gd name="connsiteX84" fmla="*/ 1004888 w 2138418"/>
                <a:gd name="connsiteY84" fmla="*/ 1577554 h 3268241"/>
                <a:gd name="connsiteX85" fmla="*/ 1014413 w 2138418"/>
                <a:gd name="connsiteY85" fmla="*/ 1591841 h 3268241"/>
                <a:gd name="connsiteX86" fmla="*/ 1042988 w 2138418"/>
                <a:gd name="connsiteY86" fmla="*/ 1601366 h 3268241"/>
                <a:gd name="connsiteX87" fmla="*/ 1071563 w 2138418"/>
                <a:gd name="connsiteY87" fmla="*/ 1591841 h 3268241"/>
                <a:gd name="connsiteX88" fmla="*/ 1109663 w 2138418"/>
                <a:gd name="connsiteY88" fmla="*/ 1582316 h 3268241"/>
                <a:gd name="connsiteX89" fmla="*/ 1176338 w 2138418"/>
                <a:gd name="connsiteY89" fmla="*/ 1596604 h 3268241"/>
                <a:gd name="connsiteX90" fmla="*/ 1204913 w 2138418"/>
                <a:gd name="connsiteY90" fmla="*/ 1606129 h 3268241"/>
                <a:gd name="connsiteX91" fmla="*/ 1219200 w 2138418"/>
                <a:gd name="connsiteY91" fmla="*/ 1601366 h 3268241"/>
                <a:gd name="connsiteX92" fmla="*/ 1271588 w 2138418"/>
                <a:gd name="connsiteY92" fmla="*/ 1615654 h 3268241"/>
                <a:gd name="connsiteX93" fmla="*/ 1285875 w 2138418"/>
                <a:gd name="connsiteY93" fmla="*/ 1620416 h 3268241"/>
                <a:gd name="connsiteX94" fmla="*/ 1300163 w 2138418"/>
                <a:gd name="connsiteY94" fmla="*/ 1629941 h 3268241"/>
                <a:gd name="connsiteX95" fmla="*/ 1314450 w 2138418"/>
                <a:gd name="connsiteY95" fmla="*/ 1644229 h 3268241"/>
                <a:gd name="connsiteX96" fmla="*/ 1343025 w 2138418"/>
                <a:gd name="connsiteY96" fmla="*/ 1653754 h 3268241"/>
                <a:gd name="connsiteX97" fmla="*/ 1366838 w 2138418"/>
                <a:gd name="connsiteY97" fmla="*/ 1648991 h 3268241"/>
                <a:gd name="connsiteX98" fmla="*/ 1381125 w 2138418"/>
                <a:gd name="connsiteY98" fmla="*/ 1653754 h 3268241"/>
                <a:gd name="connsiteX99" fmla="*/ 1385888 w 2138418"/>
                <a:gd name="connsiteY99" fmla="*/ 1639466 h 3268241"/>
                <a:gd name="connsiteX100" fmla="*/ 1400175 w 2138418"/>
                <a:gd name="connsiteY100" fmla="*/ 1648991 h 3268241"/>
                <a:gd name="connsiteX101" fmla="*/ 1452563 w 2138418"/>
                <a:gd name="connsiteY101" fmla="*/ 1658516 h 3268241"/>
                <a:gd name="connsiteX102" fmla="*/ 1471613 w 2138418"/>
                <a:gd name="connsiteY102" fmla="*/ 1663279 h 3268241"/>
                <a:gd name="connsiteX103" fmla="*/ 1514475 w 2138418"/>
                <a:gd name="connsiteY103" fmla="*/ 1668041 h 3268241"/>
                <a:gd name="connsiteX104" fmla="*/ 1557338 w 2138418"/>
                <a:gd name="connsiteY104" fmla="*/ 1677566 h 3268241"/>
                <a:gd name="connsiteX105" fmla="*/ 1585913 w 2138418"/>
                <a:gd name="connsiteY105" fmla="*/ 1682329 h 3268241"/>
                <a:gd name="connsiteX106" fmla="*/ 1600200 w 2138418"/>
                <a:gd name="connsiteY106" fmla="*/ 1687091 h 3268241"/>
                <a:gd name="connsiteX107" fmla="*/ 1638300 w 2138418"/>
                <a:gd name="connsiteY107" fmla="*/ 1691854 h 3268241"/>
                <a:gd name="connsiteX108" fmla="*/ 1652588 w 2138418"/>
                <a:gd name="connsiteY108" fmla="*/ 1696616 h 3268241"/>
                <a:gd name="connsiteX109" fmla="*/ 1671638 w 2138418"/>
                <a:gd name="connsiteY109" fmla="*/ 1701379 h 3268241"/>
                <a:gd name="connsiteX110" fmla="*/ 1728788 w 2138418"/>
                <a:gd name="connsiteY110" fmla="*/ 1729954 h 3268241"/>
                <a:gd name="connsiteX111" fmla="*/ 1852613 w 2138418"/>
                <a:gd name="connsiteY111" fmla="*/ 1744241 h 3268241"/>
                <a:gd name="connsiteX112" fmla="*/ 1933575 w 2138418"/>
                <a:gd name="connsiteY112" fmla="*/ 1734716 h 3268241"/>
                <a:gd name="connsiteX113" fmla="*/ 2009775 w 2138418"/>
                <a:gd name="connsiteY113" fmla="*/ 1725191 h 3268241"/>
                <a:gd name="connsiteX114" fmla="*/ 2024063 w 2138418"/>
                <a:gd name="connsiteY114" fmla="*/ 1729954 h 3268241"/>
                <a:gd name="connsiteX115" fmla="*/ 2062163 w 2138418"/>
                <a:gd name="connsiteY115" fmla="*/ 1739479 h 3268241"/>
                <a:gd name="connsiteX116" fmla="*/ 2090738 w 2138418"/>
                <a:gd name="connsiteY116" fmla="*/ 1753766 h 3268241"/>
                <a:gd name="connsiteX117" fmla="*/ 2109788 w 2138418"/>
                <a:gd name="connsiteY117" fmla="*/ 1777579 h 3268241"/>
                <a:gd name="connsiteX118" fmla="*/ 2128838 w 2138418"/>
                <a:gd name="connsiteY118" fmla="*/ 1806154 h 3268241"/>
                <a:gd name="connsiteX119" fmla="*/ 2138363 w 2138418"/>
                <a:gd name="connsiteY119" fmla="*/ 1839491 h 3268241"/>
                <a:gd name="connsiteX120" fmla="*/ 2133600 w 2138418"/>
                <a:gd name="connsiteY120" fmla="*/ 1853779 h 3268241"/>
                <a:gd name="connsiteX121" fmla="*/ 2138363 w 2138418"/>
                <a:gd name="connsiteY121" fmla="*/ 1868066 h 3268241"/>
                <a:gd name="connsiteX122" fmla="*/ 2128838 w 2138418"/>
                <a:gd name="connsiteY122" fmla="*/ 1896641 h 3268241"/>
                <a:gd name="connsiteX123" fmla="*/ 2119313 w 2138418"/>
                <a:gd name="connsiteY123" fmla="*/ 1929979 h 3268241"/>
                <a:gd name="connsiteX124" fmla="*/ 2114550 w 2138418"/>
                <a:gd name="connsiteY124" fmla="*/ 1944266 h 3268241"/>
                <a:gd name="connsiteX125" fmla="*/ 2095500 w 2138418"/>
                <a:gd name="connsiteY125" fmla="*/ 1972841 h 3268241"/>
                <a:gd name="connsiteX126" fmla="*/ 2085975 w 2138418"/>
                <a:gd name="connsiteY126" fmla="*/ 1987129 h 3268241"/>
                <a:gd name="connsiteX127" fmla="*/ 2057400 w 2138418"/>
                <a:gd name="connsiteY127" fmla="*/ 1996654 h 3268241"/>
                <a:gd name="connsiteX128" fmla="*/ 2024063 w 2138418"/>
                <a:gd name="connsiteY128" fmla="*/ 2006179 h 3268241"/>
                <a:gd name="connsiteX129" fmla="*/ 1966913 w 2138418"/>
                <a:gd name="connsiteY129" fmla="*/ 2001416 h 3268241"/>
                <a:gd name="connsiteX130" fmla="*/ 1938338 w 2138418"/>
                <a:gd name="connsiteY130" fmla="*/ 1991891 h 3268241"/>
                <a:gd name="connsiteX131" fmla="*/ 1924050 w 2138418"/>
                <a:gd name="connsiteY131" fmla="*/ 1987129 h 3268241"/>
                <a:gd name="connsiteX132" fmla="*/ 1909763 w 2138418"/>
                <a:gd name="connsiteY132" fmla="*/ 1982366 h 3268241"/>
                <a:gd name="connsiteX133" fmla="*/ 1895475 w 2138418"/>
                <a:gd name="connsiteY133" fmla="*/ 1972841 h 3268241"/>
                <a:gd name="connsiteX134" fmla="*/ 1866900 w 2138418"/>
                <a:gd name="connsiteY134" fmla="*/ 1963316 h 3268241"/>
                <a:gd name="connsiteX135" fmla="*/ 1833563 w 2138418"/>
                <a:gd name="connsiteY135" fmla="*/ 1953791 h 3268241"/>
                <a:gd name="connsiteX136" fmla="*/ 1776413 w 2138418"/>
                <a:gd name="connsiteY136" fmla="*/ 1958554 h 3268241"/>
                <a:gd name="connsiteX137" fmla="*/ 1752600 w 2138418"/>
                <a:gd name="connsiteY137" fmla="*/ 1963316 h 3268241"/>
                <a:gd name="connsiteX138" fmla="*/ 1704975 w 2138418"/>
                <a:gd name="connsiteY138" fmla="*/ 1968079 h 3268241"/>
                <a:gd name="connsiteX139" fmla="*/ 1681163 w 2138418"/>
                <a:gd name="connsiteY139" fmla="*/ 1963316 h 3268241"/>
                <a:gd name="connsiteX140" fmla="*/ 1666875 w 2138418"/>
                <a:gd name="connsiteY140" fmla="*/ 1958554 h 3268241"/>
                <a:gd name="connsiteX141" fmla="*/ 1652588 w 2138418"/>
                <a:gd name="connsiteY141" fmla="*/ 1963316 h 3268241"/>
                <a:gd name="connsiteX142" fmla="*/ 1566863 w 2138418"/>
                <a:gd name="connsiteY142" fmla="*/ 1968079 h 3268241"/>
                <a:gd name="connsiteX143" fmla="*/ 1509713 w 2138418"/>
                <a:gd name="connsiteY143" fmla="*/ 1972841 h 3268241"/>
                <a:gd name="connsiteX144" fmla="*/ 1490663 w 2138418"/>
                <a:gd name="connsiteY144" fmla="*/ 1977604 h 3268241"/>
                <a:gd name="connsiteX145" fmla="*/ 1357313 w 2138418"/>
                <a:gd name="connsiteY145" fmla="*/ 1987129 h 3268241"/>
                <a:gd name="connsiteX146" fmla="*/ 1304925 w 2138418"/>
                <a:gd name="connsiteY146" fmla="*/ 1977604 h 3268241"/>
                <a:gd name="connsiteX147" fmla="*/ 1271588 w 2138418"/>
                <a:gd name="connsiteY147" fmla="*/ 1982366 h 3268241"/>
                <a:gd name="connsiteX148" fmla="*/ 1243013 w 2138418"/>
                <a:gd name="connsiteY148" fmla="*/ 1996654 h 3268241"/>
                <a:gd name="connsiteX149" fmla="*/ 1228725 w 2138418"/>
                <a:gd name="connsiteY149" fmla="*/ 2001416 h 3268241"/>
                <a:gd name="connsiteX150" fmla="*/ 1214438 w 2138418"/>
                <a:gd name="connsiteY150" fmla="*/ 2010941 h 3268241"/>
                <a:gd name="connsiteX151" fmla="*/ 1162050 w 2138418"/>
                <a:gd name="connsiteY151" fmla="*/ 2001416 h 3268241"/>
                <a:gd name="connsiteX152" fmla="*/ 1133475 w 2138418"/>
                <a:gd name="connsiteY152" fmla="*/ 1982366 h 3268241"/>
                <a:gd name="connsiteX153" fmla="*/ 1104900 w 2138418"/>
                <a:gd name="connsiteY153" fmla="*/ 1972841 h 3268241"/>
                <a:gd name="connsiteX154" fmla="*/ 1076325 w 2138418"/>
                <a:gd name="connsiteY154" fmla="*/ 1963316 h 3268241"/>
                <a:gd name="connsiteX155" fmla="*/ 1062038 w 2138418"/>
                <a:gd name="connsiteY155" fmla="*/ 1958554 h 3268241"/>
                <a:gd name="connsiteX156" fmla="*/ 1028700 w 2138418"/>
                <a:gd name="connsiteY156" fmla="*/ 1958554 h 3268241"/>
                <a:gd name="connsiteX157" fmla="*/ 1014413 w 2138418"/>
                <a:gd name="connsiteY157" fmla="*/ 1963316 h 3268241"/>
                <a:gd name="connsiteX158" fmla="*/ 995363 w 2138418"/>
                <a:gd name="connsiteY158" fmla="*/ 1968079 h 3268241"/>
                <a:gd name="connsiteX159" fmla="*/ 966788 w 2138418"/>
                <a:gd name="connsiteY159" fmla="*/ 1991891 h 3268241"/>
                <a:gd name="connsiteX160" fmla="*/ 933450 w 2138418"/>
                <a:gd name="connsiteY160" fmla="*/ 2001416 h 3268241"/>
                <a:gd name="connsiteX161" fmla="*/ 919163 w 2138418"/>
                <a:gd name="connsiteY161" fmla="*/ 2006179 h 3268241"/>
                <a:gd name="connsiteX162" fmla="*/ 914400 w 2138418"/>
                <a:gd name="connsiteY162" fmla="*/ 2020466 h 3268241"/>
                <a:gd name="connsiteX163" fmla="*/ 923925 w 2138418"/>
                <a:gd name="connsiteY163" fmla="*/ 2049041 h 3268241"/>
                <a:gd name="connsiteX164" fmla="*/ 919163 w 2138418"/>
                <a:gd name="connsiteY164" fmla="*/ 2101429 h 3268241"/>
                <a:gd name="connsiteX165" fmla="*/ 904875 w 2138418"/>
                <a:gd name="connsiteY165" fmla="*/ 2153816 h 3268241"/>
                <a:gd name="connsiteX166" fmla="*/ 900113 w 2138418"/>
                <a:gd name="connsiteY166" fmla="*/ 2177629 h 3268241"/>
                <a:gd name="connsiteX167" fmla="*/ 890588 w 2138418"/>
                <a:gd name="connsiteY167" fmla="*/ 2206204 h 3268241"/>
                <a:gd name="connsiteX168" fmla="*/ 885825 w 2138418"/>
                <a:gd name="connsiteY168" fmla="*/ 2220491 h 3268241"/>
                <a:gd name="connsiteX169" fmla="*/ 881063 w 2138418"/>
                <a:gd name="connsiteY169" fmla="*/ 2239541 h 3268241"/>
                <a:gd name="connsiteX170" fmla="*/ 871538 w 2138418"/>
                <a:gd name="connsiteY170" fmla="*/ 2268116 h 3268241"/>
                <a:gd name="connsiteX171" fmla="*/ 866775 w 2138418"/>
                <a:gd name="connsiteY171" fmla="*/ 2291929 h 3268241"/>
                <a:gd name="connsiteX172" fmla="*/ 862013 w 2138418"/>
                <a:gd name="connsiteY172" fmla="*/ 2306216 h 3268241"/>
                <a:gd name="connsiteX173" fmla="*/ 857250 w 2138418"/>
                <a:gd name="connsiteY173" fmla="*/ 2334791 h 3268241"/>
                <a:gd name="connsiteX174" fmla="*/ 866775 w 2138418"/>
                <a:gd name="connsiteY174" fmla="*/ 2382416 h 3268241"/>
                <a:gd name="connsiteX175" fmla="*/ 890588 w 2138418"/>
                <a:gd name="connsiteY175" fmla="*/ 2410991 h 3268241"/>
                <a:gd name="connsiteX176" fmla="*/ 900113 w 2138418"/>
                <a:gd name="connsiteY176" fmla="*/ 2425279 h 3268241"/>
                <a:gd name="connsiteX177" fmla="*/ 904875 w 2138418"/>
                <a:gd name="connsiteY177" fmla="*/ 2439566 h 3268241"/>
                <a:gd name="connsiteX178" fmla="*/ 914400 w 2138418"/>
                <a:gd name="connsiteY178" fmla="*/ 2453854 h 3268241"/>
                <a:gd name="connsiteX179" fmla="*/ 923925 w 2138418"/>
                <a:gd name="connsiteY179" fmla="*/ 2496716 h 3268241"/>
                <a:gd name="connsiteX180" fmla="*/ 928688 w 2138418"/>
                <a:gd name="connsiteY180" fmla="*/ 2511004 h 3268241"/>
                <a:gd name="connsiteX181" fmla="*/ 933450 w 2138418"/>
                <a:gd name="connsiteY181" fmla="*/ 2534816 h 3268241"/>
                <a:gd name="connsiteX182" fmla="*/ 938213 w 2138418"/>
                <a:gd name="connsiteY182" fmla="*/ 2611016 h 3268241"/>
                <a:gd name="connsiteX183" fmla="*/ 942975 w 2138418"/>
                <a:gd name="connsiteY183" fmla="*/ 2634829 h 3268241"/>
                <a:gd name="connsiteX184" fmla="*/ 947738 w 2138418"/>
                <a:gd name="connsiteY184" fmla="*/ 2668166 h 3268241"/>
                <a:gd name="connsiteX185" fmla="*/ 952500 w 2138418"/>
                <a:gd name="connsiteY185" fmla="*/ 2801516 h 3268241"/>
                <a:gd name="connsiteX186" fmla="*/ 947738 w 2138418"/>
                <a:gd name="connsiteY186" fmla="*/ 2868191 h 3268241"/>
                <a:gd name="connsiteX187" fmla="*/ 957263 w 2138418"/>
                <a:gd name="connsiteY187" fmla="*/ 2982491 h 3268241"/>
                <a:gd name="connsiteX188" fmla="*/ 952500 w 2138418"/>
                <a:gd name="connsiteY188" fmla="*/ 3053929 h 3268241"/>
                <a:gd name="connsiteX189" fmla="*/ 947738 w 2138418"/>
                <a:gd name="connsiteY189" fmla="*/ 3168229 h 3268241"/>
                <a:gd name="connsiteX190" fmla="*/ 942975 w 2138418"/>
                <a:gd name="connsiteY190" fmla="*/ 3196804 h 3268241"/>
                <a:gd name="connsiteX191" fmla="*/ 914400 w 2138418"/>
                <a:gd name="connsiteY191" fmla="*/ 3215854 h 3268241"/>
                <a:gd name="connsiteX192" fmla="*/ 871538 w 2138418"/>
                <a:gd name="connsiteY192" fmla="*/ 3234904 h 3268241"/>
                <a:gd name="connsiteX193" fmla="*/ 852488 w 2138418"/>
                <a:gd name="connsiteY193" fmla="*/ 3239666 h 3268241"/>
                <a:gd name="connsiteX194" fmla="*/ 823913 w 2138418"/>
                <a:gd name="connsiteY194" fmla="*/ 3249191 h 3268241"/>
                <a:gd name="connsiteX195" fmla="*/ 704850 w 2138418"/>
                <a:gd name="connsiteY195" fmla="*/ 3263479 h 3268241"/>
                <a:gd name="connsiteX196" fmla="*/ 681038 w 2138418"/>
                <a:gd name="connsiteY196" fmla="*/ 3268241 h 3268241"/>
                <a:gd name="connsiteX197" fmla="*/ 595313 w 2138418"/>
                <a:gd name="connsiteY197" fmla="*/ 3263479 h 3268241"/>
                <a:gd name="connsiteX198" fmla="*/ 542925 w 2138418"/>
                <a:gd name="connsiteY198" fmla="*/ 3258716 h 3268241"/>
                <a:gd name="connsiteX199" fmla="*/ 500063 w 2138418"/>
                <a:gd name="connsiteY199" fmla="*/ 3253954 h 3268241"/>
                <a:gd name="connsiteX200" fmla="*/ 371475 w 2138418"/>
                <a:gd name="connsiteY200" fmla="*/ 3249191 h 3268241"/>
                <a:gd name="connsiteX201" fmla="*/ 300038 w 2138418"/>
                <a:gd name="connsiteY201" fmla="*/ 3239666 h 3268241"/>
                <a:gd name="connsiteX202" fmla="*/ 271463 w 2138418"/>
                <a:gd name="connsiteY202" fmla="*/ 3234904 h 3268241"/>
                <a:gd name="connsiteX203" fmla="*/ 242888 w 2138418"/>
                <a:gd name="connsiteY203" fmla="*/ 3225379 h 3268241"/>
                <a:gd name="connsiteX204" fmla="*/ 223838 w 2138418"/>
                <a:gd name="connsiteY204" fmla="*/ 3196804 h 3268241"/>
                <a:gd name="connsiteX205" fmla="*/ 219075 w 2138418"/>
                <a:gd name="connsiteY205" fmla="*/ 3134891 h 3268241"/>
                <a:gd name="connsiteX206" fmla="*/ 228600 w 2138418"/>
                <a:gd name="connsiteY206" fmla="*/ 3058691 h 3268241"/>
                <a:gd name="connsiteX207" fmla="*/ 223838 w 2138418"/>
                <a:gd name="connsiteY207" fmla="*/ 2925341 h 3268241"/>
                <a:gd name="connsiteX208" fmla="*/ 228600 w 2138418"/>
                <a:gd name="connsiteY208" fmla="*/ 2882479 h 3268241"/>
                <a:gd name="connsiteX209" fmla="*/ 238125 w 2138418"/>
                <a:gd name="connsiteY209" fmla="*/ 2839616 h 3268241"/>
                <a:gd name="connsiteX210" fmla="*/ 223838 w 2138418"/>
                <a:gd name="connsiteY210" fmla="*/ 2772941 h 3268241"/>
                <a:gd name="connsiteX211" fmla="*/ 219075 w 2138418"/>
                <a:gd name="connsiteY211" fmla="*/ 2758654 h 3268241"/>
                <a:gd name="connsiteX212" fmla="*/ 214313 w 2138418"/>
                <a:gd name="connsiteY212" fmla="*/ 2744366 h 3268241"/>
                <a:gd name="connsiteX213" fmla="*/ 219075 w 2138418"/>
                <a:gd name="connsiteY213" fmla="*/ 2711029 h 3268241"/>
                <a:gd name="connsiteX214" fmla="*/ 228600 w 2138418"/>
                <a:gd name="connsiteY214" fmla="*/ 2582441 h 3268241"/>
                <a:gd name="connsiteX215" fmla="*/ 238125 w 2138418"/>
                <a:gd name="connsiteY215" fmla="*/ 2534816 h 3268241"/>
                <a:gd name="connsiteX216" fmla="*/ 247650 w 2138418"/>
                <a:gd name="connsiteY216" fmla="*/ 2463379 h 3268241"/>
                <a:gd name="connsiteX217" fmla="*/ 228600 w 2138418"/>
                <a:gd name="connsiteY217" fmla="*/ 2434804 h 3268241"/>
                <a:gd name="connsiteX218" fmla="*/ 223838 w 2138418"/>
                <a:gd name="connsiteY218" fmla="*/ 2420516 h 3268241"/>
                <a:gd name="connsiteX219" fmla="*/ 214313 w 2138418"/>
                <a:gd name="connsiteY219" fmla="*/ 2406229 h 3268241"/>
                <a:gd name="connsiteX220" fmla="*/ 209550 w 2138418"/>
                <a:gd name="connsiteY220" fmla="*/ 2387179 h 3268241"/>
                <a:gd name="connsiteX221" fmla="*/ 204788 w 2138418"/>
                <a:gd name="connsiteY221" fmla="*/ 2363366 h 3268241"/>
                <a:gd name="connsiteX222" fmla="*/ 195263 w 2138418"/>
                <a:gd name="connsiteY222" fmla="*/ 2334791 h 3268241"/>
                <a:gd name="connsiteX223" fmla="*/ 180975 w 2138418"/>
                <a:gd name="connsiteY223" fmla="*/ 2306216 h 3268241"/>
                <a:gd name="connsiteX224" fmla="*/ 176213 w 2138418"/>
                <a:gd name="connsiteY224" fmla="*/ 2287166 h 3268241"/>
                <a:gd name="connsiteX225" fmla="*/ 157163 w 2138418"/>
                <a:gd name="connsiteY225" fmla="*/ 2234779 h 3268241"/>
                <a:gd name="connsiteX226" fmla="*/ 142875 w 2138418"/>
                <a:gd name="connsiteY226" fmla="*/ 2225254 h 3268241"/>
                <a:gd name="connsiteX227" fmla="*/ 123825 w 2138418"/>
                <a:gd name="connsiteY227" fmla="*/ 2220491 h 3268241"/>
                <a:gd name="connsiteX228" fmla="*/ 114300 w 2138418"/>
                <a:gd name="connsiteY228" fmla="*/ 2206204 h 3268241"/>
                <a:gd name="connsiteX229" fmla="*/ 109538 w 2138418"/>
                <a:gd name="connsiteY229" fmla="*/ 2191916 h 3268241"/>
                <a:gd name="connsiteX230" fmla="*/ 85725 w 2138418"/>
                <a:gd name="connsiteY230" fmla="*/ 2149054 h 3268241"/>
                <a:gd name="connsiteX231" fmla="*/ 90488 w 2138418"/>
                <a:gd name="connsiteY231" fmla="*/ 2072854 h 3268241"/>
                <a:gd name="connsiteX232" fmla="*/ 85725 w 2138418"/>
                <a:gd name="connsiteY232" fmla="*/ 2058566 h 3268241"/>
                <a:gd name="connsiteX233" fmla="*/ 71438 w 2138418"/>
                <a:gd name="connsiteY233" fmla="*/ 2049041 h 3268241"/>
                <a:gd name="connsiteX234" fmla="*/ 61913 w 2138418"/>
                <a:gd name="connsiteY234" fmla="*/ 2034754 h 3268241"/>
                <a:gd name="connsiteX235" fmla="*/ 47625 w 2138418"/>
                <a:gd name="connsiteY235" fmla="*/ 2025229 h 3268241"/>
                <a:gd name="connsiteX236" fmla="*/ 33338 w 2138418"/>
                <a:gd name="connsiteY236" fmla="*/ 1982366 h 3268241"/>
                <a:gd name="connsiteX237" fmla="*/ 28575 w 2138418"/>
                <a:gd name="connsiteY237" fmla="*/ 1968079 h 3268241"/>
                <a:gd name="connsiteX238" fmla="*/ 9525 w 2138418"/>
                <a:gd name="connsiteY238" fmla="*/ 1939504 h 3268241"/>
                <a:gd name="connsiteX239" fmla="*/ 0 w 2138418"/>
                <a:gd name="connsiteY239" fmla="*/ 1887116 h 3268241"/>
                <a:gd name="connsiteX240" fmla="*/ 4763 w 2138418"/>
                <a:gd name="connsiteY240" fmla="*/ 1825204 h 3268241"/>
                <a:gd name="connsiteX241" fmla="*/ 9525 w 2138418"/>
                <a:gd name="connsiteY241" fmla="*/ 1810916 h 3268241"/>
                <a:gd name="connsiteX242" fmla="*/ 23813 w 2138418"/>
                <a:gd name="connsiteY242" fmla="*/ 1763291 h 3268241"/>
                <a:gd name="connsiteX243" fmla="*/ 33338 w 2138418"/>
                <a:gd name="connsiteY243" fmla="*/ 1734716 h 3268241"/>
                <a:gd name="connsiteX244" fmla="*/ 38100 w 2138418"/>
                <a:gd name="connsiteY244" fmla="*/ 1720429 h 3268241"/>
                <a:gd name="connsiteX245" fmla="*/ 71438 w 2138418"/>
                <a:gd name="connsiteY245" fmla="*/ 1677566 h 3268241"/>
                <a:gd name="connsiteX246" fmla="*/ 85725 w 2138418"/>
                <a:gd name="connsiteY246" fmla="*/ 1672804 h 3268241"/>
                <a:gd name="connsiteX247" fmla="*/ 95250 w 2138418"/>
                <a:gd name="connsiteY247" fmla="*/ 1658516 h 3268241"/>
                <a:gd name="connsiteX248" fmla="*/ 109538 w 2138418"/>
                <a:gd name="connsiteY248" fmla="*/ 1653754 h 3268241"/>
                <a:gd name="connsiteX249" fmla="*/ 123825 w 2138418"/>
                <a:gd name="connsiteY249" fmla="*/ 1644229 h 3268241"/>
                <a:gd name="connsiteX250" fmla="*/ 138113 w 2138418"/>
                <a:gd name="connsiteY250" fmla="*/ 1639466 h 3268241"/>
                <a:gd name="connsiteX251" fmla="*/ 152400 w 2138418"/>
                <a:gd name="connsiteY251" fmla="*/ 1629941 h 3268241"/>
                <a:gd name="connsiteX252" fmla="*/ 204788 w 2138418"/>
                <a:gd name="connsiteY252" fmla="*/ 1620416 h 3268241"/>
                <a:gd name="connsiteX253" fmla="*/ 209550 w 2138418"/>
                <a:gd name="connsiteY253" fmla="*/ 1606129 h 3268241"/>
                <a:gd name="connsiteX254" fmla="*/ 233363 w 2138418"/>
                <a:gd name="connsiteY254" fmla="*/ 1582316 h 3268241"/>
                <a:gd name="connsiteX255" fmla="*/ 261938 w 2138418"/>
                <a:gd name="connsiteY255" fmla="*/ 1572791 h 3268241"/>
                <a:gd name="connsiteX256" fmla="*/ 266700 w 2138418"/>
                <a:gd name="connsiteY256" fmla="*/ 1558504 h 3268241"/>
                <a:gd name="connsiteX257" fmla="*/ 271463 w 2138418"/>
                <a:gd name="connsiteY257" fmla="*/ 1539454 h 3268241"/>
                <a:gd name="connsiteX258" fmla="*/ 304800 w 2138418"/>
                <a:gd name="connsiteY258" fmla="*/ 1496591 h 3268241"/>
                <a:gd name="connsiteX259" fmla="*/ 319088 w 2138418"/>
                <a:gd name="connsiteY259" fmla="*/ 1487066 h 3268241"/>
                <a:gd name="connsiteX260" fmla="*/ 352425 w 2138418"/>
                <a:gd name="connsiteY260" fmla="*/ 1448966 h 3268241"/>
                <a:gd name="connsiteX261" fmla="*/ 366713 w 2138418"/>
                <a:gd name="connsiteY261" fmla="*/ 1434679 h 3268241"/>
                <a:gd name="connsiteX262" fmla="*/ 381000 w 2138418"/>
                <a:gd name="connsiteY262" fmla="*/ 1429916 h 3268241"/>
                <a:gd name="connsiteX263" fmla="*/ 395288 w 2138418"/>
                <a:gd name="connsiteY263" fmla="*/ 1420391 h 3268241"/>
                <a:gd name="connsiteX264" fmla="*/ 404813 w 2138418"/>
                <a:gd name="connsiteY264" fmla="*/ 1406104 h 3268241"/>
                <a:gd name="connsiteX265" fmla="*/ 414338 w 2138418"/>
                <a:gd name="connsiteY265" fmla="*/ 1377529 h 3268241"/>
                <a:gd name="connsiteX266" fmla="*/ 419100 w 2138418"/>
                <a:gd name="connsiteY266" fmla="*/ 1363241 h 3268241"/>
                <a:gd name="connsiteX267" fmla="*/ 428625 w 2138418"/>
                <a:gd name="connsiteY267" fmla="*/ 1348954 h 3268241"/>
                <a:gd name="connsiteX268" fmla="*/ 414338 w 2138418"/>
                <a:gd name="connsiteY268" fmla="*/ 1320379 h 3268241"/>
                <a:gd name="connsiteX269" fmla="*/ 385763 w 2138418"/>
                <a:gd name="connsiteY269" fmla="*/ 1310854 h 3268241"/>
                <a:gd name="connsiteX270" fmla="*/ 371475 w 2138418"/>
                <a:gd name="connsiteY270" fmla="*/ 1306091 h 3268241"/>
                <a:gd name="connsiteX271" fmla="*/ 357188 w 2138418"/>
                <a:gd name="connsiteY271" fmla="*/ 1301329 h 3268241"/>
                <a:gd name="connsiteX272" fmla="*/ 342900 w 2138418"/>
                <a:gd name="connsiteY272" fmla="*/ 1291804 h 3268241"/>
                <a:gd name="connsiteX273" fmla="*/ 338138 w 2138418"/>
                <a:gd name="connsiteY273" fmla="*/ 1277516 h 3268241"/>
                <a:gd name="connsiteX274" fmla="*/ 314325 w 2138418"/>
                <a:gd name="connsiteY274" fmla="*/ 1253704 h 3268241"/>
                <a:gd name="connsiteX275" fmla="*/ 285750 w 2138418"/>
                <a:gd name="connsiteY275" fmla="*/ 1210841 h 3268241"/>
                <a:gd name="connsiteX276" fmla="*/ 276225 w 2138418"/>
                <a:gd name="connsiteY276" fmla="*/ 1196554 h 3268241"/>
                <a:gd name="connsiteX277" fmla="*/ 266700 w 2138418"/>
                <a:gd name="connsiteY277" fmla="*/ 1182266 h 3268241"/>
                <a:gd name="connsiteX278" fmla="*/ 252413 w 2138418"/>
                <a:gd name="connsiteY278" fmla="*/ 1139404 h 3268241"/>
                <a:gd name="connsiteX279" fmla="*/ 247650 w 2138418"/>
                <a:gd name="connsiteY279" fmla="*/ 1125116 h 3268241"/>
                <a:gd name="connsiteX280" fmla="*/ 242888 w 2138418"/>
                <a:gd name="connsiteY280" fmla="*/ 1077491 h 3268241"/>
                <a:gd name="connsiteX281" fmla="*/ 233363 w 2138418"/>
                <a:gd name="connsiteY281" fmla="*/ 1044154 h 3268241"/>
                <a:gd name="connsiteX282" fmla="*/ 238125 w 2138418"/>
                <a:gd name="connsiteY282" fmla="*/ 991766 h 3268241"/>
                <a:gd name="connsiteX283" fmla="*/ 233363 w 2138418"/>
                <a:gd name="connsiteY283" fmla="*/ 953666 h 3268241"/>
                <a:gd name="connsiteX284" fmla="*/ 242888 w 2138418"/>
                <a:gd name="connsiteY284" fmla="*/ 872704 h 3268241"/>
                <a:gd name="connsiteX285" fmla="*/ 257175 w 2138418"/>
                <a:gd name="connsiteY285" fmla="*/ 810791 h 3268241"/>
                <a:gd name="connsiteX286" fmla="*/ 261938 w 2138418"/>
                <a:gd name="connsiteY286" fmla="*/ 796504 h 3268241"/>
                <a:gd name="connsiteX287" fmla="*/ 252413 w 2138418"/>
                <a:gd name="connsiteY287" fmla="*/ 767929 h 3268241"/>
                <a:gd name="connsiteX288" fmla="*/ 238125 w 2138418"/>
                <a:gd name="connsiteY288" fmla="*/ 739354 h 3268241"/>
                <a:gd name="connsiteX289" fmla="*/ 223838 w 2138418"/>
                <a:gd name="connsiteY289" fmla="*/ 696491 h 3268241"/>
                <a:gd name="connsiteX290" fmla="*/ 209550 w 2138418"/>
                <a:gd name="connsiteY290" fmla="*/ 686966 h 3268241"/>
                <a:gd name="connsiteX291" fmla="*/ 204788 w 2138418"/>
                <a:gd name="connsiteY291" fmla="*/ 672679 h 3268241"/>
                <a:gd name="connsiteX292" fmla="*/ 195263 w 2138418"/>
                <a:gd name="connsiteY292" fmla="*/ 658391 h 3268241"/>
                <a:gd name="connsiteX293" fmla="*/ 209550 w 2138418"/>
                <a:gd name="connsiteY293" fmla="*/ 629816 h 3268241"/>
                <a:gd name="connsiteX294" fmla="*/ 223838 w 2138418"/>
                <a:gd name="connsiteY294" fmla="*/ 601241 h 3268241"/>
                <a:gd name="connsiteX295" fmla="*/ 238125 w 2138418"/>
                <a:gd name="connsiteY295" fmla="*/ 591716 h 3268241"/>
                <a:gd name="connsiteX296" fmla="*/ 242888 w 2138418"/>
                <a:gd name="connsiteY296" fmla="*/ 577429 h 3268241"/>
                <a:gd name="connsiteX297" fmla="*/ 257175 w 2138418"/>
                <a:gd name="connsiteY297" fmla="*/ 567904 h 3268241"/>
                <a:gd name="connsiteX298" fmla="*/ 271463 w 2138418"/>
                <a:gd name="connsiteY298" fmla="*/ 553616 h 3268241"/>
                <a:gd name="connsiteX299" fmla="*/ 300038 w 2138418"/>
                <a:gd name="connsiteY299" fmla="*/ 529804 h 3268241"/>
                <a:gd name="connsiteX300" fmla="*/ 319088 w 2138418"/>
                <a:gd name="connsiteY300" fmla="*/ 501229 h 3268241"/>
                <a:gd name="connsiteX301" fmla="*/ 328613 w 2138418"/>
                <a:gd name="connsiteY301" fmla="*/ 486941 h 3268241"/>
                <a:gd name="connsiteX302" fmla="*/ 338138 w 2138418"/>
                <a:gd name="connsiteY302" fmla="*/ 458366 h 3268241"/>
                <a:gd name="connsiteX303" fmla="*/ 347663 w 2138418"/>
                <a:gd name="connsiteY303" fmla="*/ 386929 h 3268241"/>
                <a:gd name="connsiteX304" fmla="*/ 357188 w 2138418"/>
                <a:gd name="connsiteY304" fmla="*/ 372641 h 3268241"/>
                <a:gd name="connsiteX305" fmla="*/ 366713 w 2138418"/>
                <a:gd name="connsiteY305" fmla="*/ 344066 h 3268241"/>
                <a:gd name="connsiteX306" fmla="*/ 371475 w 2138418"/>
                <a:gd name="connsiteY306" fmla="*/ 329779 h 3268241"/>
                <a:gd name="connsiteX307" fmla="*/ 381000 w 2138418"/>
                <a:gd name="connsiteY307" fmla="*/ 315491 h 3268241"/>
                <a:gd name="connsiteX308" fmla="*/ 385763 w 2138418"/>
                <a:gd name="connsiteY308" fmla="*/ 286916 h 3268241"/>
                <a:gd name="connsiteX309" fmla="*/ 390525 w 2138418"/>
                <a:gd name="connsiteY309" fmla="*/ 267866 h 3268241"/>
                <a:gd name="connsiteX310" fmla="*/ 385763 w 2138418"/>
                <a:gd name="connsiteY310" fmla="*/ 234529 h 3268241"/>
                <a:gd name="connsiteX311" fmla="*/ 395288 w 2138418"/>
                <a:gd name="connsiteY311" fmla="*/ 191666 h 3268241"/>
                <a:gd name="connsiteX312" fmla="*/ 404813 w 2138418"/>
                <a:gd name="connsiteY312" fmla="*/ 177379 h 3268241"/>
                <a:gd name="connsiteX313" fmla="*/ 414338 w 2138418"/>
                <a:gd name="connsiteY313" fmla="*/ 148804 h 3268241"/>
                <a:gd name="connsiteX314" fmla="*/ 419100 w 2138418"/>
                <a:gd name="connsiteY314" fmla="*/ 134516 h 3268241"/>
                <a:gd name="connsiteX315" fmla="*/ 419100 w 2138418"/>
                <a:gd name="connsiteY315" fmla="*/ 77366 h 3268241"/>
                <a:gd name="connsiteX316" fmla="*/ 433388 w 2138418"/>
                <a:gd name="connsiteY316" fmla="*/ 44029 h 3268241"/>
                <a:gd name="connsiteX317" fmla="*/ 490538 w 2138418"/>
                <a:gd name="connsiteY317" fmla="*/ 15454 h 3268241"/>
                <a:gd name="connsiteX318" fmla="*/ 504825 w 2138418"/>
                <a:gd name="connsiteY318" fmla="*/ 10691 h 3268241"/>
                <a:gd name="connsiteX319" fmla="*/ 519113 w 2138418"/>
                <a:gd name="connsiteY319" fmla="*/ 5929 h 3268241"/>
                <a:gd name="connsiteX320" fmla="*/ 533400 w 2138418"/>
                <a:gd name="connsiteY320" fmla="*/ 10691 h 3268241"/>
                <a:gd name="connsiteX321" fmla="*/ 581025 w 2138418"/>
                <a:gd name="connsiteY321" fmla="*/ 10691 h 3268241"/>
                <a:gd name="connsiteX322" fmla="*/ 561975 w 2138418"/>
                <a:gd name="connsiteY322" fmla="*/ 1166 h 326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2138418" h="3268241">
                  <a:moveTo>
                    <a:pt x="561975" y="1166"/>
                  </a:moveTo>
                  <a:cubicBezTo>
                    <a:pt x="567531" y="1960"/>
                    <a:pt x="578106" y="3369"/>
                    <a:pt x="614363" y="15454"/>
                  </a:cubicBezTo>
                  <a:cubicBezTo>
                    <a:pt x="614367" y="15455"/>
                    <a:pt x="642935" y="24977"/>
                    <a:pt x="642938" y="24979"/>
                  </a:cubicBezTo>
                  <a:lnTo>
                    <a:pt x="657225" y="34504"/>
                  </a:lnTo>
                  <a:cubicBezTo>
                    <a:pt x="660400" y="39266"/>
                    <a:pt x="664425" y="43561"/>
                    <a:pt x="666750" y="48791"/>
                  </a:cubicBezTo>
                  <a:cubicBezTo>
                    <a:pt x="673374" y="63696"/>
                    <a:pt x="677080" y="80586"/>
                    <a:pt x="681038" y="96416"/>
                  </a:cubicBezTo>
                  <a:cubicBezTo>
                    <a:pt x="689733" y="200769"/>
                    <a:pt x="681075" y="115727"/>
                    <a:pt x="690563" y="182141"/>
                  </a:cubicBezTo>
                  <a:cubicBezTo>
                    <a:pt x="693450" y="202347"/>
                    <a:pt x="695539" y="228346"/>
                    <a:pt x="700088" y="248816"/>
                  </a:cubicBezTo>
                  <a:cubicBezTo>
                    <a:pt x="701177" y="253717"/>
                    <a:pt x="703761" y="258203"/>
                    <a:pt x="704850" y="263104"/>
                  </a:cubicBezTo>
                  <a:cubicBezTo>
                    <a:pt x="717675" y="320818"/>
                    <a:pt x="699893" y="262518"/>
                    <a:pt x="719138" y="320254"/>
                  </a:cubicBezTo>
                  <a:cubicBezTo>
                    <a:pt x="720725" y="325016"/>
                    <a:pt x="721116" y="330364"/>
                    <a:pt x="723900" y="334541"/>
                  </a:cubicBezTo>
                  <a:cubicBezTo>
                    <a:pt x="727075" y="339304"/>
                    <a:pt x="731100" y="343598"/>
                    <a:pt x="733425" y="348829"/>
                  </a:cubicBezTo>
                  <a:cubicBezTo>
                    <a:pt x="737503" y="358004"/>
                    <a:pt x="739775" y="367879"/>
                    <a:pt x="742950" y="377404"/>
                  </a:cubicBezTo>
                  <a:lnTo>
                    <a:pt x="752475" y="405979"/>
                  </a:lnTo>
                  <a:cubicBezTo>
                    <a:pt x="754062" y="410741"/>
                    <a:pt x="754453" y="416089"/>
                    <a:pt x="757238" y="420266"/>
                  </a:cubicBezTo>
                  <a:lnTo>
                    <a:pt x="766763" y="434554"/>
                  </a:lnTo>
                  <a:cubicBezTo>
                    <a:pt x="779908" y="473988"/>
                    <a:pt x="770719" y="454776"/>
                    <a:pt x="795338" y="491704"/>
                  </a:cubicBezTo>
                  <a:cubicBezTo>
                    <a:pt x="798513" y="496466"/>
                    <a:pt x="800101" y="502816"/>
                    <a:pt x="804863" y="505991"/>
                  </a:cubicBezTo>
                  <a:lnTo>
                    <a:pt x="819150" y="515516"/>
                  </a:lnTo>
                  <a:cubicBezTo>
                    <a:pt x="828422" y="543331"/>
                    <a:pt x="816658" y="517787"/>
                    <a:pt x="838200" y="539329"/>
                  </a:cubicBezTo>
                  <a:cubicBezTo>
                    <a:pt x="842247" y="543376"/>
                    <a:pt x="843922" y="549338"/>
                    <a:pt x="847725" y="553616"/>
                  </a:cubicBezTo>
                  <a:cubicBezTo>
                    <a:pt x="871452" y="580308"/>
                    <a:pt x="868872" y="577239"/>
                    <a:pt x="890588" y="591716"/>
                  </a:cubicBezTo>
                  <a:cubicBezTo>
                    <a:pt x="893763" y="596479"/>
                    <a:pt x="896066" y="601956"/>
                    <a:pt x="900113" y="606004"/>
                  </a:cubicBezTo>
                  <a:cubicBezTo>
                    <a:pt x="904160" y="610051"/>
                    <a:pt x="912828" y="610026"/>
                    <a:pt x="914400" y="615529"/>
                  </a:cubicBezTo>
                  <a:cubicBezTo>
                    <a:pt x="916624" y="623312"/>
                    <a:pt x="911768" y="631532"/>
                    <a:pt x="909638" y="639341"/>
                  </a:cubicBezTo>
                  <a:cubicBezTo>
                    <a:pt x="909633" y="639359"/>
                    <a:pt x="897734" y="675051"/>
                    <a:pt x="895350" y="682204"/>
                  </a:cubicBezTo>
                  <a:cubicBezTo>
                    <a:pt x="895349" y="682208"/>
                    <a:pt x="885827" y="710776"/>
                    <a:pt x="885825" y="710779"/>
                  </a:cubicBezTo>
                  <a:lnTo>
                    <a:pt x="876300" y="725066"/>
                  </a:lnTo>
                  <a:cubicBezTo>
                    <a:pt x="864331" y="760977"/>
                    <a:pt x="881869" y="718106"/>
                    <a:pt x="857250" y="748879"/>
                  </a:cubicBezTo>
                  <a:cubicBezTo>
                    <a:pt x="854114" y="752799"/>
                    <a:pt x="854733" y="758676"/>
                    <a:pt x="852488" y="763166"/>
                  </a:cubicBezTo>
                  <a:cubicBezTo>
                    <a:pt x="834020" y="800102"/>
                    <a:pt x="850174" y="755824"/>
                    <a:pt x="838200" y="791741"/>
                  </a:cubicBezTo>
                  <a:cubicBezTo>
                    <a:pt x="839364" y="797561"/>
                    <a:pt x="847309" y="842403"/>
                    <a:pt x="852488" y="844129"/>
                  </a:cubicBezTo>
                  <a:cubicBezTo>
                    <a:pt x="900521" y="860139"/>
                    <a:pt x="826000" y="835706"/>
                    <a:pt x="885825" y="853654"/>
                  </a:cubicBezTo>
                  <a:cubicBezTo>
                    <a:pt x="895442" y="856539"/>
                    <a:pt x="904875" y="860004"/>
                    <a:pt x="914400" y="863179"/>
                  </a:cubicBezTo>
                  <a:lnTo>
                    <a:pt x="957263" y="877466"/>
                  </a:lnTo>
                  <a:cubicBezTo>
                    <a:pt x="957274" y="877470"/>
                    <a:pt x="985827" y="886989"/>
                    <a:pt x="985838" y="886991"/>
                  </a:cubicBezTo>
                  <a:lnTo>
                    <a:pt x="1014413" y="891754"/>
                  </a:lnTo>
                  <a:cubicBezTo>
                    <a:pt x="1025525" y="890166"/>
                    <a:pt x="1036525" y="886991"/>
                    <a:pt x="1047750" y="886991"/>
                  </a:cubicBezTo>
                  <a:cubicBezTo>
                    <a:pt x="1057406" y="886991"/>
                    <a:pt x="1066766" y="890388"/>
                    <a:pt x="1076325" y="891754"/>
                  </a:cubicBezTo>
                  <a:cubicBezTo>
                    <a:pt x="1088995" y="893564"/>
                    <a:pt x="1101725" y="894929"/>
                    <a:pt x="1114425" y="896516"/>
                  </a:cubicBezTo>
                  <a:cubicBezTo>
                    <a:pt x="1120775" y="898104"/>
                    <a:pt x="1127035" y="900108"/>
                    <a:pt x="1133475" y="901279"/>
                  </a:cubicBezTo>
                  <a:cubicBezTo>
                    <a:pt x="1144519" y="903287"/>
                    <a:pt x="1156390" y="901872"/>
                    <a:pt x="1166813" y="906041"/>
                  </a:cubicBezTo>
                  <a:cubicBezTo>
                    <a:pt x="1177246" y="910214"/>
                    <a:pt x="1184078" y="926760"/>
                    <a:pt x="1190625" y="934616"/>
                  </a:cubicBezTo>
                  <a:cubicBezTo>
                    <a:pt x="1194937" y="939790"/>
                    <a:pt x="1200150" y="944141"/>
                    <a:pt x="1204913" y="948904"/>
                  </a:cubicBezTo>
                  <a:cubicBezTo>
                    <a:pt x="1206500" y="953666"/>
                    <a:pt x="1209675" y="958171"/>
                    <a:pt x="1209675" y="963191"/>
                  </a:cubicBezTo>
                  <a:cubicBezTo>
                    <a:pt x="1209675" y="978528"/>
                    <a:pt x="1201597" y="979690"/>
                    <a:pt x="1190625" y="987004"/>
                  </a:cubicBezTo>
                  <a:cubicBezTo>
                    <a:pt x="1185853" y="1001322"/>
                    <a:pt x="1186596" y="1003270"/>
                    <a:pt x="1176338" y="1015579"/>
                  </a:cubicBezTo>
                  <a:cubicBezTo>
                    <a:pt x="1172026" y="1020753"/>
                    <a:pt x="1167938" y="1026595"/>
                    <a:pt x="1162050" y="1029866"/>
                  </a:cubicBezTo>
                  <a:cubicBezTo>
                    <a:pt x="1153273" y="1034742"/>
                    <a:pt x="1133475" y="1039391"/>
                    <a:pt x="1133475" y="1039391"/>
                  </a:cubicBezTo>
                  <a:cubicBezTo>
                    <a:pt x="1120775" y="1037804"/>
                    <a:pt x="1108174" y="1034629"/>
                    <a:pt x="1095375" y="1034629"/>
                  </a:cubicBezTo>
                  <a:cubicBezTo>
                    <a:pt x="1062212" y="1034629"/>
                    <a:pt x="1063642" y="1041371"/>
                    <a:pt x="1033463" y="1048916"/>
                  </a:cubicBezTo>
                  <a:lnTo>
                    <a:pt x="1014413" y="1053679"/>
                  </a:lnTo>
                  <a:cubicBezTo>
                    <a:pt x="1001713" y="1052091"/>
                    <a:pt x="989112" y="1048916"/>
                    <a:pt x="976313" y="1048916"/>
                  </a:cubicBezTo>
                  <a:cubicBezTo>
                    <a:pt x="953205" y="1048916"/>
                    <a:pt x="915383" y="1054899"/>
                    <a:pt x="890588" y="1058441"/>
                  </a:cubicBezTo>
                  <a:cubicBezTo>
                    <a:pt x="857250" y="1069554"/>
                    <a:pt x="865188" y="1058441"/>
                    <a:pt x="857250" y="1082254"/>
                  </a:cubicBezTo>
                  <a:cubicBezTo>
                    <a:pt x="857201" y="1082551"/>
                    <a:pt x="852663" y="1118944"/>
                    <a:pt x="847725" y="1125116"/>
                  </a:cubicBezTo>
                  <a:cubicBezTo>
                    <a:pt x="844149" y="1129585"/>
                    <a:pt x="838200" y="1131466"/>
                    <a:pt x="833438" y="1134641"/>
                  </a:cubicBezTo>
                  <a:cubicBezTo>
                    <a:pt x="821463" y="1170562"/>
                    <a:pt x="837618" y="1126279"/>
                    <a:pt x="819150" y="1163216"/>
                  </a:cubicBezTo>
                  <a:cubicBezTo>
                    <a:pt x="816905" y="1167706"/>
                    <a:pt x="816633" y="1173014"/>
                    <a:pt x="814388" y="1177504"/>
                  </a:cubicBezTo>
                  <a:cubicBezTo>
                    <a:pt x="811828" y="1182623"/>
                    <a:pt x="807423" y="1186672"/>
                    <a:pt x="804863" y="1191791"/>
                  </a:cubicBezTo>
                  <a:cubicBezTo>
                    <a:pt x="802618" y="1196281"/>
                    <a:pt x="802538" y="1201690"/>
                    <a:pt x="800100" y="1206079"/>
                  </a:cubicBezTo>
                  <a:cubicBezTo>
                    <a:pt x="794541" y="1216086"/>
                    <a:pt x="787400" y="1225129"/>
                    <a:pt x="781050" y="1234654"/>
                  </a:cubicBezTo>
                  <a:lnTo>
                    <a:pt x="762000" y="1263229"/>
                  </a:lnTo>
                  <a:cubicBezTo>
                    <a:pt x="758825" y="1267991"/>
                    <a:pt x="757237" y="1274341"/>
                    <a:pt x="752475" y="1277516"/>
                  </a:cubicBezTo>
                  <a:cubicBezTo>
                    <a:pt x="747713" y="1280691"/>
                    <a:pt x="743307" y="1284481"/>
                    <a:pt x="738188" y="1287041"/>
                  </a:cubicBezTo>
                  <a:cubicBezTo>
                    <a:pt x="733698" y="1289286"/>
                    <a:pt x="728289" y="1289366"/>
                    <a:pt x="723900" y="1291804"/>
                  </a:cubicBezTo>
                  <a:cubicBezTo>
                    <a:pt x="713893" y="1297363"/>
                    <a:pt x="704850" y="1304504"/>
                    <a:pt x="695325" y="1310854"/>
                  </a:cubicBezTo>
                  <a:lnTo>
                    <a:pt x="681038" y="1320379"/>
                  </a:lnTo>
                  <a:cubicBezTo>
                    <a:pt x="677863" y="1329904"/>
                    <a:pt x="669078" y="1339213"/>
                    <a:pt x="671513" y="1348954"/>
                  </a:cubicBezTo>
                  <a:cubicBezTo>
                    <a:pt x="673040" y="1355064"/>
                    <a:pt x="677619" y="1375454"/>
                    <a:pt x="681038" y="1382291"/>
                  </a:cubicBezTo>
                  <a:cubicBezTo>
                    <a:pt x="683598" y="1387411"/>
                    <a:pt x="686255" y="1392810"/>
                    <a:pt x="690563" y="1396579"/>
                  </a:cubicBezTo>
                  <a:cubicBezTo>
                    <a:pt x="699178" y="1404117"/>
                    <a:pt x="709613" y="1409279"/>
                    <a:pt x="719138" y="1415629"/>
                  </a:cubicBezTo>
                  <a:lnTo>
                    <a:pt x="733425" y="1425154"/>
                  </a:lnTo>
                  <a:cubicBezTo>
                    <a:pt x="736600" y="1429916"/>
                    <a:pt x="738903" y="1435394"/>
                    <a:pt x="742950" y="1439441"/>
                  </a:cubicBezTo>
                  <a:cubicBezTo>
                    <a:pt x="748563" y="1445054"/>
                    <a:pt x="755497" y="1449177"/>
                    <a:pt x="762000" y="1453729"/>
                  </a:cubicBezTo>
                  <a:cubicBezTo>
                    <a:pt x="791774" y="1474571"/>
                    <a:pt x="781021" y="1469595"/>
                    <a:pt x="804863" y="1477541"/>
                  </a:cubicBezTo>
                  <a:cubicBezTo>
                    <a:pt x="814388" y="1483891"/>
                    <a:pt x="827088" y="1487066"/>
                    <a:pt x="833438" y="1496591"/>
                  </a:cubicBezTo>
                  <a:cubicBezTo>
                    <a:pt x="856648" y="1531408"/>
                    <a:pt x="828313" y="1487624"/>
                    <a:pt x="852488" y="1529929"/>
                  </a:cubicBezTo>
                  <a:cubicBezTo>
                    <a:pt x="855328" y="1534899"/>
                    <a:pt x="857544" y="1540640"/>
                    <a:pt x="862013" y="1544216"/>
                  </a:cubicBezTo>
                  <a:cubicBezTo>
                    <a:pt x="865933" y="1547352"/>
                    <a:pt x="871361" y="1548081"/>
                    <a:pt x="876300" y="1548979"/>
                  </a:cubicBezTo>
                  <a:cubicBezTo>
                    <a:pt x="888892" y="1551269"/>
                    <a:pt x="901700" y="1552154"/>
                    <a:pt x="914400" y="1553741"/>
                  </a:cubicBezTo>
                  <a:cubicBezTo>
                    <a:pt x="919163" y="1552154"/>
                    <a:pt x="923668" y="1548979"/>
                    <a:pt x="928688" y="1548979"/>
                  </a:cubicBezTo>
                  <a:cubicBezTo>
                    <a:pt x="933708" y="1548979"/>
                    <a:pt x="938148" y="1552362"/>
                    <a:pt x="942975" y="1553741"/>
                  </a:cubicBezTo>
                  <a:cubicBezTo>
                    <a:pt x="954621" y="1557068"/>
                    <a:pt x="982114" y="1562372"/>
                    <a:pt x="990600" y="1568029"/>
                  </a:cubicBezTo>
                  <a:lnTo>
                    <a:pt x="1004888" y="1577554"/>
                  </a:lnTo>
                  <a:cubicBezTo>
                    <a:pt x="1008063" y="1582316"/>
                    <a:pt x="1009559" y="1588808"/>
                    <a:pt x="1014413" y="1591841"/>
                  </a:cubicBezTo>
                  <a:cubicBezTo>
                    <a:pt x="1022927" y="1597162"/>
                    <a:pt x="1042988" y="1601366"/>
                    <a:pt x="1042988" y="1601366"/>
                  </a:cubicBezTo>
                  <a:cubicBezTo>
                    <a:pt x="1052513" y="1598191"/>
                    <a:pt x="1061718" y="1593810"/>
                    <a:pt x="1071563" y="1591841"/>
                  </a:cubicBezTo>
                  <a:cubicBezTo>
                    <a:pt x="1100298" y="1586095"/>
                    <a:pt x="1087696" y="1589639"/>
                    <a:pt x="1109663" y="1582316"/>
                  </a:cubicBezTo>
                  <a:cubicBezTo>
                    <a:pt x="1120742" y="1584532"/>
                    <a:pt x="1158953" y="1591388"/>
                    <a:pt x="1176338" y="1596604"/>
                  </a:cubicBezTo>
                  <a:cubicBezTo>
                    <a:pt x="1185955" y="1599489"/>
                    <a:pt x="1204913" y="1606129"/>
                    <a:pt x="1204913" y="1606129"/>
                  </a:cubicBezTo>
                  <a:cubicBezTo>
                    <a:pt x="1209675" y="1604541"/>
                    <a:pt x="1214180" y="1601366"/>
                    <a:pt x="1219200" y="1601366"/>
                  </a:cubicBezTo>
                  <a:cubicBezTo>
                    <a:pt x="1232662" y="1601366"/>
                    <a:pt x="1260383" y="1611919"/>
                    <a:pt x="1271588" y="1615654"/>
                  </a:cubicBezTo>
                  <a:lnTo>
                    <a:pt x="1285875" y="1620416"/>
                  </a:lnTo>
                  <a:cubicBezTo>
                    <a:pt x="1290638" y="1623591"/>
                    <a:pt x="1295766" y="1626277"/>
                    <a:pt x="1300163" y="1629941"/>
                  </a:cubicBezTo>
                  <a:cubicBezTo>
                    <a:pt x="1305337" y="1634253"/>
                    <a:pt x="1308562" y="1640958"/>
                    <a:pt x="1314450" y="1644229"/>
                  </a:cubicBezTo>
                  <a:cubicBezTo>
                    <a:pt x="1323227" y="1649105"/>
                    <a:pt x="1343025" y="1653754"/>
                    <a:pt x="1343025" y="1653754"/>
                  </a:cubicBezTo>
                  <a:cubicBezTo>
                    <a:pt x="1350963" y="1652166"/>
                    <a:pt x="1358743" y="1648991"/>
                    <a:pt x="1366838" y="1648991"/>
                  </a:cubicBezTo>
                  <a:cubicBezTo>
                    <a:pt x="1371858" y="1648991"/>
                    <a:pt x="1376635" y="1655999"/>
                    <a:pt x="1381125" y="1653754"/>
                  </a:cubicBezTo>
                  <a:cubicBezTo>
                    <a:pt x="1385615" y="1651509"/>
                    <a:pt x="1384300" y="1644229"/>
                    <a:pt x="1385888" y="1639466"/>
                  </a:cubicBezTo>
                  <a:cubicBezTo>
                    <a:pt x="1390650" y="1642641"/>
                    <a:pt x="1394914" y="1646736"/>
                    <a:pt x="1400175" y="1648991"/>
                  </a:cubicBezTo>
                  <a:cubicBezTo>
                    <a:pt x="1412118" y="1654110"/>
                    <a:pt x="1443611" y="1656888"/>
                    <a:pt x="1452563" y="1658516"/>
                  </a:cubicBezTo>
                  <a:cubicBezTo>
                    <a:pt x="1459003" y="1659687"/>
                    <a:pt x="1465144" y="1662284"/>
                    <a:pt x="1471613" y="1663279"/>
                  </a:cubicBezTo>
                  <a:cubicBezTo>
                    <a:pt x="1485821" y="1665465"/>
                    <a:pt x="1500188" y="1666454"/>
                    <a:pt x="1514475" y="1668041"/>
                  </a:cubicBezTo>
                  <a:cubicBezTo>
                    <a:pt x="1534870" y="1673140"/>
                    <a:pt x="1535155" y="1673533"/>
                    <a:pt x="1557338" y="1677566"/>
                  </a:cubicBezTo>
                  <a:cubicBezTo>
                    <a:pt x="1566839" y="1679293"/>
                    <a:pt x="1576487" y="1680234"/>
                    <a:pt x="1585913" y="1682329"/>
                  </a:cubicBezTo>
                  <a:cubicBezTo>
                    <a:pt x="1590813" y="1683418"/>
                    <a:pt x="1595261" y="1686193"/>
                    <a:pt x="1600200" y="1687091"/>
                  </a:cubicBezTo>
                  <a:cubicBezTo>
                    <a:pt x="1612792" y="1689381"/>
                    <a:pt x="1625600" y="1690266"/>
                    <a:pt x="1638300" y="1691854"/>
                  </a:cubicBezTo>
                  <a:cubicBezTo>
                    <a:pt x="1643063" y="1693441"/>
                    <a:pt x="1647761" y="1695237"/>
                    <a:pt x="1652588" y="1696616"/>
                  </a:cubicBezTo>
                  <a:cubicBezTo>
                    <a:pt x="1658882" y="1698414"/>
                    <a:pt x="1665784" y="1698452"/>
                    <a:pt x="1671638" y="1701379"/>
                  </a:cubicBezTo>
                  <a:cubicBezTo>
                    <a:pt x="1701819" y="1716470"/>
                    <a:pt x="1695271" y="1725166"/>
                    <a:pt x="1728788" y="1729954"/>
                  </a:cubicBezTo>
                  <a:cubicBezTo>
                    <a:pt x="1814387" y="1742182"/>
                    <a:pt x="1773090" y="1737615"/>
                    <a:pt x="1852613" y="1744241"/>
                  </a:cubicBezTo>
                  <a:cubicBezTo>
                    <a:pt x="1970152" y="1733557"/>
                    <a:pt x="1857120" y="1745142"/>
                    <a:pt x="1933575" y="1734716"/>
                  </a:cubicBezTo>
                  <a:cubicBezTo>
                    <a:pt x="1958938" y="1731257"/>
                    <a:pt x="2009775" y="1725191"/>
                    <a:pt x="2009775" y="1725191"/>
                  </a:cubicBezTo>
                  <a:cubicBezTo>
                    <a:pt x="2014538" y="1726779"/>
                    <a:pt x="2019193" y="1728736"/>
                    <a:pt x="2024063" y="1729954"/>
                  </a:cubicBezTo>
                  <a:cubicBezTo>
                    <a:pt x="2034937" y="1732672"/>
                    <a:pt x="2051274" y="1734034"/>
                    <a:pt x="2062163" y="1739479"/>
                  </a:cubicBezTo>
                  <a:cubicBezTo>
                    <a:pt x="2099085" y="1757940"/>
                    <a:pt x="2054831" y="1741799"/>
                    <a:pt x="2090738" y="1753766"/>
                  </a:cubicBezTo>
                  <a:cubicBezTo>
                    <a:pt x="2101461" y="1785941"/>
                    <a:pt x="2086589" y="1751067"/>
                    <a:pt x="2109788" y="1777579"/>
                  </a:cubicBezTo>
                  <a:cubicBezTo>
                    <a:pt x="2117326" y="1786194"/>
                    <a:pt x="2128838" y="1806154"/>
                    <a:pt x="2128838" y="1806154"/>
                  </a:cubicBezTo>
                  <a:cubicBezTo>
                    <a:pt x="2131083" y="1812890"/>
                    <a:pt x="2138363" y="1833514"/>
                    <a:pt x="2138363" y="1839491"/>
                  </a:cubicBezTo>
                  <a:cubicBezTo>
                    <a:pt x="2138363" y="1844511"/>
                    <a:pt x="2135188" y="1849016"/>
                    <a:pt x="2133600" y="1853779"/>
                  </a:cubicBezTo>
                  <a:cubicBezTo>
                    <a:pt x="2135188" y="1858541"/>
                    <a:pt x="2138917" y="1863077"/>
                    <a:pt x="2138363" y="1868066"/>
                  </a:cubicBezTo>
                  <a:cubicBezTo>
                    <a:pt x="2137254" y="1878045"/>
                    <a:pt x="2132013" y="1887116"/>
                    <a:pt x="2128838" y="1896641"/>
                  </a:cubicBezTo>
                  <a:cubicBezTo>
                    <a:pt x="2117413" y="1930916"/>
                    <a:pt x="2131280" y="1888095"/>
                    <a:pt x="2119313" y="1929979"/>
                  </a:cubicBezTo>
                  <a:cubicBezTo>
                    <a:pt x="2117934" y="1934806"/>
                    <a:pt x="2116988" y="1939878"/>
                    <a:pt x="2114550" y="1944266"/>
                  </a:cubicBezTo>
                  <a:cubicBezTo>
                    <a:pt x="2108990" y="1954273"/>
                    <a:pt x="2101850" y="1963316"/>
                    <a:pt x="2095500" y="1972841"/>
                  </a:cubicBezTo>
                  <a:cubicBezTo>
                    <a:pt x="2092325" y="1977604"/>
                    <a:pt x="2091405" y="1985319"/>
                    <a:pt x="2085975" y="1987129"/>
                  </a:cubicBezTo>
                  <a:cubicBezTo>
                    <a:pt x="2076450" y="1990304"/>
                    <a:pt x="2067141" y="1994219"/>
                    <a:pt x="2057400" y="1996654"/>
                  </a:cubicBezTo>
                  <a:cubicBezTo>
                    <a:pt x="2033480" y="2002633"/>
                    <a:pt x="2044559" y="1999346"/>
                    <a:pt x="2024063" y="2006179"/>
                  </a:cubicBezTo>
                  <a:cubicBezTo>
                    <a:pt x="2005013" y="2004591"/>
                    <a:pt x="1985769" y="2004559"/>
                    <a:pt x="1966913" y="2001416"/>
                  </a:cubicBezTo>
                  <a:cubicBezTo>
                    <a:pt x="1957009" y="1999765"/>
                    <a:pt x="1947863" y="1995066"/>
                    <a:pt x="1938338" y="1991891"/>
                  </a:cubicBezTo>
                  <a:lnTo>
                    <a:pt x="1924050" y="1987129"/>
                  </a:lnTo>
                  <a:cubicBezTo>
                    <a:pt x="1919288" y="1985542"/>
                    <a:pt x="1913940" y="1985151"/>
                    <a:pt x="1909763" y="1982366"/>
                  </a:cubicBezTo>
                  <a:cubicBezTo>
                    <a:pt x="1905000" y="1979191"/>
                    <a:pt x="1900706" y="1975166"/>
                    <a:pt x="1895475" y="1972841"/>
                  </a:cubicBezTo>
                  <a:cubicBezTo>
                    <a:pt x="1886300" y="1968763"/>
                    <a:pt x="1876425" y="1966491"/>
                    <a:pt x="1866900" y="1963316"/>
                  </a:cubicBezTo>
                  <a:cubicBezTo>
                    <a:pt x="1846407" y="1956485"/>
                    <a:pt x="1857478" y="1959770"/>
                    <a:pt x="1833563" y="1953791"/>
                  </a:cubicBezTo>
                  <a:cubicBezTo>
                    <a:pt x="1814513" y="1955379"/>
                    <a:pt x="1795398" y="1956320"/>
                    <a:pt x="1776413" y="1958554"/>
                  </a:cubicBezTo>
                  <a:cubicBezTo>
                    <a:pt x="1768374" y="1959500"/>
                    <a:pt x="1760624" y="1962246"/>
                    <a:pt x="1752600" y="1963316"/>
                  </a:cubicBezTo>
                  <a:cubicBezTo>
                    <a:pt x="1736786" y="1965425"/>
                    <a:pt x="1720850" y="1966491"/>
                    <a:pt x="1704975" y="1968079"/>
                  </a:cubicBezTo>
                  <a:cubicBezTo>
                    <a:pt x="1697038" y="1966491"/>
                    <a:pt x="1689016" y="1965279"/>
                    <a:pt x="1681163" y="1963316"/>
                  </a:cubicBezTo>
                  <a:cubicBezTo>
                    <a:pt x="1676293" y="1962098"/>
                    <a:pt x="1671895" y="1958554"/>
                    <a:pt x="1666875" y="1958554"/>
                  </a:cubicBezTo>
                  <a:cubicBezTo>
                    <a:pt x="1661855" y="1958554"/>
                    <a:pt x="1657585" y="1962840"/>
                    <a:pt x="1652588" y="1963316"/>
                  </a:cubicBezTo>
                  <a:cubicBezTo>
                    <a:pt x="1624098" y="1966029"/>
                    <a:pt x="1595419" y="1966175"/>
                    <a:pt x="1566863" y="1968079"/>
                  </a:cubicBezTo>
                  <a:cubicBezTo>
                    <a:pt x="1547789" y="1969351"/>
                    <a:pt x="1528763" y="1971254"/>
                    <a:pt x="1509713" y="1972841"/>
                  </a:cubicBezTo>
                  <a:cubicBezTo>
                    <a:pt x="1503363" y="1974429"/>
                    <a:pt x="1497180" y="1976993"/>
                    <a:pt x="1490663" y="1977604"/>
                  </a:cubicBezTo>
                  <a:cubicBezTo>
                    <a:pt x="1446294" y="1981764"/>
                    <a:pt x="1357313" y="1987129"/>
                    <a:pt x="1357313" y="1987129"/>
                  </a:cubicBezTo>
                  <a:cubicBezTo>
                    <a:pt x="1349566" y="1985580"/>
                    <a:pt x="1311024" y="1977604"/>
                    <a:pt x="1304925" y="1977604"/>
                  </a:cubicBezTo>
                  <a:cubicBezTo>
                    <a:pt x="1293700" y="1977604"/>
                    <a:pt x="1282700" y="1980779"/>
                    <a:pt x="1271588" y="1982366"/>
                  </a:cubicBezTo>
                  <a:cubicBezTo>
                    <a:pt x="1235667" y="1994341"/>
                    <a:pt x="1279950" y="1978186"/>
                    <a:pt x="1243013" y="1996654"/>
                  </a:cubicBezTo>
                  <a:cubicBezTo>
                    <a:pt x="1238523" y="1998899"/>
                    <a:pt x="1233488" y="1999829"/>
                    <a:pt x="1228725" y="2001416"/>
                  </a:cubicBezTo>
                  <a:cubicBezTo>
                    <a:pt x="1223963" y="2004591"/>
                    <a:pt x="1220138" y="2010423"/>
                    <a:pt x="1214438" y="2010941"/>
                  </a:cubicBezTo>
                  <a:cubicBezTo>
                    <a:pt x="1208904" y="2011444"/>
                    <a:pt x="1173752" y="2007917"/>
                    <a:pt x="1162050" y="2001416"/>
                  </a:cubicBezTo>
                  <a:cubicBezTo>
                    <a:pt x="1152043" y="1995857"/>
                    <a:pt x="1144335" y="1985986"/>
                    <a:pt x="1133475" y="1982366"/>
                  </a:cubicBezTo>
                  <a:lnTo>
                    <a:pt x="1104900" y="1972841"/>
                  </a:lnTo>
                  <a:lnTo>
                    <a:pt x="1076325" y="1963316"/>
                  </a:lnTo>
                  <a:lnTo>
                    <a:pt x="1062038" y="1958554"/>
                  </a:lnTo>
                  <a:cubicBezTo>
                    <a:pt x="1027780" y="1969972"/>
                    <a:pt x="1070561" y="1958554"/>
                    <a:pt x="1028700" y="1958554"/>
                  </a:cubicBezTo>
                  <a:cubicBezTo>
                    <a:pt x="1023680" y="1958554"/>
                    <a:pt x="1019240" y="1961937"/>
                    <a:pt x="1014413" y="1963316"/>
                  </a:cubicBezTo>
                  <a:cubicBezTo>
                    <a:pt x="1008119" y="1965114"/>
                    <a:pt x="1001713" y="1966491"/>
                    <a:pt x="995363" y="1968079"/>
                  </a:cubicBezTo>
                  <a:cubicBezTo>
                    <a:pt x="984831" y="1978610"/>
                    <a:pt x="980047" y="1985261"/>
                    <a:pt x="966788" y="1991891"/>
                  </a:cubicBezTo>
                  <a:cubicBezTo>
                    <a:pt x="959171" y="1995700"/>
                    <a:pt x="940577" y="1999380"/>
                    <a:pt x="933450" y="2001416"/>
                  </a:cubicBezTo>
                  <a:cubicBezTo>
                    <a:pt x="928623" y="2002795"/>
                    <a:pt x="923925" y="2004591"/>
                    <a:pt x="919163" y="2006179"/>
                  </a:cubicBezTo>
                  <a:cubicBezTo>
                    <a:pt x="917575" y="2010941"/>
                    <a:pt x="913846" y="2015477"/>
                    <a:pt x="914400" y="2020466"/>
                  </a:cubicBezTo>
                  <a:cubicBezTo>
                    <a:pt x="915509" y="2030445"/>
                    <a:pt x="923925" y="2049041"/>
                    <a:pt x="923925" y="2049041"/>
                  </a:cubicBezTo>
                  <a:cubicBezTo>
                    <a:pt x="922338" y="2066504"/>
                    <a:pt x="921898" y="2084109"/>
                    <a:pt x="919163" y="2101429"/>
                  </a:cubicBezTo>
                  <a:cubicBezTo>
                    <a:pt x="909210" y="2164469"/>
                    <a:pt x="913476" y="2119414"/>
                    <a:pt x="904875" y="2153816"/>
                  </a:cubicBezTo>
                  <a:cubicBezTo>
                    <a:pt x="902912" y="2161669"/>
                    <a:pt x="902243" y="2169819"/>
                    <a:pt x="900113" y="2177629"/>
                  </a:cubicBezTo>
                  <a:cubicBezTo>
                    <a:pt x="897471" y="2187315"/>
                    <a:pt x="893763" y="2196679"/>
                    <a:pt x="890588" y="2206204"/>
                  </a:cubicBezTo>
                  <a:cubicBezTo>
                    <a:pt x="889000" y="2210966"/>
                    <a:pt x="887042" y="2215621"/>
                    <a:pt x="885825" y="2220491"/>
                  </a:cubicBezTo>
                  <a:cubicBezTo>
                    <a:pt x="884238" y="2226841"/>
                    <a:pt x="882944" y="2233272"/>
                    <a:pt x="881063" y="2239541"/>
                  </a:cubicBezTo>
                  <a:cubicBezTo>
                    <a:pt x="878178" y="2249158"/>
                    <a:pt x="873507" y="2258271"/>
                    <a:pt x="871538" y="2268116"/>
                  </a:cubicBezTo>
                  <a:cubicBezTo>
                    <a:pt x="869950" y="2276054"/>
                    <a:pt x="868738" y="2284076"/>
                    <a:pt x="866775" y="2291929"/>
                  </a:cubicBezTo>
                  <a:cubicBezTo>
                    <a:pt x="865557" y="2296799"/>
                    <a:pt x="863102" y="2301316"/>
                    <a:pt x="862013" y="2306216"/>
                  </a:cubicBezTo>
                  <a:cubicBezTo>
                    <a:pt x="859918" y="2315642"/>
                    <a:pt x="858838" y="2325266"/>
                    <a:pt x="857250" y="2334791"/>
                  </a:cubicBezTo>
                  <a:cubicBezTo>
                    <a:pt x="859005" y="2347073"/>
                    <a:pt x="860126" y="2369118"/>
                    <a:pt x="866775" y="2382416"/>
                  </a:cubicBezTo>
                  <a:cubicBezTo>
                    <a:pt x="875645" y="2400156"/>
                    <a:pt x="877420" y="2395189"/>
                    <a:pt x="890588" y="2410991"/>
                  </a:cubicBezTo>
                  <a:cubicBezTo>
                    <a:pt x="894252" y="2415388"/>
                    <a:pt x="896938" y="2420516"/>
                    <a:pt x="900113" y="2425279"/>
                  </a:cubicBezTo>
                  <a:cubicBezTo>
                    <a:pt x="901700" y="2430041"/>
                    <a:pt x="902630" y="2435076"/>
                    <a:pt x="904875" y="2439566"/>
                  </a:cubicBezTo>
                  <a:cubicBezTo>
                    <a:pt x="907435" y="2444686"/>
                    <a:pt x="912145" y="2448593"/>
                    <a:pt x="914400" y="2453854"/>
                  </a:cubicBezTo>
                  <a:cubicBezTo>
                    <a:pt x="917336" y="2460705"/>
                    <a:pt x="922567" y="2491283"/>
                    <a:pt x="923925" y="2496716"/>
                  </a:cubicBezTo>
                  <a:cubicBezTo>
                    <a:pt x="925143" y="2501586"/>
                    <a:pt x="927470" y="2506134"/>
                    <a:pt x="928688" y="2511004"/>
                  </a:cubicBezTo>
                  <a:cubicBezTo>
                    <a:pt x="930651" y="2518857"/>
                    <a:pt x="931863" y="2526879"/>
                    <a:pt x="933450" y="2534816"/>
                  </a:cubicBezTo>
                  <a:cubicBezTo>
                    <a:pt x="935038" y="2560216"/>
                    <a:pt x="935800" y="2585681"/>
                    <a:pt x="938213" y="2611016"/>
                  </a:cubicBezTo>
                  <a:cubicBezTo>
                    <a:pt x="938980" y="2619074"/>
                    <a:pt x="941644" y="2626844"/>
                    <a:pt x="942975" y="2634829"/>
                  </a:cubicBezTo>
                  <a:cubicBezTo>
                    <a:pt x="944820" y="2645901"/>
                    <a:pt x="946150" y="2657054"/>
                    <a:pt x="947738" y="2668166"/>
                  </a:cubicBezTo>
                  <a:cubicBezTo>
                    <a:pt x="949325" y="2712616"/>
                    <a:pt x="952500" y="2757038"/>
                    <a:pt x="952500" y="2801516"/>
                  </a:cubicBezTo>
                  <a:cubicBezTo>
                    <a:pt x="952500" y="2823798"/>
                    <a:pt x="947738" y="2845909"/>
                    <a:pt x="947738" y="2868191"/>
                  </a:cubicBezTo>
                  <a:cubicBezTo>
                    <a:pt x="947738" y="2902515"/>
                    <a:pt x="953308" y="2946904"/>
                    <a:pt x="957263" y="2982491"/>
                  </a:cubicBezTo>
                  <a:cubicBezTo>
                    <a:pt x="955675" y="3006304"/>
                    <a:pt x="953722" y="3030095"/>
                    <a:pt x="952500" y="3053929"/>
                  </a:cubicBezTo>
                  <a:cubicBezTo>
                    <a:pt x="950547" y="3092012"/>
                    <a:pt x="950275" y="3130180"/>
                    <a:pt x="947738" y="3168229"/>
                  </a:cubicBezTo>
                  <a:cubicBezTo>
                    <a:pt x="947096" y="3177864"/>
                    <a:pt x="948513" y="3188893"/>
                    <a:pt x="942975" y="3196804"/>
                  </a:cubicBezTo>
                  <a:cubicBezTo>
                    <a:pt x="936410" y="3206182"/>
                    <a:pt x="923925" y="3209504"/>
                    <a:pt x="914400" y="3215854"/>
                  </a:cubicBezTo>
                  <a:cubicBezTo>
                    <a:pt x="895636" y="3228363"/>
                    <a:pt x="898742" y="3228104"/>
                    <a:pt x="871538" y="3234904"/>
                  </a:cubicBezTo>
                  <a:cubicBezTo>
                    <a:pt x="865188" y="3236491"/>
                    <a:pt x="858757" y="3237785"/>
                    <a:pt x="852488" y="3239666"/>
                  </a:cubicBezTo>
                  <a:cubicBezTo>
                    <a:pt x="842871" y="3242551"/>
                    <a:pt x="833892" y="3248082"/>
                    <a:pt x="823913" y="3249191"/>
                  </a:cubicBezTo>
                  <a:cubicBezTo>
                    <a:pt x="794830" y="3252422"/>
                    <a:pt x="740178" y="3257591"/>
                    <a:pt x="704850" y="3263479"/>
                  </a:cubicBezTo>
                  <a:cubicBezTo>
                    <a:pt x="696866" y="3264810"/>
                    <a:pt x="688975" y="3266654"/>
                    <a:pt x="681038" y="3268241"/>
                  </a:cubicBezTo>
                  <a:lnTo>
                    <a:pt x="595313" y="3263479"/>
                  </a:lnTo>
                  <a:cubicBezTo>
                    <a:pt x="577820" y="3262273"/>
                    <a:pt x="560373" y="3260461"/>
                    <a:pt x="542925" y="3258716"/>
                  </a:cubicBezTo>
                  <a:cubicBezTo>
                    <a:pt x="528621" y="3257286"/>
                    <a:pt x="514416" y="3254751"/>
                    <a:pt x="500063" y="3253954"/>
                  </a:cubicBezTo>
                  <a:cubicBezTo>
                    <a:pt x="457237" y="3251575"/>
                    <a:pt x="414338" y="3250779"/>
                    <a:pt x="371475" y="3249191"/>
                  </a:cubicBezTo>
                  <a:cubicBezTo>
                    <a:pt x="337013" y="3237704"/>
                    <a:pt x="369958" y="3247435"/>
                    <a:pt x="300038" y="3239666"/>
                  </a:cubicBezTo>
                  <a:cubicBezTo>
                    <a:pt x="290441" y="3238600"/>
                    <a:pt x="280988" y="3236491"/>
                    <a:pt x="271463" y="3234904"/>
                  </a:cubicBezTo>
                  <a:cubicBezTo>
                    <a:pt x="261938" y="3231729"/>
                    <a:pt x="248457" y="3233733"/>
                    <a:pt x="242888" y="3225379"/>
                  </a:cubicBezTo>
                  <a:lnTo>
                    <a:pt x="223838" y="3196804"/>
                  </a:lnTo>
                  <a:cubicBezTo>
                    <a:pt x="222250" y="3176166"/>
                    <a:pt x="218362" y="3155577"/>
                    <a:pt x="219075" y="3134891"/>
                  </a:cubicBezTo>
                  <a:cubicBezTo>
                    <a:pt x="219957" y="3109309"/>
                    <a:pt x="228600" y="3058691"/>
                    <a:pt x="228600" y="3058691"/>
                  </a:cubicBezTo>
                  <a:cubicBezTo>
                    <a:pt x="227013" y="3014241"/>
                    <a:pt x="223838" y="2969819"/>
                    <a:pt x="223838" y="2925341"/>
                  </a:cubicBezTo>
                  <a:cubicBezTo>
                    <a:pt x="223838" y="2910966"/>
                    <a:pt x="226567" y="2896710"/>
                    <a:pt x="228600" y="2882479"/>
                  </a:cubicBezTo>
                  <a:cubicBezTo>
                    <a:pt x="230614" y="2868380"/>
                    <a:pt x="234661" y="2853475"/>
                    <a:pt x="238125" y="2839616"/>
                  </a:cubicBezTo>
                  <a:cubicBezTo>
                    <a:pt x="232118" y="2791557"/>
                    <a:pt x="237410" y="2813655"/>
                    <a:pt x="223838" y="2772941"/>
                  </a:cubicBezTo>
                  <a:lnTo>
                    <a:pt x="219075" y="2758654"/>
                  </a:lnTo>
                  <a:lnTo>
                    <a:pt x="214313" y="2744366"/>
                  </a:lnTo>
                  <a:cubicBezTo>
                    <a:pt x="215900" y="2733254"/>
                    <a:pt x="218059" y="2722208"/>
                    <a:pt x="219075" y="2711029"/>
                  </a:cubicBezTo>
                  <a:cubicBezTo>
                    <a:pt x="224541" y="2650908"/>
                    <a:pt x="222312" y="2639031"/>
                    <a:pt x="228600" y="2582441"/>
                  </a:cubicBezTo>
                  <a:cubicBezTo>
                    <a:pt x="232678" y="2545741"/>
                    <a:pt x="232215" y="2564366"/>
                    <a:pt x="238125" y="2534816"/>
                  </a:cubicBezTo>
                  <a:cubicBezTo>
                    <a:pt x="243471" y="2508084"/>
                    <a:pt x="244472" y="2491986"/>
                    <a:pt x="247650" y="2463379"/>
                  </a:cubicBezTo>
                  <a:cubicBezTo>
                    <a:pt x="236327" y="2429405"/>
                    <a:pt x="252383" y="2470479"/>
                    <a:pt x="228600" y="2434804"/>
                  </a:cubicBezTo>
                  <a:cubicBezTo>
                    <a:pt x="225815" y="2430627"/>
                    <a:pt x="226083" y="2425006"/>
                    <a:pt x="223838" y="2420516"/>
                  </a:cubicBezTo>
                  <a:cubicBezTo>
                    <a:pt x="221278" y="2415397"/>
                    <a:pt x="217488" y="2410991"/>
                    <a:pt x="214313" y="2406229"/>
                  </a:cubicBezTo>
                  <a:cubicBezTo>
                    <a:pt x="212725" y="2399879"/>
                    <a:pt x="210970" y="2393569"/>
                    <a:pt x="209550" y="2387179"/>
                  </a:cubicBezTo>
                  <a:cubicBezTo>
                    <a:pt x="207794" y="2379277"/>
                    <a:pt x="206918" y="2371176"/>
                    <a:pt x="204788" y="2363366"/>
                  </a:cubicBezTo>
                  <a:cubicBezTo>
                    <a:pt x="202146" y="2353680"/>
                    <a:pt x="200832" y="2343145"/>
                    <a:pt x="195263" y="2334791"/>
                  </a:cubicBezTo>
                  <a:cubicBezTo>
                    <a:pt x="184828" y="2319138"/>
                    <a:pt x="185904" y="2323468"/>
                    <a:pt x="180975" y="2306216"/>
                  </a:cubicBezTo>
                  <a:cubicBezTo>
                    <a:pt x="179177" y="2299922"/>
                    <a:pt x="177633" y="2293556"/>
                    <a:pt x="176213" y="2287166"/>
                  </a:cubicBezTo>
                  <a:cubicBezTo>
                    <a:pt x="172253" y="2269346"/>
                    <a:pt x="171033" y="2248649"/>
                    <a:pt x="157163" y="2234779"/>
                  </a:cubicBezTo>
                  <a:cubicBezTo>
                    <a:pt x="153115" y="2230732"/>
                    <a:pt x="148136" y="2227509"/>
                    <a:pt x="142875" y="2225254"/>
                  </a:cubicBezTo>
                  <a:cubicBezTo>
                    <a:pt x="136859" y="2222676"/>
                    <a:pt x="130175" y="2222079"/>
                    <a:pt x="123825" y="2220491"/>
                  </a:cubicBezTo>
                  <a:cubicBezTo>
                    <a:pt x="120650" y="2215729"/>
                    <a:pt x="116860" y="2211323"/>
                    <a:pt x="114300" y="2206204"/>
                  </a:cubicBezTo>
                  <a:cubicBezTo>
                    <a:pt x="112055" y="2201714"/>
                    <a:pt x="111976" y="2196304"/>
                    <a:pt x="109538" y="2191916"/>
                  </a:cubicBezTo>
                  <a:cubicBezTo>
                    <a:pt x="82242" y="2142781"/>
                    <a:pt x="96504" y="2181385"/>
                    <a:pt x="85725" y="2149054"/>
                  </a:cubicBezTo>
                  <a:cubicBezTo>
                    <a:pt x="87313" y="2123654"/>
                    <a:pt x="90488" y="2098304"/>
                    <a:pt x="90488" y="2072854"/>
                  </a:cubicBezTo>
                  <a:cubicBezTo>
                    <a:pt x="90488" y="2067834"/>
                    <a:pt x="88861" y="2062486"/>
                    <a:pt x="85725" y="2058566"/>
                  </a:cubicBezTo>
                  <a:cubicBezTo>
                    <a:pt x="82149" y="2054097"/>
                    <a:pt x="76200" y="2052216"/>
                    <a:pt x="71438" y="2049041"/>
                  </a:cubicBezTo>
                  <a:cubicBezTo>
                    <a:pt x="68263" y="2044279"/>
                    <a:pt x="65960" y="2038801"/>
                    <a:pt x="61913" y="2034754"/>
                  </a:cubicBezTo>
                  <a:cubicBezTo>
                    <a:pt x="57865" y="2030707"/>
                    <a:pt x="50659" y="2030083"/>
                    <a:pt x="47625" y="2025229"/>
                  </a:cubicBezTo>
                  <a:cubicBezTo>
                    <a:pt x="47620" y="2025221"/>
                    <a:pt x="35721" y="1989514"/>
                    <a:pt x="33338" y="1982366"/>
                  </a:cubicBezTo>
                  <a:cubicBezTo>
                    <a:pt x="31751" y="1977604"/>
                    <a:pt x="31360" y="1972256"/>
                    <a:pt x="28575" y="1968079"/>
                  </a:cubicBezTo>
                  <a:lnTo>
                    <a:pt x="9525" y="1939504"/>
                  </a:lnTo>
                  <a:cubicBezTo>
                    <a:pt x="5358" y="1922833"/>
                    <a:pt x="0" y="1904176"/>
                    <a:pt x="0" y="1887116"/>
                  </a:cubicBezTo>
                  <a:cubicBezTo>
                    <a:pt x="0" y="1866418"/>
                    <a:pt x="2196" y="1845742"/>
                    <a:pt x="4763" y="1825204"/>
                  </a:cubicBezTo>
                  <a:cubicBezTo>
                    <a:pt x="5386" y="1820223"/>
                    <a:pt x="8146" y="1815743"/>
                    <a:pt x="9525" y="1810916"/>
                  </a:cubicBezTo>
                  <a:cubicBezTo>
                    <a:pt x="23916" y="1760546"/>
                    <a:pt x="1185" y="1831177"/>
                    <a:pt x="23813" y="1763291"/>
                  </a:cubicBezTo>
                  <a:lnTo>
                    <a:pt x="33338" y="1734716"/>
                  </a:lnTo>
                  <a:lnTo>
                    <a:pt x="38100" y="1720429"/>
                  </a:lnTo>
                  <a:cubicBezTo>
                    <a:pt x="44129" y="1702342"/>
                    <a:pt x="47346" y="1685596"/>
                    <a:pt x="71438" y="1677566"/>
                  </a:cubicBezTo>
                  <a:lnTo>
                    <a:pt x="85725" y="1672804"/>
                  </a:lnTo>
                  <a:cubicBezTo>
                    <a:pt x="88900" y="1668041"/>
                    <a:pt x="90780" y="1662092"/>
                    <a:pt x="95250" y="1658516"/>
                  </a:cubicBezTo>
                  <a:cubicBezTo>
                    <a:pt x="99170" y="1655380"/>
                    <a:pt x="105048" y="1655999"/>
                    <a:pt x="109538" y="1653754"/>
                  </a:cubicBezTo>
                  <a:cubicBezTo>
                    <a:pt x="114657" y="1651194"/>
                    <a:pt x="118706" y="1646789"/>
                    <a:pt x="123825" y="1644229"/>
                  </a:cubicBezTo>
                  <a:cubicBezTo>
                    <a:pt x="128315" y="1641984"/>
                    <a:pt x="133623" y="1641711"/>
                    <a:pt x="138113" y="1639466"/>
                  </a:cubicBezTo>
                  <a:cubicBezTo>
                    <a:pt x="143232" y="1636906"/>
                    <a:pt x="147281" y="1632501"/>
                    <a:pt x="152400" y="1629941"/>
                  </a:cubicBezTo>
                  <a:cubicBezTo>
                    <a:pt x="167080" y="1622601"/>
                    <a:pt x="191662" y="1622057"/>
                    <a:pt x="204788" y="1620416"/>
                  </a:cubicBezTo>
                  <a:cubicBezTo>
                    <a:pt x="206375" y="1615654"/>
                    <a:pt x="207305" y="1610619"/>
                    <a:pt x="209550" y="1606129"/>
                  </a:cubicBezTo>
                  <a:cubicBezTo>
                    <a:pt x="215447" y="1594335"/>
                    <a:pt x="221116" y="1587759"/>
                    <a:pt x="233363" y="1582316"/>
                  </a:cubicBezTo>
                  <a:cubicBezTo>
                    <a:pt x="242538" y="1578238"/>
                    <a:pt x="261938" y="1572791"/>
                    <a:pt x="261938" y="1572791"/>
                  </a:cubicBezTo>
                  <a:cubicBezTo>
                    <a:pt x="263525" y="1568029"/>
                    <a:pt x="265321" y="1563331"/>
                    <a:pt x="266700" y="1558504"/>
                  </a:cubicBezTo>
                  <a:cubicBezTo>
                    <a:pt x="268498" y="1552210"/>
                    <a:pt x="268536" y="1545308"/>
                    <a:pt x="271463" y="1539454"/>
                  </a:cubicBezTo>
                  <a:cubicBezTo>
                    <a:pt x="279047" y="1524285"/>
                    <a:pt x="291362" y="1507789"/>
                    <a:pt x="304800" y="1496591"/>
                  </a:cubicBezTo>
                  <a:cubicBezTo>
                    <a:pt x="309197" y="1492927"/>
                    <a:pt x="314325" y="1490241"/>
                    <a:pt x="319088" y="1487066"/>
                  </a:cubicBezTo>
                  <a:cubicBezTo>
                    <a:pt x="353216" y="1435874"/>
                    <a:pt x="322662" y="1473768"/>
                    <a:pt x="352425" y="1448966"/>
                  </a:cubicBezTo>
                  <a:cubicBezTo>
                    <a:pt x="357599" y="1444654"/>
                    <a:pt x="361109" y="1438415"/>
                    <a:pt x="366713" y="1434679"/>
                  </a:cubicBezTo>
                  <a:cubicBezTo>
                    <a:pt x="370890" y="1431894"/>
                    <a:pt x="376510" y="1432161"/>
                    <a:pt x="381000" y="1429916"/>
                  </a:cubicBezTo>
                  <a:cubicBezTo>
                    <a:pt x="386120" y="1427356"/>
                    <a:pt x="390525" y="1423566"/>
                    <a:pt x="395288" y="1420391"/>
                  </a:cubicBezTo>
                  <a:cubicBezTo>
                    <a:pt x="398463" y="1415629"/>
                    <a:pt x="402488" y="1411334"/>
                    <a:pt x="404813" y="1406104"/>
                  </a:cubicBezTo>
                  <a:cubicBezTo>
                    <a:pt x="408891" y="1396929"/>
                    <a:pt x="411163" y="1387054"/>
                    <a:pt x="414338" y="1377529"/>
                  </a:cubicBezTo>
                  <a:cubicBezTo>
                    <a:pt x="415925" y="1372766"/>
                    <a:pt x="416315" y="1367418"/>
                    <a:pt x="419100" y="1363241"/>
                  </a:cubicBezTo>
                  <a:lnTo>
                    <a:pt x="428625" y="1348954"/>
                  </a:lnTo>
                  <a:cubicBezTo>
                    <a:pt x="426030" y="1341168"/>
                    <a:pt x="422114" y="1325239"/>
                    <a:pt x="414338" y="1320379"/>
                  </a:cubicBezTo>
                  <a:cubicBezTo>
                    <a:pt x="405824" y="1315058"/>
                    <a:pt x="395288" y="1314029"/>
                    <a:pt x="385763" y="1310854"/>
                  </a:cubicBezTo>
                  <a:lnTo>
                    <a:pt x="371475" y="1306091"/>
                  </a:lnTo>
                  <a:lnTo>
                    <a:pt x="357188" y="1301329"/>
                  </a:lnTo>
                  <a:cubicBezTo>
                    <a:pt x="352425" y="1298154"/>
                    <a:pt x="346476" y="1296274"/>
                    <a:pt x="342900" y="1291804"/>
                  </a:cubicBezTo>
                  <a:cubicBezTo>
                    <a:pt x="339764" y="1287884"/>
                    <a:pt x="340383" y="1282006"/>
                    <a:pt x="338138" y="1277516"/>
                  </a:cubicBezTo>
                  <a:cubicBezTo>
                    <a:pt x="330201" y="1261642"/>
                    <a:pt x="328612" y="1263228"/>
                    <a:pt x="314325" y="1253704"/>
                  </a:cubicBezTo>
                  <a:lnTo>
                    <a:pt x="285750" y="1210841"/>
                  </a:lnTo>
                  <a:lnTo>
                    <a:pt x="276225" y="1196554"/>
                  </a:lnTo>
                  <a:lnTo>
                    <a:pt x="266700" y="1182266"/>
                  </a:lnTo>
                  <a:lnTo>
                    <a:pt x="252413" y="1139404"/>
                  </a:lnTo>
                  <a:lnTo>
                    <a:pt x="247650" y="1125116"/>
                  </a:lnTo>
                  <a:cubicBezTo>
                    <a:pt x="246063" y="1109241"/>
                    <a:pt x="245144" y="1093285"/>
                    <a:pt x="242888" y="1077491"/>
                  </a:cubicBezTo>
                  <a:cubicBezTo>
                    <a:pt x="241394" y="1067031"/>
                    <a:pt x="236754" y="1054328"/>
                    <a:pt x="233363" y="1044154"/>
                  </a:cubicBezTo>
                  <a:cubicBezTo>
                    <a:pt x="234950" y="1026691"/>
                    <a:pt x="238125" y="1009301"/>
                    <a:pt x="238125" y="991766"/>
                  </a:cubicBezTo>
                  <a:cubicBezTo>
                    <a:pt x="238125" y="978967"/>
                    <a:pt x="233363" y="966465"/>
                    <a:pt x="233363" y="953666"/>
                  </a:cubicBezTo>
                  <a:cubicBezTo>
                    <a:pt x="233363" y="900939"/>
                    <a:pt x="236677" y="909972"/>
                    <a:pt x="242888" y="872704"/>
                  </a:cubicBezTo>
                  <a:cubicBezTo>
                    <a:pt x="251131" y="823244"/>
                    <a:pt x="242256" y="855545"/>
                    <a:pt x="257175" y="810791"/>
                  </a:cubicBezTo>
                  <a:lnTo>
                    <a:pt x="261938" y="796504"/>
                  </a:lnTo>
                  <a:cubicBezTo>
                    <a:pt x="258763" y="786979"/>
                    <a:pt x="257982" y="776283"/>
                    <a:pt x="252413" y="767929"/>
                  </a:cubicBezTo>
                  <a:cubicBezTo>
                    <a:pt x="240103" y="749464"/>
                    <a:pt x="244698" y="759071"/>
                    <a:pt x="238125" y="739354"/>
                  </a:cubicBezTo>
                  <a:cubicBezTo>
                    <a:pt x="234933" y="720197"/>
                    <a:pt x="237231" y="709884"/>
                    <a:pt x="223838" y="696491"/>
                  </a:cubicBezTo>
                  <a:cubicBezTo>
                    <a:pt x="219791" y="692444"/>
                    <a:pt x="214313" y="690141"/>
                    <a:pt x="209550" y="686966"/>
                  </a:cubicBezTo>
                  <a:cubicBezTo>
                    <a:pt x="207963" y="682204"/>
                    <a:pt x="207033" y="677169"/>
                    <a:pt x="204788" y="672679"/>
                  </a:cubicBezTo>
                  <a:cubicBezTo>
                    <a:pt x="202228" y="667559"/>
                    <a:pt x="196204" y="664037"/>
                    <a:pt x="195263" y="658391"/>
                  </a:cubicBezTo>
                  <a:cubicBezTo>
                    <a:pt x="193767" y="649414"/>
                    <a:pt x="206440" y="636035"/>
                    <a:pt x="209550" y="629816"/>
                  </a:cubicBezTo>
                  <a:cubicBezTo>
                    <a:pt x="217296" y="614324"/>
                    <a:pt x="210191" y="614889"/>
                    <a:pt x="223838" y="601241"/>
                  </a:cubicBezTo>
                  <a:cubicBezTo>
                    <a:pt x="227885" y="597194"/>
                    <a:pt x="233363" y="594891"/>
                    <a:pt x="238125" y="591716"/>
                  </a:cubicBezTo>
                  <a:cubicBezTo>
                    <a:pt x="239713" y="586954"/>
                    <a:pt x="239752" y="581349"/>
                    <a:pt x="242888" y="577429"/>
                  </a:cubicBezTo>
                  <a:cubicBezTo>
                    <a:pt x="246464" y="572960"/>
                    <a:pt x="252778" y="571568"/>
                    <a:pt x="257175" y="567904"/>
                  </a:cubicBezTo>
                  <a:cubicBezTo>
                    <a:pt x="262349" y="563592"/>
                    <a:pt x="266289" y="557928"/>
                    <a:pt x="271463" y="553616"/>
                  </a:cubicBezTo>
                  <a:cubicBezTo>
                    <a:pt x="288839" y="539135"/>
                    <a:pt x="284662" y="549573"/>
                    <a:pt x="300038" y="529804"/>
                  </a:cubicBezTo>
                  <a:cubicBezTo>
                    <a:pt x="307066" y="520768"/>
                    <a:pt x="312738" y="510754"/>
                    <a:pt x="319088" y="501229"/>
                  </a:cubicBezTo>
                  <a:lnTo>
                    <a:pt x="328613" y="486941"/>
                  </a:lnTo>
                  <a:cubicBezTo>
                    <a:pt x="331788" y="477416"/>
                    <a:pt x="337304" y="468372"/>
                    <a:pt x="338138" y="458366"/>
                  </a:cubicBezTo>
                  <a:cubicBezTo>
                    <a:pt x="339203" y="445586"/>
                    <a:pt x="337935" y="406385"/>
                    <a:pt x="347663" y="386929"/>
                  </a:cubicBezTo>
                  <a:cubicBezTo>
                    <a:pt x="350223" y="381809"/>
                    <a:pt x="354013" y="377404"/>
                    <a:pt x="357188" y="372641"/>
                  </a:cubicBezTo>
                  <a:lnTo>
                    <a:pt x="366713" y="344066"/>
                  </a:lnTo>
                  <a:cubicBezTo>
                    <a:pt x="368300" y="339304"/>
                    <a:pt x="368691" y="333956"/>
                    <a:pt x="371475" y="329779"/>
                  </a:cubicBezTo>
                  <a:lnTo>
                    <a:pt x="381000" y="315491"/>
                  </a:lnTo>
                  <a:cubicBezTo>
                    <a:pt x="382588" y="305966"/>
                    <a:pt x="383869" y="296385"/>
                    <a:pt x="385763" y="286916"/>
                  </a:cubicBezTo>
                  <a:cubicBezTo>
                    <a:pt x="387047" y="280498"/>
                    <a:pt x="390525" y="274411"/>
                    <a:pt x="390525" y="267866"/>
                  </a:cubicBezTo>
                  <a:cubicBezTo>
                    <a:pt x="390525" y="256641"/>
                    <a:pt x="387350" y="245641"/>
                    <a:pt x="385763" y="234529"/>
                  </a:cubicBezTo>
                  <a:cubicBezTo>
                    <a:pt x="387593" y="223550"/>
                    <a:pt x="389425" y="203392"/>
                    <a:pt x="395288" y="191666"/>
                  </a:cubicBezTo>
                  <a:cubicBezTo>
                    <a:pt x="397848" y="186547"/>
                    <a:pt x="401638" y="182141"/>
                    <a:pt x="404813" y="177379"/>
                  </a:cubicBezTo>
                  <a:lnTo>
                    <a:pt x="414338" y="148804"/>
                  </a:lnTo>
                  <a:lnTo>
                    <a:pt x="419100" y="134516"/>
                  </a:lnTo>
                  <a:cubicBezTo>
                    <a:pt x="412718" y="77077"/>
                    <a:pt x="410165" y="108640"/>
                    <a:pt x="419100" y="77366"/>
                  </a:cubicBezTo>
                  <a:cubicBezTo>
                    <a:pt x="422840" y="64275"/>
                    <a:pt x="422341" y="53695"/>
                    <a:pt x="433388" y="44029"/>
                  </a:cubicBezTo>
                  <a:cubicBezTo>
                    <a:pt x="456115" y="24143"/>
                    <a:pt x="463559" y="24447"/>
                    <a:pt x="490538" y="15454"/>
                  </a:cubicBezTo>
                  <a:lnTo>
                    <a:pt x="504825" y="10691"/>
                  </a:lnTo>
                  <a:lnTo>
                    <a:pt x="519113" y="5929"/>
                  </a:lnTo>
                  <a:cubicBezTo>
                    <a:pt x="523875" y="7516"/>
                    <a:pt x="528380" y="10691"/>
                    <a:pt x="533400" y="10691"/>
                  </a:cubicBezTo>
                  <a:cubicBezTo>
                    <a:pt x="562723" y="10691"/>
                    <a:pt x="532912" y="-13365"/>
                    <a:pt x="581025" y="10691"/>
                  </a:cubicBezTo>
                  <a:cubicBezTo>
                    <a:pt x="584200" y="12278"/>
                    <a:pt x="556419" y="372"/>
                    <a:pt x="561975" y="1166"/>
                  </a:cubicBezTo>
                  <a:close/>
                </a:path>
              </a:pathLst>
            </a:custGeom>
            <a:solidFill>
              <a:schemeClr val="bg1"/>
            </a:solidFill>
            <a:ln w="25400" cap="flat" cmpd="sng" algn="ctr">
              <a:noFill/>
              <a:prstDash val="solid"/>
              <a:round/>
              <a:headEnd type="none" w="med" len="med"/>
              <a:tailEnd type="none" w="med" len="med"/>
            </a:ln>
            <a:effectLst>
              <a:outerShdw blurRad="88900" dist="127000" dir="480000" algn="t" rotWithShape="0">
                <a:prstClr val="black">
                  <a:alpha val="21000"/>
                </a:prstClr>
              </a:outerShdw>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Picture 5"/>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a:off x="4476750" y="381000"/>
              <a:ext cx="3086100" cy="3448050"/>
            </a:xfrm>
            <a:prstGeom prst="rect">
              <a:avLst/>
            </a:prstGeom>
            <a:extLst>
              <a:ext uri="{53640926-AAD7-44D8-BBD7-CCE9431645EC}">
                <a14:shadowObscured xmlns:a14="http://schemas.microsoft.com/office/drawing/2010/main" xmlns="" val="1"/>
              </a:ext>
            </a:extLst>
          </p:spPr>
        </p:pic>
      </p:grpSp>
      <p:pic>
        <p:nvPicPr>
          <p:cNvPr id="2" name="Picture 2"/>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688522" y="860875"/>
            <a:ext cx="3086100" cy="3448050"/>
          </a:xfrm>
          <a:prstGeom prst="rect">
            <a:avLst/>
          </a:prstGeom>
          <a:extLst>
            <a:ext uri="{53640926-AAD7-44D8-BBD7-CCE9431645EC}">
              <a14:shadowObscured xmlns:a14="http://schemas.microsoft.com/office/drawing/2010/main" xmlns="" val="1"/>
            </a:ext>
          </a:extLst>
        </p:spPr>
      </p:pic>
      <p:pic>
        <p:nvPicPr>
          <p:cNvPr id="82" name="Picture 2"/>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3178537" y="1093103"/>
            <a:ext cx="3086100" cy="3448050"/>
          </a:xfrm>
          <a:prstGeom prst="rect">
            <a:avLst/>
          </a:prstGeom>
          <a:extLst>
            <a:ext uri="{53640926-AAD7-44D8-BBD7-CCE9431645EC}">
              <a14:shadowObscured xmlns:a14="http://schemas.microsoft.com/office/drawing/2010/main" xmlns="" val="1"/>
            </a:ext>
          </a:extLst>
        </p:spPr>
      </p:pic>
      <p:pic>
        <p:nvPicPr>
          <p:cNvPr id="89" name="Picture 2"/>
          <p:cNvPicPr>
            <a:picLocks noChangeAspect="1" noChangeArrowheads="1"/>
          </p:cNvPicPr>
          <p:nvPr/>
        </p:nvPicPr>
        <p:blipFill>
          <a:blip r:embed="rId8" cstate="email">
            <a:extLst>
              <a:ext uri="{28A0092B-C50C-407E-A947-70E740481C1C}">
                <a14:useLocalDpi xmlns:a14="http://schemas.microsoft.com/office/drawing/2010/main" xmlns=""/>
              </a:ext>
            </a:extLst>
          </a:blip>
          <a:srcRect/>
          <a:stretch>
            <a:fillRect/>
          </a:stretch>
        </p:blipFill>
        <p:spPr bwMode="auto">
          <a:xfrm>
            <a:off x="5699578" y="1368874"/>
            <a:ext cx="3086100" cy="3448050"/>
          </a:xfrm>
          <a:prstGeom prst="rect">
            <a:avLst/>
          </a:prstGeom>
          <a:extLst>
            <a:ext uri="{53640926-AAD7-44D8-BBD7-CCE9431645EC}">
              <a14:shadowObscured xmlns:a14="http://schemas.microsoft.com/office/drawing/2010/main" xmlns="" val="1"/>
            </a:ext>
          </a:extLst>
        </p:spPr>
      </p:pic>
      <p:sp>
        <p:nvSpPr>
          <p:cNvPr id="11" name="Oval 10"/>
          <p:cNvSpPr/>
          <p:nvPr/>
        </p:nvSpPr>
        <p:spPr>
          <a:xfrm>
            <a:off x="-1801825" y="3262873"/>
            <a:ext cx="1752600" cy="175260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sp>
        <p:nvSpPr>
          <p:cNvPr id="12" name="Oval 11"/>
          <p:cNvSpPr/>
          <p:nvPr/>
        </p:nvSpPr>
        <p:spPr>
          <a:xfrm rot="370564">
            <a:off x="-1891087" y="4851853"/>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p:cNvGrpSpPr/>
          <p:nvPr/>
        </p:nvGrpSpPr>
        <p:grpSpPr>
          <a:xfrm>
            <a:off x="-1791287" y="3249226"/>
            <a:ext cx="1725323" cy="1775499"/>
            <a:chOff x="438942" y="2517775"/>
            <a:chExt cx="1774033" cy="1825625"/>
          </a:xfrm>
        </p:grpSpPr>
        <p:sp>
          <p:nvSpPr>
            <p:cNvPr id="43" name="AutoShape 6"/>
            <p:cNvSpPr>
              <a:spLocks noChangeAspect="1" noChangeArrowheads="1" noTextEdit="1"/>
            </p:cNvSpPr>
            <p:nvPr/>
          </p:nvSpPr>
          <p:spPr bwMode="auto">
            <a:xfrm>
              <a:off x="457200" y="2517775"/>
              <a:ext cx="1755775" cy="1822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Oval 8"/>
            <p:cNvSpPr>
              <a:spLocks noChangeArrowheads="1"/>
            </p:cNvSpPr>
            <p:nvPr/>
          </p:nvSpPr>
          <p:spPr bwMode="auto">
            <a:xfrm>
              <a:off x="438942" y="2517775"/>
              <a:ext cx="1755775" cy="1825625"/>
            </a:xfrm>
            <a:prstGeom prst="ellips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40" name="09_Align Employees_M.mp3">
            <a:hlinkClick r:id="" action="ppaction://media"/>
          </p:cNvPr>
          <p:cNvPicPr>
            <a:picLocks noChangeAspect="1"/>
          </p:cNvPicPr>
          <p:nvPr>
            <a:videoFile r:link="rId1"/>
            <p:extLst>
              <p:ext uri="{DAA4B4D4-6D71-4841-9C94-3DE7FCFB9230}">
                <p14:media xmlns:p14="http://schemas.microsoft.com/office/powerpoint/2010/main" xmlns="" r:embed="rId9"/>
              </p:ext>
            </p:extLst>
          </p:nvPr>
        </p:nvPicPr>
        <p:blipFill>
          <a:blip r:embed="rId10"/>
          <a:stretch>
            <a:fillRect/>
          </a:stretch>
        </p:blipFill>
        <p:spPr>
          <a:xfrm>
            <a:off x="8839200" y="7112000"/>
            <a:ext cx="304800" cy="304800"/>
          </a:xfrm>
          <a:prstGeom prst="rect">
            <a:avLst/>
          </a:prstGeom>
        </p:spPr>
      </p:pic>
      <p:sp>
        <p:nvSpPr>
          <p:cNvPr id="4" name="Rectangle 3"/>
          <p:cNvSpPr/>
          <p:nvPr/>
        </p:nvSpPr>
        <p:spPr>
          <a:xfrm>
            <a:off x="3306890" y="149209"/>
            <a:ext cx="5285421" cy="70788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rPr>
              <a:t>FOR DOMESTIC USE</a:t>
            </a:r>
            <a:endParaRPr lang="en-US" sz="40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endParaRPr>
          </a:p>
        </p:txBody>
      </p:sp>
    </p:spTree>
  </p:cSld>
  <p:clrMapOvr>
    <a:masterClrMapping/>
  </p:clrMapOvr>
  <p:transition spd="slow" advClick="0" advTm="1000">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200"/>
                                  </p:stCondLst>
                                  <p:childTnLst>
                                    <p:cmd type="call" cmd="playFrom(0.0)">
                                      <p:cBhvr>
                                        <p:cTn id="6" dur="1" fill="hold"/>
                                        <p:tgtEl>
                                          <p:spTgt spid="40"/>
                                        </p:tgtEl>
                                      </p:cBhvr>
                                    </p:cmd>
                                  </p:childTnLst>
                                </p:cTn>
                              </p:par>
                              <p:par>
                                <p:cTn id="7" presetID="63" presetClass="path" presetSubtype="0" fill="hold" grpId="0" nodeType="withEffect">
                                  <p:stCondLst>
                                    <p:cond delay="0"/>
                                  </p:stCondLst>
                                  <p:iterate type="lt">
                                    <p:tmPct val="0"/>
                                  </p:iterate>
                                  <p:childTnLst>
                                    <p:animMotion origin="layout" path="M -4.72222E-6 -2.22222E-6 L 1.29289 0.17477 " pathEditMode="relative" rAng="0" ptsTypes="AA">
                                      <p:cBhvr>
                                        <p:cTn id="8" dur="1750" fill="hold"/>
                                        <p:tgtEl>
                                          <p:spTgt spid="11"/>
                                        </p:tgtEl>
                                        <p:attrNameLst>
                                          <p:attrName>ppt_x</p:attrName>
                                          <p:attrName>ppt_y</p:attrName>
                                        </p:attrNameLst>
                                      </p:cBhvr>
                                      <p:rCtr x="64600" y="8700"/>
                                    </p:animMotion>
                                  </p:childTnLst>
                                </p:cTn>
                              </p:par>
                              <p:par>
                                <p:cTn id="9" presetID="63" presetClass="path" presetSubtype="0" fill="hold" grpId="0" nodeType="withEffect">
                                  <p:stCondLst>
                                    <p:cond delay="0"/>
                                  </p:stCondLst>
                                  <p:iterate type="lt">
                                    <p:tmPct val="0"/>
                                  </p:iterate>
                                  <p:childTnLst>
                                    <p:animMotion origin="layout" path="M 3.05556E-6 -4.07407E-6 L 1.29114 0.17662 " pathEditMode="relative" rAng="0" ptsTypes="AA">
                                      <p:cBhvr>
                                        <p:cTn id="10" dur="1750" fill="hold"/>
                                        <p:tgtEl>
                                          <p:spTgt spid="12"/>
                                        </p:tgtEl>
                                        <p:attrNameLst>
                                          <p:attrName>ppt_x</p:attrName>
                                          <p:attrName>ppt_y</p:attrName>
                                        </p:attrNameLst>
                                      </p:cBhvr>
                                      <p:rCtr x="64500" y="8800"/>
                                    </p:animMotion>
                                  </p:childTnLst>
                                </p:cTn>
                              </p:par>
                              <p:par>
                                <p:cTn id="11" presetID="6" presetClass="emph" presetSubtype="0" accel="50000" autoRev="1" fill="hold" nodeType="withEffect">
                                  <p:stCondLst>
                                    <p:cond delay="200"/>
                                  </p:stCondLst>
                                  <p:childTnLst>
                                    <p:animScale>
                                      <p:cBhvr>
                                        <p:cTn id="12" dur="200" fill="hold"/>
                                        <p:tgtEl>
                                          <p:spTgt spid="54"/>
                                        </p:tgtEl>
                                      </p:cBhvr>
                                      <p:by x="1000" y="100000"/>
                                    </p:animScale>
                                  </p:childTnLst>
                                </p:cTn>
                              </p:par>
                              <p:par>
                                <p:cTn id="13" presetID="1" presetClass="exit" presetSubtype="0" fill="hold" nodeType="withEffect">
                                  <p:stCondLst>
                                    <p:cond delay="400"/>
                                  </p:stCondLst>
                                  <p:childTnLst>
                                    <p:set>
                                      <p:cBhvr>
                                        <p:cTn id="14" dur="1" fill="hold">
                                          <p:stCondLst>
                                            <p:cond delay="0"/>
                                          </p:stCondLst>
                                        </p:cTn>
                                        <p:tgtEl>
                                          <p:spTgt spid="54"/>
                                        </p:tgtEl>
                                        <p:attrNameLst>
                                          <p:attrName>style.visibility</p:attrName>
                                        </p:attrNameLst>
                                      </p:cBhvr>
                                      <p:to>
                                        <p:strVal val="hidden"/>
                                      </p:to>
                                    </p:set>
                                  </p:childTnLst>
                                </p:cTn>
                              </p:par>
                              <p:par>
                                <p:cTn id="15" presetID="10" presetClass="entr" presetSubtype="0" fill="hold" nodeType="withEffect">
                                  <p:stCondLst>
                                    <p:cond delay="30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
                                        <p:tgtEl>
                                          <p:spTgt spid="2"/>
                                        </p:tgtEl>
                                      </p:cBhvr>
                                    </p:animEffect>
                                  </p:childTnLst>
                                </p:cTn>
                              </p:par>
                              <p:par>
                                <p:cTn id="18" presetID="10" presetClass="exit" presetSubtype="0" fill="hold" nodeType="withEffect">
                                  <p:stCondLst>
                                    <p:cond delay="400"/>
                                  </p:stCondLst>
                                  <p:childTnLst>
                                    <p:animEffect transition="out" filter="fade">
                                      <p:cBhvr>
                                        <p:cTn id="19" dur="100"/>
                                        <p:tgtEl>
                                          <p:spTgt spid="2"/>
                                        </p:tgtEl>
                                      </p:cBhvr>
                                    </p:animEffect>
                                    <p:set>
                                      <p:cBhvr>
                                        <p:cTn id="20" dur="1" fill="hold">
                                          <p:stCondLst>
                                            <p:cond delay="99"/>
                                          </p:stCondLst>
                                        </p:cTn>
                                        <p:tgtEl>
                                          <p:spTgt spid="2"/>
                                        </p:tgtEl>
                                        <p:attrNameLst>
                                          <p:attrName>style.visibility</p:attrName>
                                        </p:attrNameLst>
                                      </p:cBhvr>
                                      <p:to>
                                        <p:strVal val="hidden"/>
                                      </p:to>
                                    </p:set>
                                  </p:childTnLst>
                                </p:cTn>
                              </p:par>
                              <p:par>
                                <p:cTn id="21" presetID="1" presetClass="entr" presetSubtype="0" fill="hold" nodeType="withEffect">
                                  <p:stCondLst>
                                    <p:cond delay="400"/>
                                  </p:stCondLst>
                                  <p:childTnLst>
                                    <p:set>
                                      <p:cBhvr>
                                        <p:cTn id="22" dur="1" fill="hold">
                                          <p:stCondLst>
                                            <p:cond delay="0"/>
                                          </p:stCondLst>
                                        </p:cTn>
                                        <p:tgtEl>
                                          <p:spTgt spid="66"/>
                                        </p:tgtEl>
                                        <p:attrNameLst>
                                          <p:attrName>style.visibility</p:attrName>
                                        </p:attrNameLst>
                                      </p:cBhvr>
                                      <p:to>
                                        <p:strVal val="visible"/>
                                      </p:to>
                                    </p:set>
                                  </p:childTnLst>
                                </p:cTn>
                              </p:par>
                              <p:par>
                                <p:cTn id="23" presetID="6" presetClass="emph" presetSubtype="0" accel="50000" autoRev="1" fill="hold" nodeType="withEffect">
                                  <p:stCondLst>
                                    <p:cond delay="200"/>
                                  </p:stCondLst>
                                  <p:childTnLst>
                                    <p:animScale>
                                      <p:cBhvr>
                                        <p:cTn id="24" dur="200" fill="hold"/>
                                        <p:tgtEl>
                                          <p:spTgt spid="66"/>
                                        </p:tgtEl>
                                      </p:cBhvr>
                                      <p:by x="1000" y="100000"/>
                                    </p:animScale>
                                  </p:childTnLst>
                                </p:cTn>
                              </p:par>
                              <p:par>
                                <p:cTn id="25" presetID="6" presetClass="emph" presetSubtype="0" accel="50000" autoRev="1" fill="hold" nodeType="withEffect">
                                  <p:stCondLst>
                                    <p:cond delay="700"/>
                                  </p:stCondLst>
                                  <p:childTnLst>
                                    <p:animScale>
                                      <p:cBhvr>
                                        <p:cTn id="26" dur="200" fill="hold"/>
                                        <p:tgtEl>
                                          <p:spTgt spid="48"/>
                                        </p:tgtEl>
                                      </p:cBhvr>
                                      <p:by x="1000" y="100000"/>
                                    </p:animScale>
                                  </p:childTnLst>
                                </p:cTn>
                              </p:par>
                              <p:par>
                                <p:cTn id="27" presetID="1" presetClass="exit" presetSubtype="0" fill="hold" nodeType="withEffect">
                                  <p:stCondLst>
                                    <p:cond delay="900"/>
                                  </p:stCondLst>
                                  <p:childTnLst>
                                    <p:set>
                                      <p:cBhvr>
                                        <p:cTn id="28" dur="1" fill="hold">
                                          <p:stCondLst>
                                            <p:cond delay="0"/>
                                          </p:stCondLst>
                                        </p:cTn>
                                        <p:tgtEl>
                                          <p:spTgt spid="48"/>
                                        </p:tgtEl>
                                        <p:attrNameLst>
                                          <p:attrName>style.visibility</p:attrName>
                                        </p:attrNameLst>
                                      </p:cBhvr>
                                      <p:to>
                                        <p:strVal val="hidden"/>
                                      </p:to>
                                    </p:set>
                                  </p:childTnLst>
                                </p:cTn>
                              </p:par>
                              <p:par>
                                <p:cTn id="29" presetID="10" presetClass="entr" presetSubtype="0" fill="hold" nodeType="withEffect">
                                  <p:stCondLst>
                                    <p:cond delay="800"/>
                                  </p:stCondLst>
                                  <p:childTnLst>
                                    <p:set>
                                      <p:cBhvr>
                                        <p:cTn id="30" dur="1" fill="hold">
                                          <p:stCondLst>
                                            <p:cond delay="0"/>
                                          </p:stCondLst>
                                        </p:cTn>
                                        <p:tgtEl>
                                          <p:spTgt spid="82"/>
                                        </p:tgtEl>
                                        <p:attrNameLst>
                                          <p:attrName>style.visibility</p:attrName>
                                        </p:attrNameLst>
                                      </p:cBhvr>
                                      <p:to>
                                        <p:strVal val="visible"/>
                                      </p:to>
                                    </p:set>
                                    <p:animEffect transition="in" filter="fade">
                                      <p:cBhvr>
                                        <p:cTn id="31" dur="100"/>
                                        <p:tgtEl>
                                          <p:spTgt spid="82"/>
                                        </p:tgtEl>
                                      </p:cBhvr>
                                    </p:animEffect>
                                  </p:childTnLst>
                                </p:cTn>
                              </p:par>
                              <p:par>
                                <p:cTn id="32" presetID="10" presetClass="exit" presetSubtype="0" fill="hold" nodeType="withEffect">
                                  <p:stCondLst>
                                    <p:cond delay="900"/>
                                  </p:stCondLst>
                                  <p:childTnLst>
                                    <p:animEffect transition="out" filter="fade">
                                      <p:cBhvr>
                                        <p:cTn id="33" dur="100"/>
                                        <p:tgtEl>
                                          <p:spTgt spid="82"/>
                                        </p:tgtEl>
                                      </p:cBhvr>
                                    </p:animEffect>
                                    <p:set>
                                      <p:cBhvr>
                                        <p:cTn id="34" dur="1" fill="hold">
                                          <p:stCondLst>
                                            <p:cond delay="99"/>
                                          </p:stCondLst>
                                        </p:cTn>
                                        <p:tgtEl>
                                          <p:spTgt spid="82"/>
                                        </p:tgtEl>
                                        <p:attrNameLst>
                                          <p:attrName>style.visibility</p:attrName>
                                        </p:attrNameLst>
                                      </p:cBhvr>
                                      <p:to>
                                        <p:strVal val="hidden"/>
                                      </p:to>
                                    </p:set>
                                  </p:childTnLst>
                                </p:cTn>
                              </p:par>
                              <p:par>
                                <p:cTn id="35" presetID="1" presetClass="entr" presetSubtype="0" fill="hold" nodeType="withEffect">
                                  <p:stCondLst>
                                    <p:cond delay="900"/>
                                  </p:stCondLst>
                                  <p:childTnLst>
                                    <p:set>
                                      <p:cBhvr>
                                        <p:cTn id="36" dur="1" fill="hold">
                                          <p:stCondLst>
                                            <p:cond delay="0"/>
                                          </p:stCondLst>
                                        </p:cTn>
                                        <p:tgtEl>
                                          <p:spTgt spid="83"/>
                                        </p:tgtEl>
                                        <p:attrNameLst>
                                          <p:attrName>style.visibility</p:attrName>
                                        </p:attrNameLst>
                                      </p:cBhvr>
                                      <p:to>
                                        <p:strVal val="visible"/>
                                      </p:to>
                                    </p:set>
                                  </p:childTnLst>
                                </p:cTn>
                              </p:par>
                              <p:par>
                                <p:cTn id="37" presetID="6" presetClass="emph" presetSubtype="0" accel="50000" autoRev="1" fill="hold" nodeType="withEffect">
                                  <p:stCondLst>
                                    <p:cond delay="700"/>
                                  </p:stCondLst>
                                  <p:childTnLst>
                                    <p:animScale>
                                      <p:cBhvr>
                                        <p:cTn id="38" dur="200" fill="hold"/>
                                        <p:tgtEl>
                                          <p:spTgt spid="83"/>
                                        </p:tgtEl>
                                      </p:cBhvr>
                                      <p:by x="1000" y="100000"/>
                                    </p:animScale>
                                  </p:childTnLst>
                                </p:cTn>
                              </p:par>
                              <p:par>
                                <p:cTn id="39" presetID="6" presetClass="emph" presetSubtype="0" accel="50000" autoRev="1" fill="hold" nodeType="withEffect">
                                  <p:stCondLst>
                                    <p:cond delay="1200"/>
                                  </p:stCondLst>
                                  <p:childTnLst>
                                    <p:animScale>
                                      <p:cBhvr>
                                        <p:cTn id="40" dur="200" fill="hold"/>
                                        <p:tgtEl>
                                          <p:spTgt spid="59"/>
                                        </p:tgtEl>
                                      </p:cBhvr>
                                      <p:by x="1000" y="100000"/>
                                    </p:animScale>
                                  </p:childTnLst>
                                </p:cTn>
                              </p:par>
                              <p:par>
                                <p:cTn id="41" presetID="1" presetClass="exit" presetSubtype="0" fill="hold" nodeType="withEffect">
                                  <p:stCondLst>
                                    <p:cond delay="1400"/>
                                  </p:stCondLst>
                                  <p:childTnLst>
                                    <p:set>
                                      <p:cBhvr>
                                        <p:cTn id="42" dur="1" fill="hold">
                                          <p:stCondLst>
                                            <p:cond delay="0"/>
                                          </p:stCondLst>
                                        </p:cTn>
                                        <p:tgtEl>
                                          <p:spTgt spid="59"/>
                                        </p:tgtEl>
                                        <p:attrNameLst>
                                          <p:attrName>style.visibility</p:attrName>
                                        </p:attrNameLst>
                                      </p:cBhvr>
                                      <p:to>
                                        <p:strVal val="hidden"/>
                                      </p:to>
                                    </p:set>
                                  </p:childTnLst>
                                </p:cTn>
                              </p:par>
                              <p:par>
                                <p:cTn id="43" presetID="10" presetClass="entr" presetSubtype="0" fill="hold" nodeType="withEffect">
                                  <p:stCondLst>
                                    <p:cond delay="1300"/>
                                  </p:stCondLst>
                                  <p:childTnLst>
                                    <p:set>
                                      <p:cBhvr>
                                        <p:cTn id="44" dur="1" fill="hold">
                                          <p:stCondLst>
                                            <p:cond delay="0"/>
                                          </p:stCondLst>
                                        </p:cTn>
                                        <p:tgtEl>
                                          <p:spTgt spid="89"/>
                                        </p:tgtEl>
                                        <p:attrNameLst>
                                          <p:attrName>style.visibility</p:attrName>
                                        </p:attrNameLst>
                                      </p:cBhvr>
                                      <p:to>
                                        <p:strVal val="visible"/>
                                      </p:to>
                                    </p:set>
                                    <p:animEffect transition="in" filter="fade">
                                      <p:cBhvr>
                                        <p:cTn id="45" dur="100"/>
                                        <p:tgtEl>
                                          <p:spTgt spid="89"/>
                                        </p:tgtEl>
                                      </p:cBhvr>
                                    </p:animEffect>
                                  </p:childTnLst>
                                </p:cTn>
                              </p:par>
                              <p:par>
                                <p:cTn id="46" presetID="10" presetClass="exit" presetSubtype="0" fill="hold" nodeType="withEffect">
                                  <p:stCondLst>
                                    <p:cond delay="1400"/>
                                  </p:stCondLst>
                                  <p:childTnLst>
                                    <p:animEffect transition="out" filter="fade">
                                      <p:cBhvr>
                                        <p:cTn id="47" dur="100"/>
                                        <p:tgtEl>
                                          <p:spTgt spid="89"/>
                                        </p:tgtEl>
                                      </p:cBhvr>
                                    </p:animEffect>
                                    <p:set>
                                      <p:cBhvr>
                                        <p:cTn id="48" dur="1" fill="hold">
                                          <p:stCondLst>
                                            <p:cond delay="99"/>
                                          </p:stCondLst>
                                        </p:cTn>
                                        <p:tgtEl>
                                          <p:spTgt spid="89"/>
                                        </p:tgtEl>
                                        <p:attrNameLst>
                                          <p:attrName>style.visibility</p:attrName>
                                        </p:attrNameLst>
                                      </p:cBhvr>
                                      <p:to>
                                        <p:strVal val="hidden"/>
                                      </p:to>
                                    </p:set>
                                  </p:childTnLst>
                                </p:cTn>
                              </p:par>
                              <p:par>
                                <p:cTn id="49" presetID="1" presetClass="entr" presetSubtype="0" fill="hold" nodeType="withEffect">
                                  <p:stCondLst>
                                    <p:cond delay="1400"/>
                                  </p:stCondLst>
                                  <p:childTnLst>
                                    <p:set>
                                      <p:cBhvr>
                                        <p:cTn id="50" dur="1" fill="hold">
                                          <p:stCondLst>
                                            <p:cond delay="0"/>
                                          </p:stCondLst>
                                        </p:cTn>
                                        <p:tgtEl>
                                          <p:spTgt spid="86"/>
                                        </p:tgtEl>
                                        <p:attrNameLst>
                                          <p:attrName>style.visibility</p:attrName>
                                        </p:attrNameLst>
                                      </p:cBhvr>
                                      <p:to>
                                        <p:strVal val="visible"/>
                                      </p:to>
                                    </p:set>
                                  </p:childTnLst>
                                </p:cTn>
                              </p:par>
                              <p:par>
                                <p:cTn id="51" presetID="6" presetClass="emph" presetSubtype="0" accel="50000" autoRev="1" fill="hold" nodeType="withEffect">
                                  <p:stCondLst>
                                    <p:cond delay="1200"/>
                                  </p:stCondLst>
                                  <p:childTnLst>
                                    <p:animScale>
                                      <p:cBhvr>
                                        <p:cTn id="52" dur="200" fill="hold"/>
                                        <p:tgtEl>
                                          <p:spTgt spid="86"/>
                                        </p:tgtEl>
                                      </p:cBhvr>
                                      <p:by x="1000" y="100000"/>
                                    </p:animScale>
                                  </p:childTnLst>
                                </p:cTn>
                              </p:par>
                              <p:par>
                                <p:cTn id="53" presetID="63" presetClass="path" presetSubtype="0" fill="hold" nodeType="withEffect">
                                  <p:stCondLst>
                                    <p:cond delay="0"/>
                                  </p:stCondLst>
                                  <p:iterate type="lt">
                                    <p:tmPct val="0"/>
                                  </p:iterate>
                                  <p:childTnLst>
                                    <p:animMotion origin="layout" path="M -4.72222E-6 -2.22222E-6 L 1.29289 0.17477 " pathEditMode="relative" rAng="0" ptsTypes="AA">
                                      <p:cBhvr>
                                        <p:cTn id="54" dur="1750" fill="hold"/>
                                        <p:tgtEl>
                                          <p:spTgt spid="42"/>
                                        </p:tgtEl>
                                        <p:attrNameLst>
                                          <p:attrName>ppt_x</p:attrName>
                                          <p:attrName>ppt_y</p:attrName>
                                        </p:attrNameLst>
                                      </p:cBhvr>
                                      <p:rCtr x="64600" y="8700"/>
                                    </p:animMotion>
                                  </p:childTnLst>
                                </p:cTn>
                              </p:par>
                              <p:par>
                                <p:cTn id="55" presetID="8" presetClass="emph" presetSubtype="0" fill="hold" nodeType="withEffect">
                                  <p:stCondLst>
                                    <p:cond delay="0"/>
                                  </p:stCondLst>
                                  <p:iterate type="lt">
                                    <p:tmPct val="0"/>
                                  </p:iterate>
                                  <p:childTnLst>
                                    <p:animRot by="72000000">
                                      <p:cBhvr>
                                        <p:cTn id="56" dur="1750" fill="hold"/>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57" fill="hold" display="0">
                  <p:stCondLst>
                    <p:cond delay="indefinite"/>
                  </p:stCondLst>
                  <p:endCondLst>
                    <p:cond evt="onPrev" delay="0">
                      <p:tgtEl>
                        <p:sldTgt/>
                      </p:tgtEl>
                    </p:cond>
                    <p:cond evt="onStopAudio" delay="0">
                      <p:tgtEl>
                        <p:sldTgt/>
                      </p:tgtEl>
                    </p:cond>
                  </p:endCondLst>
                </p:cTn>
                <p:tgtEl>
                  <p:spTgt spid="40"/>
                </p:tgtEl>
              </p:cMediaNode>
            </p:video>
          </p:childTnLst>
        </p:cTn>
      </p:par>
    </p:tnLst>
    <p:bldLst>
      <p:bldP spid="11" grpId="0" animBg="1"/>
      <p:bldP spid="12"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rot="16561240">
            <a:off x="246671" y="-835178"/>
            <a:ext cx="260394" cy="3602646"/>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1905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sp>
        <p:nvSpPr>
          <p:cNvPr id="31" name="Rectangle 30"/>
          <p:cNvSpPr/>
          <p:nvPr/>
        </p:nvSpPr>
        <p:spPr>
          <a:xfrm rot="4224646" flipH="1">
            <a:off x="262056" y="4797958"/>
            <a:ext cx="307815" cy="3555043"/>
          </a:xfrm>
          <a:prstGeom prst="rect">
            <a:avLst/>
          </a:prstGeom>
          <a:solidFill>
            <a:srgbClr val="CEB966"/>
          </a:solidFill>
          <a:ln w="25400" cap="flat" cmpd="sng" algn="ctr">
            <a:solidFill>
              <a:schemeClr val="bg1"/>
            </a:solidFill>
            <a:prstDash val="solid"/>
          </a:ln>
          <a:effectLst/>
          <a:scene3d>
            <a:camera prst="isometricOffAxis1Right"/>
            <a:lightRig rig="twoPt" dir="t"/>
          </a:scene3d>
          <a:sp3d extrusionH="603250" contourW="1905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grpSp>
        <p:nvGrpSpPr>
          <p:cNvPr id="53" name="Group 52"/>
          <p:cNvGrpSpPr/>
          <p:nvPr/>
        </p:nvGrpSpPr>
        <p:grpSpPr>
          <a:xfrm>
            <a:off x="2170596" y="1763645"/>
            <a:ext cx="5220804" cy="3618884"/>
            <a:chOff x="2043595" y="1865245"/>
            <a:chExt cx="5474806" cy="3618884"/>
          </a:xfrm>
        </p:grpSpPr>
        <p:sp>
          <p:nvSpPr>
            <p:cNvPr id="33" name="Rectangle 32"/>
            <p:cNvSpPr/>
            <p:nvPr/>
          </p:nvSpPr>
          <p:spPr>
            <a:xfrm>
              <a:off x="2141665" y="1865245"/>
              <a:ext cx="5376736" cy="3521869"/>
            </a:xfrm>
            <a:prstGeom prst="rect">
              <a:avLst/>
            </a:prstGeom>
            <a:gradFill>
              <a:gsLst>
                <a:gs pos="0">
                  <a:schemeClr val="bg1">
                    <a:lumMod val="98000"/>
                    <a:lumOff val="2000"/>
                    <a:alpha val="21000"/>
                  </a:schemeClr>
                </a:gs>
                <a:gs pos="39999">
                  <a:schemeClr val="bg1">
                    <a:lumMod val="75000"/>
                    <a:alpha val="18000"/>
                  </a:schemeClr>
                </a:gs>
                <a:gs pos="70000">
                  <a:schemeClr val="bg1">
                    <a:lumMod val="65000"/>
                    <a:alpha val="14000"/>
                  </a:schemeClr>
                </a:gs>
                <a:gs pos="100000">
                  <a:schemeClr val="bg1">
                    <a:alpha val="14000"/>
                  </a:schemeClr>
                </a:gs>
              </a:gsLst>
              <a:lin ang="5400000" scaled="0"/>
            </a:gradFill>
            <a:ln>
              <a:noFill/>
            </a:ln>
            <a:effectLst>
              <a:softEdge rad="88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bwMode="auto">
            <a:xfrm>
              <a:off x="2043595" y="1933891"/>
              <a:ext cx="5394031" cy="3550238"/>
            </a:xfrm>
            <a:custGeom>
              <a:avLst/>
              <a:gdLst>
                <a:gd name="connsiteX0" fmla="*/ 0 w 5092700"/>
                <a:gd name="connsiteY0" fmla="*/ 0 h 3771900"/>
                <a:gd name="connsiteX1" fmla="*/ 12700 w 5092700"/>
                <a:gd name="connsiteY1" fmla="*/ 3733800 h 3771900"/>
                <a:gd name="connsiteX2" fmla="*/ 5092700 w 5092700"/>
                <a:gd name="connsiteY2" fmla="*/ 3771900 h 3771900"/>
                <a:gd name="connsiteX0" fmla="*/ 0 w 5092700"/>
                <a:gd name="connsiteY0" fmla="*/ 0 h 3771900"/>
                <a:gd name="connsiteX1" fmla="*/ 12700 w 5092700"/>
                <a:gd name="connsiteY1" fmla="*/ 3733800 h 3771900"/>
                <a:gd name="connsiteX2" fmla="*/ 5092700 w 5092700"/>
                <a:gd name="connsiteY2" fmla="*/ 3771900 h 3771900"/>
                <a:gd name="connsiteX0" fmla="*/ 0 w 5092700"/>
                <a:gd name="connsiteY0" fmla="*/ 0 h 3771900"/>
                <a:gd name="connsiteX1" fmla="*/ 12700 w 5092700"/>
                <a:gd name="connsiteY1" fmla="*/ 3733800 h 3771900"/>
                <a:gd name="connsiteX2" fmla="*/ 5092700 w 5092700"/>
                <a:gd name="connsiteY2" fmla="*/ 3771900 h 3771900"/>
              </a:gdLst>
              <a:ahLst/>
              <a:cxnLst>
                <a:cxn ang="0">
                  <a:pos x="connsiteX0" y="connsiteY0"/>
                </a:cxn>
                <a:cxn ang="0">
                  <a:pos x="connsiteX1" y="connsiteY1"/>
                </a:cxn>
                <a:cxn ang="0">
                  <a:pos x="connsiteX2" y="connsiteY2"/>
                </a:cxn>
              </a:cxnLst>
              <a:rect l="l" t="t" r="r" b="b"/>
              <a:pathLst>
                <a:path w="5092700" h="3771900">
                  <a:moveTo>
                    <a:pt x="0" y="0"/>
                  </a:moveTo>
                  <a:cubicBezTo>
                    <a:pt x="4233" y="1244600"/>
                    <a:pt x="8467" y="2489200"/>
                    <a:pt x="12700" y="3733800"/>
                  </a:cubicBezTo>
                  <a:lnTo>
                    <a:pt x="5092700" y="3771900"/>
                  </a:lnTo>
                </a:path>
              </a:pathLst>
            </a:custGeom>
            <a:noFill/>
            <a:ln w="177800" cap="sq">
              <a:gradFill flip="none" rotWithShape="1">
                <a:gsLst>
                  <a:gs pos="0">
                    <a:srgbClr val="FFFFFF">
                      <a:alpha val="57000"/>
                    </a:srgbClr>
                  </a:gs>
                  <a:gs pos="7001">
                    <a:srgbClr val="E6E6E6">
                      <a:alpha val="74000"/>
                    </a:srgbClr>
                  </a:gs>
                  <a:gs pos="32001">
                    <a:srgbClr val="7D8496">
                      <a:alpha val="64000"/>
                    </a:srgbClr>
                  </a:gs>
                  <a:gs pos="47000">
                    <a:srgbClr val="E6E6E6">
                      <a:alpha val="69000"/>
                    </a:srgbClr>
                  </a:gs>
                  <a:gs pos="85001">
                    <a:srgbClr val="7D8496">
                      <a:alpha val="70000"/>
                    </a:srgbClr>
                  </a:gs>
                  <a:gs pos="100000">
                    <a:srgbClr val="E6E6E6">
                      <a:alpha val="64000"/>
                    </a:srgbClr>
                  </a:gs>
                </a:gsLst>
                <a:lin ang="5400000" scaled="0"/>
                <a:tileRect r="-100000" b="-100000"/>
              </a:gradFill>
              <a:round/>
            </a:ln>
            <a:effectLst>
              <a:glow rad="127000">
                <a:schemeClr val="bg1">
                  <a:alpha val="5000"/>
                </a:schemeClr>
              </a:glow>
              <a:softEdge rad="38100"/>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Oval 11"/>
          <p:cNvSpPr/>
          <p:nvPr/>
        </p:nvSpPr>
        <p:spPr>
          <a:xfrm rot="370564">
            <a:off x="-2282973" y="611081"/>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p:cNvGrpSpPr/>
          <p:nvPr/>
        </p:nvGrpSpPr>
        <p:grpSpPr>
          <a:xfrm>
            <a:off x="1663700" y="662064"/>
            <a:ext cx="6007100" cy="6030836"/>
            <a:chOff x="1663700" y="662064"/>
            <a:chExt cx="6007100" cy="6030836"/>
          </a:xfrm>
        </p:grpSpPr>
        <p:sp>
          <p:nvSpPr>
            <p:cNvPr id="42" name="Rectangle 41"/>
            <p:cNvSpPr/>
            <p:nvPr/>
          </p:nvSpPr>
          <p:spPr>
            <a:xfrm>
              <a:off x="1663700" y="662064"/>
              <a:ext cx="6007100" cy="60308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37"/>
            <p:cNvSpPr/>
            <p:nvPr/>
          </p:nvSpPr>
          <p:spPr bwMode="auto">
            <a:xfrm rot="4500000">
              <a:off x="2659036" y="1905346"/>
              <a:ext cx="4016884" cy="3367728"/>
            </a:xfrm>
            <a:custGeom>
              <a:avLst/>
              <a:gdLst/>
              <a:ahLst/>
              <a:cxnLst/>
              <a:rect l="l" t="t" r="r" b="b"/>
              <a:pathLst>
                <a:path w="4237230" h="3367728">
                  <a:moveTo>
                    <a:pt x="2118615" y="1626714"/>
                  </a:moveTo>
                  <a:cubicBezTo>
                    <a:pt x="2087052" y="1626714"/>
                    <a:pt x="2061465" y="1652301"/>
                    <a:pt x="2061465" y="1683864"/>
                  </a:cubicBezTo>
                  <a:cubicBezTo>
                    <a:pt x="2061465" y="1715427"/>
                    <a:pt x="2087052" y="1741014"/>
                    <a:pt x="2118615" y="1741014"/>
                  </a:cubicBezTo>
                  <a:cubicBezTo>
                    <a:pt x="2150178" y="1741014"/>
                    <a:pt x="2175765" y="1715427"/>
                    <a:pt x="2175765" y="1683864"/>
                  </a:cubicBezTo>
                  <a:cubicBezTo>
                    <a:pt x="2175765" y="1652301"/>
                    <a:pt x="2150178" y="1626714"/>
                    <a:pt x="2118615" y="1626714"/>
                  </a:cubicBezTo>
                  <a:close/>
                  <a:moveTo>
                    <a:pt x="4237230" y="0"/>
                  </a:moveTo>
                  <a:lnTo>
                    <a:pt x="4123262" y="462259"/>
                  </a:lnTo>
                  <a:lnTo>
                    <a:pt x="4030851" y="364063"/>
                  </a:lnTo>
                  <a:lnTo>
                    <a:pt x="2886293" y="1453243"/>
                  </a:lnTo>
                  <a:lnTo>
                    <a:pt x="2596608" y="1399834"/>
                  </a:lnTo>
                  <a:lnTo>
                    <a:pt x="1656935" y="2335987"/>
                  </a:lnTo>
                  <a:lnTo>
                    <a:pt x="1311937" y="2279192"/>
                  </a:lnTo>
                  <a:lnTo>
                    <a:pt x="176004" y="3367728"/>
                  </a:lnTo>
                  <a:lnTo>
                    <a:pt x="0" y="3190962"/>
                  </a:lnTo>
                  <a:lnTo>
                    <a:pt x="1255033" y="1997465"/>
                  </a:lnTo>
                  <a:lnTo>
                    <a:pt x="1574451" y="2057083"/>
                  </a:lnTo>
                  <a:lnTo>
                    <a:pt x="2546835" y="1124427"/>
                  </a:lnTo>
                  <a:lnTo>
                    <a:pt x="2818936" y="1178255"/>
                  </a:lnTo>
                  <a:lnTo>
                    <a:pt x="3868877" y="222468"/>
                  </a:lnTo>
                  <a:lnTo>
                    <a:pt x="3768847" y="115720"/>
                  </a:lnTo>
                  <a:close/>
                </a:path>
              </a:pathLst>
            </a:custGeom>
            <a:solidFill>
              <a:schemeClr val="accent2"/>
            </a:solidFill>
            <a:ln w="25400" cap="flat" cmpd="sng" algn="ctr">
              <a:noFill/>
              <a:prstDash val="solid"/>
              <a:round/>
              <a:headEnd type="none" w="med" len="med"/>
              <a:tailEnd type="none" w="med" len="med"/>
            </a:ln>
            <a:effectLst>
              <a:outerShdw blurRad="50800" dist="101600" dir="5400000" algn="t" rotWithShape="0">
                <a:prstClr val="black">
                  <a:alpha val="32000"/>
                </a:prstClr>
              </a:outerShdw>
            </a:effectLst>
            <a:scene3d>
              <a:camera prst="perspectiveLeft"/>
              <a:lightRig rig="threePt" dir="t"/>
            </a:scene3d>
            <a:sp3d extrusionH="196850" prstMaterial="matte">
              <a:extrusionClr>
                <a:schemeClr val="accent2">
                  <a:lumMod val="75000"/>
                </a:schemeClr>
              </a:extrusionClr>
              <a:contourClr>
                <a:schemeClr val="tx2">
                  <a:lumMod val="50000"/>
                </a:schemeClr>
              </a:contourClr>
            </a:sp3d>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p:cNvGrpSpPr/>
          <p:nvPr/>
        </p:nvGrpSpPr>
        <p:grpSpPr>
          <a:xfrm>
            <a:off x="4410075" y="3460438"/>
            <a:ext cx="381000" cy="276226"/>
            <a:chOff x="4410075" y="3562350"/>
            <a:chExt cx="381000" cy="276226"/>
          </a:xfrm>
        </p:grpSpPr>
        <p:sp>
          <p:nvSpPr>
            <p:cNvPr id="54" name="Oval 53"/>
            <p:cNvSpPr/>
            <p:nvPr/>
          </p:nvSpPr>
          <p:spPr>
            <a:xfrm>
              <a:off x="4514850" y="3562350"/>
              <a:ext cx="276225" cy="276225"/>
            </a:xfrm>
            <a:prstGeom prst="ellipse">
              <a:avLst/>
            </a:prstGeom>
            <a:solidFill>
              <a:schemeClr val="bg1">
                <a:lumMod val="85000"/>
              </a:schemeClr>
            </a:solidFill>
            <a:ln w="25400" cap="flat" cmpd="sng" algn="ctr">
              <a:noFill/>
              <a:prstDash val="solid"/>
              <a:round/>
              <a:headEnd type="none" w="med" len="med"/>
              <a:tailEnd type="none" w="med" len="med"/>
            </a:ln>
            <a:effectLst>
              <a:outerShdw blurRad="50800" dist="101600" dir="5400000" algn="t" rotWithShape="0">
                <a:prstClr val="black">
                  <a:alpha val="32000"/>
                </a:prstClr>
              </a:outerShdw>
            </a:effectLst>
            <a:scene3d>
              <a:camera prst="perspectiveLeft"/>
              <a:lightRig rig="threePt" dir="t"/>
            </a:scene3d>
            <a:sp3d extrusionH="57150" prstMaterial="matte">
              <a:extrusionClr>
                <a:schemeClr val="bg1">
                  <a:lumMod val="75000"/>
                </a:schemeClr>
              </a:extrusionClr>
              <a:contourClr>
                <a:schemeClr val="tx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p:cNvSpPr/>
            <p:nvPr/>
          </p:nvSpPr>
          <p:spPr>
            <a:xfrm>
              <a:off x="4467225" y="3609975"/>
              <a:ext cx="180975" cy="180975"/>
            </a:xfrm>
            <a:prstGeom prst="ellipse">
              <a:avLst/>
            </a:prstGeom>
            <a:solidFill>
              <a:schemeClr val="bg1">
                <a:lumMod val="85000"/>
              </a:schemeClr>
            </a:solidFill>
            <a:ln w="25400" cap="flat" cmpd="sng" algn="ctr">
              <a:noFill/>
              <a:prstDash val="solid"/>
              <a:round/>
              <a:headEnd type="none" w="med" len="med"/>
              <a:tailEnd type="none" w="med" len="med"/>
            </a:ln>
            <a:effectLst>
              <a:outerShdw blurRad="50800" dist="101600" dir="5400000" algn="t" rotWithShape="0">
                <a:prstClr val="black">
                  <a:alpha val="32000"/>
                </a:prstClr>
              </a:outerShdw>
            </a:effectLst>
            <a:scene3d>
              <a:camera prst="perspectiveLeft"/>
              <a:lightRig rig="threePt" dir="t"/>
            </a:scene3d>
            <a:sp3d extrusionH="298450" prstMaterial="matte">
              <a:extrusionClr>
                <a:schemeClr val="bg1">
                  <a:lumMod val="75000"/>
                </a:schemeClr>
              </a:extrusionClr>
              <a:contourClr>
                <a:schemeClr val="tx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p:cNvSpPr/>
            <p:nvPr/>
          </p:nvSpPr>
          <p:spPr>
            <a:xfrm>
              <a:off x="4410075" y="3575050"/>
              <a:ext cx="263526" cy="263526"/>
            </a:xfrm>
            <a:prstGeom prst="ellipse">
              <a:avLst/>
            </a:prstGeom>
            <a:solidFill>
              <a:schemeClr val="bg1">
                <a:lumMod val="85000"/>
              </a:schemeClr>
            </a:solidFill>
            <a:ln w="25400" cap="flat" cmpd="sng" algn="ctr">
              <a:noFill/>
              <a:prstDash val="solid"/>
              <a:round/>
              <a:headEnd type="none" w="med" len="med"/>
              <a:tailEnd type="none" w="med" len="med"/>
            </a:ln>
            <a:effectLst/>
            <a:scene3d>
              <a:camera prst="perspectiveLeft"/>
              <a:lightRig rig="threePt" dir="t"/>
            </a:scene3d>
            <a:sp3d extrusionH="88900" prstMaterial="matte">
              <a:extrusionClr>
                <a:schemeClr val="bg1">
                  <a:lumMod val="75000"/>
                </a:schemeClr>
              </a:extrusionClr>
              <a:contourClr>
                <a:schemeClr val="tx2">
                  <a:lumMod val="50000"/>
                </a:schemeClr>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Oval 22"/>
          <p:cNvSpPr/>
          <p:nvPr/>
        </p:nvSpPr>
        <p:spPr>
          <a:xfrm rot="20339319" flipH="1">
            <a:off x="853926" y="5550512"/>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2193711" y="-977899"/>
            <a:ext cx="1752600" cy="175260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grpSp>
        <p:nvGrpSpPr>
          <p:cNvPr id="19" name="Group 18"/>
          <p:cNvGrpSpPr/>
          <p:nvPr/>
        </p:nvGrpSpPr>
        <p:grpSpPr>
          <a:xfrm>
            <a:off x="-2171053" y="-985404"/>
            <a:ext cx="1725323" cy="1775499"/>
            <a:chOff x="438942" y="2517775"/>
            <a:chExt cx="1774033" cy="1825625"/>
          </a:xfrm>
        </p:grpSpPr>
        <p:sp>
          <p:nvSpPr>
            <p:cNvPr id="20" name="AutoShape 6"/>
            <p:cNvSpPr>
              <a:spLocks noChangeAspect="1" noChangeArrowheads="1" noTextEdit="1"/>
            </p:cNvSpPr>
            <p:nvPr/>
          </p:nvSpPr>
          <p:spPr bwMode="auto">
            <a:xfrm>
              <a:off x="457200" y="2517775"/>
              <a:ext cx="1755775" cy="1822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1" name="Oval 8"/>
            <p:cNvSpPr>
              <a:spLocks noChangeArrowheads="1"/>
            </p:cNvSpPr>
            <p:nvPr/>
          </p:nvSpPr>
          <p:spPr bwMode="auto">
            <a:xfrm>
              <a:off x="438942" y="2517775"/>
              <a:ext cx="1755775" cy="1825625"/>
            </a:xfrm>
            <a:prstGeom prst="ellips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24" name="10_Increase Company Value_2M.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a:stretch>
            <a:fillRect/>
          </a:stretch>
        </p:blipFill>
        <p:spPr>
          <a:xfrm>
            <a:off x="8839200" y="7000875"/>
            <a:ext cx="304800" cy="304800"/>
          </a:xfrm>
          <a:prstGeom prst="rect">
            <a:avLst/>
          </a:prstGeom>
        </p:spPr>
      </p:pic>
      <p:sp>
        <p:nvSpPr>
          <p:cNvPr id="2" name="Rectangle 1"/>
          <p:cNvSpPr/>
          <p:nvPr/>
        </p:nvSpPr>
        <p:spPr>
          <a:xfrm>
            <a:off x="4863617" y="196704"/>
            <a:ext cx="3956532"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4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rPr>
              <a:t>IN INDUSTRY</a:t>
            </a:r>
            <a:endParaRPr lang="en-US" sz="4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V Boli" pitchFamily="2" charset="0"/>
              <a:cs typeface="MV Boli" pitchFamily="2" charset="0"/>
            </a:endParaRPr>
          </a:p>
        </p:txBody>
      </p:sp>
    </p:spTree>
  </p:cSld>
  <p:clrMapOvr>
    <a:masterClrMapping/>
  </p:clrMapOvr>
  <mc:AlternateContent xmlns:mc="http://schemas.openxmlformats.org/markup-compatibility/2006">
    <mc:Choice xmlns:p14="http://schemas.microsoft.com/office/powerpoint/2010/main" xmlns="" Requires="p14">
      <p:transition p14:dur="0" advClick="0" advTm="1800">
        <p:cut/>
      </p:transition>
    </mc:Choice>
    <mc:Fallback>
      <p:transition advClick="0" advTm="18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700"/>
                                  </p:stCondLst>
                                  <p:childTnLst>
                                    <p:cmd type="call" cmd="playFrom(0.0)">
                                      <p:cBhvr>
                                        <p:cTn id="6" dur="1" fill="hold"/>
                                        <p:tgtEl>
                                          <p:spTgt spid="24"/>
                                        </p:tgtEl>
                                      </p:cBhvr>
                                    </p:cmd>
                                  </p:childTnLst>
                                </p:cTn>
                              </p:par>
                              <p:par>
                                <p:cTn id="7" presetID="58" presetClass="path" presetSubtype="0" fill="hold" grpId="0" nodeType="withEffect">
                                  <p:stCondLst>
                                    <p:cond delay="0"/>
                                  </p:stCondLst>
                                  <p:childTnLst>
                                    <p:animMotion origin="layout" path="M 0.01632 0.0074 C 0.05556 0.01111 0.03993 0.00925 0.2757 0.03703 C 0.51146 0.06481 0.48021 0.48888 0.48021 0.51111 C 0.40521 0.56111 0.35313 0.69143 0.3441 0.70555 L -0.01562 0.88703 " pathEditMode="relative" rAng="0" ptsTypes="fsfFf">
                                      <p:cBhvr>
                                        <p:cTn id="8" dur="1800" fill="hold"/>
                                        <p:tgtEl>
                                          <p:spTgt spid="11"/>
                                        </p:tgtEl>
                                        <p:attrNameLst>
                                          <p:attrName>ppt_x</p:attrName>
                                          <p:attrName>ppt_y</p:attrName>
                                        </p:attrNameLst>
                                      </p:cBhvr>
                                      <p:rCtr x="23200" y="44000"/>
                                    </p:animMotion>
                                  </p:childTnLst>
                                </p:cTn>
                              </p:par>
                              <p:par>
                                <p:cTn id="9" presetID="58" presetClass="path" presetSubtype="0" fill="hold" nodeType="withEffect">
                                  <p:stCondLst>
                                    <p:cond delay="0"/>
                                  </p:stCondLst>
                                  <p:childTnLst>
                                    <p:animMotion origin="layout" path="M 0.01632 0.0074 C 0.05556 0.01111 0.03993 0.00925 0.2757 0.03703 C 0.51146 0.06481 0.48021 0.48888 0.48021 0.51111 C 0.40521 0.56111 0.35313 0.69143 0.3441 0.70555 L -0.01562 0.88703 " pathEditMode="relative" rAng="0" ptsTypes="fsfFf">
                                      <p:cBhvr>
                                        <p:cTn id="10" dur="1800" fill="hold"/>
                                        <p:tgtEl>
                                          <p:spTgt spid="19"/>
                                        </p:tgtEl>
                                        <p:attrNameLst>
                                          <p:attrName>ppt_x</p:attrName>
                                          <p:attrName>ppt_y</p:attrName>
                                        </p:attrNameLst>
                                      </p:cBhvr>
                                      <p:rCtr x="23200" y="44000"/>
                                    </p:animMotion>
                                  </p:childTnLst>
                                </p:cTn>
                              </p:par>
                              <p:par>
                                <p:cTn id="11" presetID="63" presetClass="path" presetSubtype="0" fill="hold" grpId="0" nodeType="withEffect">
                                  <p:stCondLst>
                                    <p:cond delay="0"/>
                                  </p:stCondLst>
                                  <p:childTnLst>
                                    <p:animMotion origin="layout" path="M -5E-6 2.96296E-6 L 0.48021 0.0787 " pathEditMode="relative" rAng="0" ptsTypes="AA">
                                      <p:cBhvr>
                                        <p:cTn id="12" dur="600" fill="hold"/>
                                        <p:tgtEl>
                                          <p:spTgt spid="12"/>
                                        </p:tgtEl>
                                        <p:attrNameLst>
                                          <p:attrName>ppt_x</p:attrName>
                                          <p:attrName>ppt_y</p:attrName>
                                        </p:attrNameLst>
                                      </p:cBhvr>
                                      <p:rCtr x="24000" y="3900"/>
                                    </p:animMotion>
                                  </p:childTnLst>
                                </p:cTn>
                              </p:par>
                              <p:par>
                                <p:cTn id="13" presetID="10" presetClass="exit" presetSubtype="0" fill="hold" grpId="1" nodeType="withEffect">
                                  <p:stCondLst>
                                    <p:cond delay="400"/>
                                  </p:stCondLst>
                                  <p:childTnLst>
                                    <p:animEffect transition="out" filter="fade">
                                      <p:cBhvr>
                                        <p:cTn id="14" dur="200"/>
                                        <p:tgtEl>
                                          <p:spTgt spid="12"/>
                                        </p:tgtEl>
                                      </p:cBhvr>
                                    </p:animEffect>
                                    <p:set>
                                      <p:cBhvr>
                                        <p:cTn id="15" dur="1" fill="hold">
                                          <p:stCondLst>
                                            <p:cond delay="199"/>
                                          </p:stCondLst>
                                        </p:cTn>
                                        <p:tgtEl>
                                          <p:spTgt spid="12"/>
                                        </p:tgtEl>
                                        <p:attrNameLst>
                                          <p:attrName>style.visibility</p:attrName>
                                        </p:attrNameLst>
                                      </p:cBhvr>
                                      <p:to>
                                        <p:strVal val="hidden"/>
                                      </p:to>
                                    </p:set>
                                  </p:childTnLst>
                                </p:cTn>
                              </p:par>
                              <p:par>
                                <p:cTn id="16" presetID="8" presetClass="emph" presetSubtype="0" decel="21000" fill="hold" nodeType="withEffect">
                                  <p:stCondLst>
                                    <p:cond delay="0"/>
                                  </p:stCondLst>
                                  <p:childTnLst>
                                    <p:animRot by="42000000">
                                      <p:cBhvr>
                                        <p:cTn id="17" dur="900" fill="hold"/>
                                        <p:tgtEl>
                                          <p:spTgt spid="19"/>
                                        </p:tgtEl>
                                        <p:attrNameLst>
                                          <p:attrName>r</p:attrName>
                                        </p:attrNameLst>
                                      </p:cBhvr>
                                    </p:animRot>
                                  </p:childTnLst>
                                </p:cTn>
                              </p:par>
                              <p:par>
                                <p:cTn id="18" presetID="8" presetClass="emph" presetSubtype="0" accel="17000" fill="hold" nodeType="withEffect">
                                  <p:stCondLst>
                                    <p:cond delay="500"/>
                                  </p:stCondLst>
                                  <p:childTnLst>
                                    <p:animRot by="-42000000">
                                      <p:cBhvr>
                                        <p:cTn id="19" dur="1200" fill="hold"/>
                                        <p:tgtEl>
                                          <p:spTgt spid="19"/>
                                        </p:tgtEl>
                                        <p:attrNameLst>
                                          <p:attrName>r</p:attrName>
                                        </p:attrNameLst>
                                      </p:cBhvr>
                                    </p:animRot>
                                  </p:childTnLst>
                                </p:cTn>
                              </p:par>
                              <p:par>
                                <p:cTn id="20" presetID="8" presetClass="emph" presetSubtype="0" decel="35000" fill="hold" nodeType="withEffect">
                                  <p:stCondLst>
                                    <p:cond delay="700"/>
                                  </p:stCondLst>
                                  <p:childTnLst>
                                    <p:animRot by="-4080000">
                                      <p:cBhvr>
                                        <p:cTn id="21" dur="300" fill="hold"/>
                                        <p:tgtEl>
                                          <p:spTgt spid="25"/>
                                        </p:tgtEl>
                                        <p:attrNameLst>
                                          <p:attrName>r</p:attrName>
                                        </p:attrNameLst>
                                      </p:cBhvr>
                                    </p:animRot>
                                  </p:childTnLst>
                                </p:cTn>
                              </p:par>
                              <p:par>
                                <p:cTn id="22" presetID="10" presetClass="entr" presetSubtype="0" fill="hold" grpId="1" nodeType="withEffect">
                                  <p:stCondLst>
                                    <p:cond delay="130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200"/>
                                        <p:tgtEl>
                                          <p:spTgt spid="23"/>
                                        </p:tgtEl>
                                      </p:cBhvr>
                                    </p:animEffect>
                                  </p:childTnLst>
                                </p:cTn>
                              </p:par>
                              <p:par>
                                <p:cTn id="25" presetID="63" presetClass="path" presetSubtype="0" fill="hold" grpId="0" nodeType="withEffect">
                                  <p:stCondLst>
                                    <p:cond delay="1400"/>
                                  </p:stCondLst>
                                  <p:childTnLst>
                                    <p:animMotion origin="layout" path="M -5.55556E-7 4.07407E-6 L -0.40451 0.19699 " pathEditMode="relative" rAng="0" ptsTypes="AA">
                                      <p:cBhvr>
                                        <p:cTn id="26" dur="400" fill="hold"/>
                                        <p:tgtEl>
                                          <p:spTgt spid="23"/>
                                        </p:tgtEl>
                                        <p:attrNameLst>
                                          <p:attrName>ppt_x</p:attrName>
                                          <p:attrName>ppt_y</p:attrName>
                                        </p:attrNameLst>
                                      </p:cBhvr>
                                      <p:rCtr x="-20200" y="9800"/>
                                    </p:animMotion>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27" fill="hold" display="0">
                  <p:stCondLst>
                    <p:cond delay="indefinite"/>
                  </p:stCondLst>
                  <p:endCondLst>
                    <p:cond evt="onPrev" delay="0">
                      <p:tgtEl>
                        <p:sldTgt/>
                      </p:tgtEl>
                    </p:cond>
                    <p:cond evt="onStopAudio" delay="0">
                      <p:tgtEl>
                        <p:sldTgt/>
                      </p:tgtEl>
                    </p:cond>
                  </p:endCondLst>
                </p:cTn>
                <p:tgtEl>
                  <p:spTgt spid="24"/>
                </p:tgtEl>
              </p:cMediaNode>
            </p:video>
          </p:childTnLst>
        </p:cTn>
      </p:par>
    </p:tnLst>
    <p:bldLst>
      <p:bldP spid="12" grpId="0" animBg="1"/>
      <p:bldP spid="12" grpId="1" animBg="1"/>
      <p:bldP spid="23" grpId="0" animBg="1"/>
      <p:bldP spid="23" grpId="1"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968140" y="3692433"/>
            <a:ext cx="3474719" cy="3575141"/>
            <a:chOff x="1968140" y="3692433"/>
            <a:chExt cx="3474719" cy="3575141"/>
          </a:xfrm>
        </p:grpSpPr>
        <p:sp>
          <p:nvSpPr>
            <p:cNvPr id="11" name="Arc 10"/>
            <p:cNvSpPr/>
            <p:nvPr/>
          </p:nvSpPr>
          <p:spPr>
            <a:xfrm rot="16200000">
              <a:off x="1917929" y="3742644"/>
              <a:ext cx="3575141" cy="3474719"/>
            </a:xfrm>
            <a:prstGeom prst="arc">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2" name="Straight Connector 21"/>
            <p:cNvCxnSpPr/>
            <p:nvPr/>
          </p:nvCxnSpPr>
          <p:spPr>
            <a:xfrm rot="5400000" flipH="1" flipV="1">
              <a:off x="1260568" y="6150429"/>
              <a:ext cx="1415143"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6" name="Group 25"/>
          <p:cNvGrpSpPr/>
          <p:nvPr/>
        </p:nvGrpSpPr>
        <p:grpSpPr>
          <a:xfrm>
            <a:off x="2539641" y="3823062"/>
            <a:ext cx="2345867" cy="3309258"/>
            <a:chOff x="2539641" y="3823062"/>
            <a:chExt cx="2345867" cy="3309258"/>
          </a:xfrm>
        </p:grpSpPr>
        <p:sp>
          <p:nvSpPr>
            <p:cNvPr id="15" name="Arc 14"/>
            <p:cNvSpPr/>
            <p:nvPr/>
          </p:nvSpPr>
          <p:spPr>
            <a:xfrm rot="16200000">
              <a:off x="2059576" y="4306388"/>
              <a:ext cx="3309258" cy="2342606"/>
            </a:xfrm>
            <a:prstGeom prst="arc">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3" name="Straight Connector 22"/>
            <p:cNvCxnSpPr/>
            <p:nvPr/>
          </p:nvCxnSpPr>
          <p:spPr>
            <a:xfrm rot="5400000" flipH="1" flipV="1">
              <a:off x="1832069" y="6150429"/>
              <a:ext cx="1415143"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Rectangle 17"/>
          <p:cNvSpPr/>
          <p:nvPr/>
        </p:nvSpPr>
        <p:spPr>
          <a:xfrm rot="15413962">
            <a:off x="9893024" y="-151073"/>
            <a:ext cx="260394" cy="3602646"/>
          </a:xfrm>
          <a:prstGeom prst="rect">
            <a:avLst/>
          </a:prstGeom>
          <a:solidFill>
            <a:srgbClr val="CEB966"/>
          </a:solidFill>
          <a:ln w="25400" cap="flat" cmpd="sng" algn="ctr">
            <a:solidFill>
              <a:schemeClr val="bg1"/>
            </a:solidFill>
            <a:prstDash val="solid"/>
          </a:ln>
          <a:effectLst/>
          <a:scene3d>
            <a:camera prst="isometricOffAxis1Right">
              <a:rot lat="20536902" lon="9870202" rev="21406240"/>
            </a:camera>
            <a:lightRig rig="twoPt" dir="t"/>
          </a:scene3d>
          <a:sp3d extrusionH="603250" contourW="19050" prstMaterial="legacyWireframe">
            <a:bevelT prst="slope"/>
            <a:contourClr>
              <a:srgbClr val="B2B2B2"/>
            </a:contour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Book Antiqua"/>
              <a:ea typeface="+mn-ea"/>
              <a:cs typeface="+mn-cs"/>
            </a:endParaRPr>
          </a:p>
        </p:txBody>
      </p:sp>
      <p:sp>
        <p:nvSpPr>
          <p:cNvPr id="19" name="Oval 18"/>
          <p:cNvSpPr/>
          <p:nvPr/>
        </p:nvSpPr>
        <p:spPr>
          <a:xfrm rot="20957414">
            <a:off x="9048389" y="1274364"/>
            <a:ext cx="1879634" cy="314323"/>
          </a:xfrm>
          <a:prstGeom prst="ellipse">
            <a:avLst/>
          </a:prstGeom>
          <a:gradFill flip="none" rotWithShape="1">
            <a:gsLst>
              <a:gs pos="0">
                <a:schemeClr val="tx1">
                  <a:lumMod val="90000"/>
                  <a:alpha val="62000"/>
                </a:schemeClr>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9048750" y="-301917"/>
            <a:ext cx="1752600" cy="1752600"/>
          </a:xfrm>
          <a:prstGeom prst="ellipse">
            <a:avLst/>
          </a:prstGeom>
          <a:solidFill>
            <a:sysClr val="windowText" lastClr="000000"/>
          </a:solidFill>
          <a:ln w="25400" cap="flat" cmpd="sng" algn="ctr">
            <a:noFill/>
            <a:prstDash val="solid"/>
          </a:ln>
          <a:effectLst>
            <a:softEdge rad="685800"/>
          </a:effectLst>
          <a:scene3d>
            <a:camera prst="orthographicFront"/>
            <a:lightRig rig="threePt" dir="t"/>
          </a:scene3d>
          <a:sp3d extrusionH="19050" prstMaterial="plastic">
            <a:bevelT w="95250" h="95250"/>
            <a:extrusionClr>
              <a:sysClr val="window" lastClr="FFFFFF"/>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7200" b="0" i="0" u="none" strike="noStrike" kern="0" cap="none" spc="0" normalizeH="0" baseline="0" noProof="0">
              <a:ln>
                <a:noFill/>
              </a:ln>
              <a:solidFill>
                <a:sysClr val="window" lastClr="FFFFFF"/>
              </a:solidFill>
              <a:effectLst/>
              <a:uLnTx/>
              <a:uFillTx/>
              <a:latin typeface="Arial Black" pitchFamily="34" charset="0"/>
              <a:ea typeface="+mn-ea"/>
              <a:cs typeface="+mn-cs"/>
            </a:endParaRPr>
          </a:p>
        </p:txBody>
      </p:sp>
      <p:grpSp>
        <p:nvGrpSpPr>
          <p:cNvPr id="28" name="Group 27"/>
          <p:cNvGrpSpPr/>
          <p:nvPr/>
        </p:nvGrpSpPr>
        <p:grpSpPr>
          <a:xfrm rot="10800000">
            <a:off x="9055220" y="-318434"/>
            <a:ext cx="1725323" cy="1775499"/>
            <a:chOff x="438942" y="2517775"/>
            <a:chExt cx="1774033" cy="1825625"/>
          </a:xfrm>
        </p:grpSpPr>
        <p:sp>
          <p:nvSpPr>
            <p:cNvPr id="29" name="AutoShape 6"/>
            <p:cNvSpPr>
              <a:spLocks noChangeAspect="1" noChangeArrowheads="1" noTextEdit="1"/>
            </p:cNvSpPr>
            <p:nvPr/>
          </p:nvSpPr>
          <p:spPr bwMode="auto">
            <a:xfrm>
              <a:off x="457200" y="2517775"/>
              <a:ext cx="1755775" cy="18224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0" name="Oval 8"/>
            <p:cNvSpPr>
              <a:spLocks noChangeArrowheads="1"/>
            </p:cNvSpPr>
            <p:nvPr/>
          </p:nvSpPr>
          <p:spPr bwMode="auto">
            <a:xfrm>
              <a:off x="438942" y="2517775"/>
              <a:ext cx="1755775" cy="1825625"/>
            </a:xfrm>
            <a:prstGeom prst="ellips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9" name="Group 38"/>
          <p:cNvGrpSpPr/>
          <p:nvPr/>
        </p:nvGrpSpPr>
        <p:grpSpPr>
          <a:xfrm>
            <a:off x="3854450" y="717550"/>
            <a:ext cx="5403850" cy="4854575"/>
            <a:chOff x="-2146300" y="717550"/>
            <a:chExt cx="5403850" cy="4854575"/>
          </a:xfrm>
        </p:grpSpPr>
        <p:sp>
          <p:nvSpPr>
            <p:cNvPr id="34" name="Rectangle 33"/>
            <p:cNvSpPr/>
            <p:nvPr/>
          </p:nvSpPr>
          <p:spPr>
            <a:xfrm>
              <a:off x="590550" y="3133725"/>
              <a:ext cx="2667000" cy="2438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36"/>
            <p:cNvSpPr/>
            <p:nvPr/>
          </p:nvSpPr>
          <p:spPr bwMode="auto">
            <a:xfrm>
              <a:off x="-2146300" y="717550"/>
              <a:ext cx="4064000" cy="3689350"/>
            </a:xfrm>
            <a:custGeom>
              <a:avLst/>
              <a:gdLst/>
              <a:ahLst/>
              <a:cxnLst/>
              <a:rect l="l" t="t" r="r" b="b"/>
              <a:pathLst>
                <a:path w="4064000" h="3689350">
                  <a:moveTo>
                    <a:pt x="3597645" y="3147246"/>
                  </a:moveTo>
                  <a:cubicBezTo>
                    <a:pt x="3598115" y="3144400"/>
                    <a:pt x="3610826" y="3165139"/>
                    <a:pt x="3599123" y="3152006"/>
                  </a:cubicBezTo>
                  <a:close/>
                  <a:moveTo>
                    <a:pt x="1683822" y="1644655"/>
                  </a:moveTo>
                  <a:lnTo>
                    <a:pt x="1522672" y="1648461"/>
                  </a:lnTo>
                  <a:cubicBezTo>
                    <a:pt x="1502023" y="1649312"/>
                    <a:pt x="1498921" y="1654121"/>
                    <a:pt x="1479437" y="1656072"/>
                  </a:cubicBezTo>
                  <a:cubicBezTo>
                    <a:pt x="1443226" y="1659699"/>
                    <a:pt x="1354976" y="1664740"/>
                    <a:pt x="1314357" y="1671294"/>
                  </a:cubicBezTo>
                  <a:cubicBezTo>
                    <a:pt x="1255532" y="1680785"/>
                    <a:pt x="1329008" y="1669111"/>
                    <a:pt x="1263260" y="1678904"/>
                  </a:cubicBezTo>
                  <a:cubicBezTo>
                    <a:pt x="1255383" y="1680077"/>
                    <a:pt x="1247592" y="1681808"/>
                    <a:pt x="1239677" y="1682709"/>
                  </a:cubicBezTo>
                  <a:cubicBezTo>
                    <a:pt x="1225305" y="1684347"/>
                    <a:pt x="1210854" y="1685246"/>
                    <a:pt x="1196442" y="1686515"/>
                  </a:cubicBezTo>
                  <a:cubicBezTo>
                    <a:pt x="1189891" y="1687783"/>
                    <a:pt x="1183235" y="1688618"/>
                    <a:pt x="1176789" y="1690320"/>
                  </a:cubicBezTo>
                  <a:cubicBezTo>
                    <a:pt x="1168796" y="1692431"/>
                    <a:pt x="1153206" y="1697931"/>
                    <a:pt x="1153206" y="1697931"/>
                  </a:cubicBezTo>
                  <a:cubicBezTo>
                    <a:pt x="1140407" y="1706193"/>
                    <a:pt x="1141183" y="1702606"/>
                    <a:pt x="1138126" y="1715187"/>
                  </a:cubicBezTo>
                  <a:cubicBezTo>
                    <a:pt x="1137498" y="1715678"/>
                    <a:pt x="1137381" y="1716616"/>
                    <a:pt x="1137485" y="1716959"/>
                  </a:cubicBezTo>
                  <a:cubicBezTo>
                    <a:pt x="1137650" y="1716318"/>
                    <a:pt x="1137806" y="1715713"/>
                    <a:pt x="1138126" y="1715187"/>
                  </a:cubicBezTo>
                  <a:lnTo>
                    <a:pt x="1141415" y="1716959"/>
                  </a:lnTo>
                  <a:cubicBezTo>
                    <a:pt x="1145346" y="1723302"/>
                    <a:pt x="1154929" y="1742137"/>
                    <a:pt x="1161067" y="1755013"/>
                  </a:cubicBezTo>
                  <a:cubicBezTo>
                    <a:pt x="1166547" y="1766507"/>
                    <a:pt x="1162638" y="1767950"/>
                    <a:pt x="1172859" y="1777846"/>
                  </a:cubicBezTo>
                  <a:cubicBezTo>
                    <a:pt x="1176199" y="1781079"/>
                    <a:pt x="1180720" y="1782920"/>
                    <a:pt x="1184650" y="1785457"/>
                  </a:cubicBezTo>
                  <a:lnTo>
                    <a:pt x="1192880" y="1797706"/>
                  </a:lnTo>
                  <a:cubicBezTo>
                    <a:pt x="1195214" y="1801392"/>
                    <a:pt x="1184649" y="1785454"/>
                    <a:pt x="1204303" y="1804483"/>
                  </a:cubicBezTo>
                  <a:lnTo>
                    <a:pt x="1214007" y="1815306"/>
                  </a:lnTo>
                  <a:cubicBezTo>
                    <a:pt x="1215850" y="1819468"/>
                    <a:pt x="1200371" y="1808288"/>
                    <a:pt x="1223955" y="1823511"/>
                  </a:cubicBezTo>
                  <a:cubicBezTo>
                    <a:pt x="1226576" y="1827316"/>
                    <a:pt x="1228476" y="1831693"/>
                    <a:pt x="1231816" y="1834927"/>
                  </a:cubicBezTo>
                  <a:cubicBezTo>
                    <a:pt x="1235157" y="1838161"/>
                    <a:pt x="1240657" y="1838966"/>
                    <a:pt x="1243608" y="1842538"/>
                  </a:cubicBezTo>
                  <a:lnTo>
                    <a:pt x="1248879" y="1851532"/>
                  </a:lnTo>
                  <a:cubicBezTo>
                    <a:pt x="1249414" y="1856462"/>
                    <a:pt x="1240034" y="1851533"/>
                    <a:pt x="1259330" y="1857759"/>
                  </a:cubicBezTo>
                  <a:cubicBezTo>
                    <a:pt x="1260640" y="1861565"/>
                    <a:pt x="1260672" y="1866044"/>
                    <a:pt x="1263260" y="1869176"/>
                  </a:cubicBezTo>
                  <a:cubicBezTo>
                    <a:pt x="1266211" y="1872748"/>
                    <a:pt x="1271423" y="1873859"/>
                    <a:pt x="1275052" y="1876787"/>
                  </a:cubicBezTo>
                  <a:lnTo>
                    <a:pt x="1287387" y="1887404"/>
                  </a:lnTo>
                  <a:cubicBezTo>
                    <a:pt x="1291414" y="1891760"/>
                    <a:pt x="1276677" y="1881641"/>
                    <a:pt x="1298635" y="1895814"/>
                  </a:cubicBezTo>
                  <a:lnTo>
                    <a:pt x="1306393" y="1907219"/>
                  </a:lnTo>
                  <a:cubicBezTo>
                    <a:pt x="1308754" y="1910760"/>
                    <a:pt x="1299372" y="1896671"/>
                    <a:pt x="1318287" y="1918646"/>
                  </a:cubicBezTo>
                  <a:lnTo>
                    <a:pt x="1325227" y="1927685"/>
                  </a:lnTo>
                  <a:cubicBezTo>
                    <a:pt x="1327990" y="1932442"/>
                    <a:pt x="1321726" y="1927209"/>
                    <a:pt x="1337940" y="1937674"/>
                  </a:cubicBezTo>
                  <a:cubicBezTo>
                    <a:pt x="1356282" y="1964312"/>
                    <a:pt x="1345801" y="1955433"/>
                    <a:pt x="1365453" y="1968117"/>
                  </a:cubicBezTo>
                  <a:cubicBezTo>
                    <a:pt x="1368073" y="1971922"/>
                    <a:pt x="1369974" y="1976300"/>
                    <a:pt x="1373314" y="1979533"/>
                  </a:cubicBezTo>
                  <a:cubicBezTo>
                    <a:pt x="1376654" y="1982767"/>
                    <a:pt x="1382154" y="1983572"/>
                    <a:pt x="1385106" y="1987144"/>
                  </a:cubicBezTo>
                  <a:lnTo>
                    <a:pt x="1391963" y="1998128"/>
                  </a:lnTo>
                  <a:cubicBezTo>
                    <a:pt x="1391516" y="2002060"/>
                    <a:pt x="1375482" y="1989813"/>
                    <a:pt x="1400827" y="2006172"/>
                  </a:cubicBezTo>
                  <a:cubicBezTo>
                    <a:pt x="1402137" y="2009977"/>
                    <a:pt x="1402745" y="2014081"/>
                    <a:pt x="1404758" y="2017588"/>
                  </a:cubicBezTo>
                  <a:cubicBezTo>
                    <a:pt x="1409345" y="2025584"/>
                    <a:pt x="1415239" y="2032809"/>
                    <a:pt x="1420480" y="2040420"/>
                  </a:cubicBezTo>
                  <a:lnTo>
                    <a:pt x="1436201" y="2063253"/>
                  </a:lnTo>
                  <a:lnTo>
                    <a:pt x="1451923" y="2086085"/>
                  </a:lnTo>
                  <a:cubicBezTo>
                    <a:pt x="1455854" y="2089891"/>
                    <a:pt x="1460303" y="2093254"/>
                    <a:pt x="1463715" y="2097502"/>
                  </a:cubicBezTo>
                  <a:lnTo>
                    <a:pt x="1475221" y="2113154"/>
                  </a:lnTo>
                  <a:cubicBezTo>
                    <a:pt x="1481081" y="2122585"/>
                    <a:pt x="1474108" y="2116895"/>
                    <a:pt x="1491228" y="2127946"/>
                  </a:cubicBezTo>
                  <a:cubicBezTo>
                    <a:pt x="1496172" y="2142301"/>
                    <a:pt x="1497367" y="2149108"/>
                    <a:pt x="1510881" y="2162194"/>
                  </a:cubicBezTo>
                  <a:cubicBezTo>
                    <a:pt x="1514811" y="2166000"/>
                    <a:pt x="1519113" y="2169477"/>
                    <a:pt x="1522672" y="2173611"/>
                  </a:cubicBezTo>
                  <a:cubicBezTo>
                    <a:pt x="1525696" y="2177124"/>
                    <a:pt x="1528420" y="2180936"/>
                    <a:pt x="1530533" y="2185027"/>
                  </a:cubicBezTo>
                  <a:cubicBezTo>
                    <a:pt x="1536927" y="2197407"/>
                    <a:pt x="1531060" y="2196953"/>
                    <a:pt x="1542325" y="2207859"/>
                  </a:cubicBezTo>
                  <a:cubicBezTo>
                    <a:pt x="1545665" y="2211093"/>
                    <a:pt x="1550186" y="2212933"/>
                    <a:pt x="1554116" y="2215470"/>
                  </a:cubicBezTo>
                  <a:cubicBezTo>
                    <a:pt x="1561105" y="2225620"/>
                    <a:pt x="1563291" y="2230413"/>
                    <a:pt x="1573769" y="2238303"/>
                  </a:cubicBezTo>
                  <a:cubicBezTo>
                    <a:pt x="1581226" y="2243918"/>
                    <a:pt x="1597352" y="2253525"/>
                    <a:pt x="1597352" y="2253525"/>
                  </a:cubicBezTo>
                  <a:cubicBezTo>
                    <a:pt x="1599972" y="2257330"/>
                    <a:pt x="1601873" y="2261707"/>
                    <a:pt x="1605213" y="2264941"/>
                  </a:cubicBezTo>
                  <a:cubicBezTo>
                    <a:pt x="1608553" y="2268175"/>
                    <a:pt x="1613893" y="2269110"/>
                    <a:pt x="1617004" y="2272552"/>
                  </a:cubicBezTo>
                  <a:cubicBezTo>
                    <a:pt x="1623225" y="2279436"/>
                    <a:pt x="1627485" y="2287774"/>
                    <a:pt x="1632726" y="2295385"/>
                  </a:cubicBezTo>
                  <a:cubicBezTo>
                    <a:pt x="1635346" y="2299190"/>
                    <a:pt x="1636657" y="2304264"/>
                    <a:pt x="1640587" y="2306801"/>
                  </a:cubicBezTo>
                  <a:lnTo>
                    <a:pt x="1652379" y="2314411"/>
                  </a:lnTo>
                  <a:lnTo>
                    <a:pt x="1660137" y="2325817"/>
                  </a:lnTo>
                  <a:cubicBezTo>
                    <a:pt x="1662498" y="2329357"/>
                    <a:pt x="1653116" y="2315268"/>
                    <a:pt x="1672031" y="2337244"/>
                  </a:cubicBezTo>
                  <a:lnTo>
                    <a:pt x="1678971" y="2346282"/>
                  </a:lnTo>
                  <a:cubicBezTo>
                    <a:pt x="1681734" y="2351039"/>
                    <a:pt x="1675470" y="2345807"/>
                    <a:pt x="1691683" y="2356272"/>
                  </a:cubicBezTo>
                  <a:cubicBezTo>
                    <a:pt x="1694304" y="2360077"/>
                    <a:pt x="1696406" y="2364269"/>
                    <a:pt x="1699544" y="2367688"/>
                  </a:cubicBezTo>
                  <a:cubicBezTo>
                    <a:pt x="1706930" y="2375732"/>
                    <a:pt x="1716961" y="2381564"/>
                    <a:pt x="1723127" y="2390520"/>
                  </a:cubicBezTo>
                  <a:lnTo>
                    <a:pt x="1738849" y="2413353"/>
                  </a:lnTo>
                  <a:cubicBezTo>
                    <a:pt x="1741470" y="2417159"/>
                    <a:pt x="1742779" y="2422232"/>
                    <a:pt x="1746710" y="2424769"/>
                  </a:cubicBezTo>
                  <a:lnTo>
                    <a:pt x="1770293" y="2439991"/>
                  </a:lnTo>
                  <a:lnTo>
                    <a:pt x="1779352" y="2427051"/>
                  </a:lnTo>
                  <a:cubicBezTo>
                    <a:pt x="1782022" y="2423414"/>
                    <a:pt x="1769880" y="2440792"/>
                    <a:pt x="1782084" y="2417159"/>
                  </a:cubicBezTo>
                  <a:lnTo>
                    <a:pt x="1788967" y="2405176"/>
                  </a:lnTo>
                  <a:cubicBezTo>
                    <a:pt x="1792111" y="2401330"/>
                    <a:pt x="1786464" y="2415850"/>
                    <a:pt x="1793876" y="2394326"/>
                  </a:cubicBezTo>
                  <a:cubicBezTo>
                    <a:pt x="1792566" y="2375298"/>
                    <a:pt x="1792121" y="2356197"/>
                    <a:pt x="1789945" y="2337244"/>
                  </a:cubicBezTo>
                  <a:cubicBezTo>
                    <a:pt x="1789488" y="2333258"/>
                    <a:pt x="1787153" y="2329685"/>
                    <a:pt x="1786015" y="2325828"/>
                  </a:cubicBezTo>
                  <a:cubicBezTo>
                    <a:pt x="1784531" y="2320799"/>
                    <a:pt x="1783395" y="2315680"/>
                    <a:pt x="1782084" y="2310606"/>
                  </a:cubicBezTo>
                  <a:cubicBezTo>
                    <a:pt x="1783395" y="2297922"/>
                    <a:pt x="1784382" y="2285202"/>
                    <a:pt x="1786015" y="2272552"/>
                  </a:cubicBezTo>
                  <a:cubicBezTo>
                    <a:pt x="1787004" y="2264896"/>
                    <a:pt x="1789014" y="2257382"/>
                    <a:pt x="1789945" y="2249719"/>
                  </a:cubicBezTo>
                  <a:cubicBezTo>
                    <a:pt x="1791636" y="2235804"/>
                    <a:pt x="1792566" y="2221813"/>
                    <a:pt x="1793876" y="2207859"/>
                  </a:cubicBezTo>
                  <a:cubicBezTo>
                    <a:pt x="1792566" y="2187564"/>
                    <a:pt x="1791620" y="2167243"/>
                    <a:pt x="1789945" y="2146972"/>
                  </a:cubicBezTo>
                  <a:cubicBezTo>
                    <a:pt x="1788143" y="2125161"/>
                    <a:pt x="1785233" y="2107421"/>
                    <a:pt x="1782084" y="2086085"/>
                  </a:cubicBezTo>
                  <a:cubicBezTo>
                    <a:pt x="1780774" y="2067059"/>
                    <a:pt x="1778154" y="2048073"/>
                    <a:pt x="1778154" y="2029004"/>
                  </a:cubicBezTo>
                  <a:cubicBezTo>
                    <a:pt x="1778154" y="1962330"/>
                    <a:pt x="1787531" y="2030208"/>
                    <a:pt x="1778154" y="1975728"/>
                  </a:cubicBezTo>
                  <a:cubicBezTo>
                    <a:pt x="1782487" y="1862446"/>
                    <a:pt x="1784514" y="1901381"/>
                    <a:pt x="1778154" y="1812094"/>
                  </a:cubicBezTo>
                  <a:cubicBezTo>
                    <a:pt x="1777605" y="1804388"/>
                    <a:pt x="1773129" y="1742101"/>
                    <a:pt x="1770293" y="1728375"/>
                  </a:cubicBezTo>
                  <a:cubicBezTo>
                    <a:pt x="1768668" y="1720508"/>
                    <a:pt x="1765053" y="1713153"/>
                    <a:pt x="1762432" y="1705542"/>
                  </a:cubicBezTo>
                  <a:lnTo>
                    <a:pt x="1758501" y="1694126"/>
                  </a:lnTo>
                  <a:cubicBezTo>
                    <a:pt x="1755697" y="1685982"/>
                    <a:pt x="1753883" y="1677370"/>
                    <a:pt x="1746710" y="1671294"/>
                  </a:cubicBezTo>
                  <a:cubicBezTo>
                    <a:pt x="1739600" y="1665270"/>
                    <a:pt x="1732090" y="1658964"/>
                    <a:pt x="1723127" y="1656072"/>
                  </a:cubicBezTo>
                  <a:cubicBezTo>
                    <a:pt x="1694419" y="1646807"/>
                    <a:pt x="1707583" y="1650407"/>
                    <a:pt x="1683822" y="1644655"/>
                  </a:cubicBezTo>
                  <a:close/>
                  <a:moveTo>
                    <a:pt x="2800350" y="0"/>
                  </a:moveTo>
                  <a:lnTo>
                    <a:pt x="2819400" y="6350"/>
                  </a:lnTo>
                  <a:lnTo>
                    <a:pt x="2838450" y="12700"/>
                  </a:lnTo>
                  <a:cubicBezTo>
                    <a:pt x="2851150" y="16933"/>
                    <a:pt x="2863969" y="20825"/>
                    <a:pt x="2876550" y="25400"/>
                  </a:cubicBezTo>
                  <a:cubicBezTo>
                    <a:pt x="2887262" y="29295"/>
                    <a:pt x="2897486" y="34495"/>
                    <a:pt x="2908300" y="38100"/>
                  </a:cubicBezTo>
                  <a:cubicBezTo>
                    <a:pt x="2916579" y="40860"/>
                    <a:pt x="2925233" y="42333"/>
                    <a:pt x="2933700" y="44450"/>
                  </a:cubicBezTo>
                  <a:cubicBezTo>
                    <a:pt x="2952067" y="49042"/>
                    <a:pt x="2967265" y="62016"/>
                    <a:pt x="2984500" y="69850"/>
                  </a:cubicBezTo>
                  <a:cubicBezTo>
                    <a:pt x="2990594" y="72620"/>
                    <a:pt x="2997200" y="74083"/>
                    <a:pt x="3003550" y="76200"/>
                  </a:cubicBezTo>
                  <a:cubicBezTo>
                    <a:pt x="3035648" y="86899"/>
                    <a:pt x="3038784" y="102387"/>
                    <a:pt x="3060700" y="120650"/>
                  </a:cubicBezTo>
                  <a:cubicBezTo>
                    <a:pt x="3066563" y="125536"/>
                    <a:pt x="3073400" y="129117"/>
                    <a:pt x="3079750" y="133350"/>
                  </a:cubicBezTo>
                  <a:cubicBezTo>
                    <a:pt x="3086100" y="137583"/>
                    <a:pt x="3088217" y="146050"/>
                    <a:pt x="3092450" y="152400"/>
                  </a:cubicBezTo>
                  <a:lnTo>
                    <a:pt x="3105150" y="171450"/>
                  </a:lnTo>
                  <a:lnTo>
                    <a:pt x="3155950" y="247650"/>
                  </a:lnTo>
                  <a:cubicBezTo>
                    <a:pt x="3159663" y="253219"/>
                    <a:pt x="3160183" y="260350"/>
                    <a:pt x="3162300" y="266700"/>
                  </a:cubicBezTo>
                  <a:lnTo>
                    <a:pt x="3168650" y="285750"/>
                  </a:lnTo>
                  <a:lnTo>
                    <a:pt x="3187700" y="342900"/>
                  </a:lnTo>
                  <a:cubicBezTo>
                    <a:pt x="3191933" y="355600"/>
                    <a:pt x="3194963" y="368767"/>
                    <a:pt x="3200400" y="381000"/>
                  </a:cubicBezTo>
                  <a:cubicBezTo>
                    <a:pt x="3222257" y="430178"/>
                    <a:pt x="3207650" y="359501"/>
                    <a:pt x="3225800" y="438150"/>
                  </a:cubicBezTo>
                  <a:cubicBezTo>
                    <a:pt x="3229165" y="452734"/>
                    <a:pt x="3230172" y="467764"/>
                    <a:pt x="3232150" y="482600"/>
                  </a:cubicBezTo>
                  <a:cubicBezTo>
                    <a:pt x="3240505" y="545266"/>
                    <a:pt x="3237591" y="527940"/>
                    <a:pt x="3244850" y="596900"/>
                  </a:cubicBezTo>
                  <a:cubicBezTo>
                    <a:pt x="3246857" y="615962"/>
                    <a:pt x="3248667" y="635051"/>
                    <a:pt x="3251200" y="654050"/>
                  </a:cubicBezTo>
                  <a:cubicBezTo>
                    <a:pt x="3257402" y="700563"/>
                    <a:pt x="3259868" y="690534"/>
                    <a:pt x="3263900" y="742950"/>
                  </a:cubicBezTo>
                  <a:cubicBezTo>
                    <a:pt x="3266827" y="780996"/>
                    <a:pt x="3268133" y="819150"/>
                    <a:pt x="3270250" y="857250"/>
                  </a:cubicBezTo>
                  <a:lnTo>
                    <a:pt x="3276600" y="876300"/>
                  </a:lnTo>
                  <a:cubicBezTo>
                    <a:pt x="3280833" y="889000"/>
                    <a:pt x="3282205" y="903048"/>
                    <a:pt x="3289300" y="914400"/>
                  </a:cubicBezTo>
                  <a:cubicBezTo>
                    <a:pt x="3302359" y="935294"/>
                    <a:pt x="3355865" y="932379"/>
                    <a:pt x="3365500" y="933450"/>
                  </a:cubicBezTo>
                  <a:lnTo>
                    <a:pt x="3403600" y="927100"/>
                  </a:lnTo>
                  <a:cubicBezTo>
                    <a:pt x="3410202" y="926000"/>
                    <a:pt x="3416300" y="922867"/>
                    <a:pt x="3422650" y="920750"/>
                  </a:cubicBezTo>
                  <a:lnTo>
                    <a:pt x="3460750" y="908050"/>
                  </a:lnTo>
                  <a:cubicBezTo>
                    <a:pt x="3475230" y="903223"/>
                    <a:pt x="3485507" y="890063"/>
                    <a:pt x="3498850" y="882650"/>
                  </a:cubicBezTo>
                  <a:cubicBezTo>
                    <a:pt x="3504701" y="879399"/>
                    <a:pt x="3511464" y="878139"/>
                    <a:pt x="3517900" y="876300"/>
                  </a:cubicBezTo>
                  <a:cubicBezTo>
                    <a:pt x="3563085" y="863390"/>
                    <a:pt x="3565358" y="868374"/>
                    <a:pt x="3632200" y="863600"/>
                  </a:cubicBezTo>
                  <a:lnTo>
                    <a:pt x="3727450" y="869950"/>
                  </a:lnTo>
                  <a:cubicBezTo>
                    <a:pt x="3734129" y="870395"/>
                    <a:pt x="3740150" y="874183"/>
                    <a:pt x="3746500" y="876300"/>
                  </a:cubicBezTo>
                  <a:lnTo>
                    <a:pt x="3784600" y="889000"/>
                  </a:lnTo>
                  <a:cubicBezTo>
                    <a:pt x="3797300" y="893233"/>
                    <a:pt x="3810271" y="896728"/>
                    <a:pt x="3822700" y="901700"/>
                  </a:cubicBezTo>
                  <a:cubicBezTo>
                    <a:pt x="3831489" y="905216"/>
                    <a:pt x="3839399" y="910671"/>
                    <a:pt x="3848100" y="914400"/>
                  </a:cubicBezTo>
                  <a:cubicBezTo>
                    <a:pt x="3854252" y="917037"/>
                    <a:pt x="3861923" y="916569"/>
                    <a:pt x="3867150" y="920750"/>
                  </a:cubicBezTo>
                  <a:cubicBezTo>
                    <a:pt x="3873109" y="925518"/>
                    <a:pt x="3875617" y="933450"/>
                    <a:pt x="3879850" y="939800"/>
                  </a:cubicBezTo>
                  <a:lnTo>
                    <a:pt x="3898900" y="952500"/>
                  </a:lnTo>
                  <a:cubicBezTo>
                    <a:pt x="3917615" y="964977"/>
                    <a:pt x="3924033" y="989799"/>
                    <a:pt x="3930650" y="1009650"/>
                  </a:cubicBezTo>
                  <a:cubicBezTo>
                    <a:pt x="3935477" y="1024130"/>
                    <a:pt x="3948637" y="1034407"/>
                    <a:pt x="3956050" y="1047750"/>
                  </a:cubicBezTo>
                  <a:cubicBezTo>
                    <a:pt x="3959301" y="1053601"/>
                    <a:pt x="3960283" y="1060450"/>
                    <a:pt x="3962400" y="1066800"/>
                  </a:cubicBezTo>
                  <a:cubicBezTo>
                    <a:pt x="3967227" y="1081280"/>
                    <a:pt x="3979333" y="1092200"/>
                    <a:pt x="3987800" y="1104900"/>
                  </a:cubicBezTo>
                  <a:cubicBezTo>
                    <a:pt x="3991513" y="1110469"/>
                    <a:pt x="3992033" y="1117600"/>
                    <a:pt x="3994150" y="1123950"/>
                  </a:cubicBezTo>
                  <a:lnTo>
                    <a:pt x="4006850" y="1162050"/>
                  </a:lnTo>
                  <a:cubicBezTo>
                    <a:pt x="4022310" y="1208429"/>
                    <a:pt x="4016303" y="1187163"/>
                    <a:pt x="4025900" y="1225550"/>
                  </a:cubicBezTo>
                  <a:cubicBezTo>
                    <a:pt x="4027523" y="1232044"/>
                    <a:pt x="4030133" y="1238250"/>
                    <a:pt x="4032250" y="1244600"/>
                  </a:cubicBezTo>
                  <a:cubicBezTo>
                    <a:pt x="4040349" y="1268898"/>
                    <a:pt x="4046502" y="1284108"/>
                    <a:pt x="4051300" y="1308100"/>
                  </a:cubicBezTo>
                  <a:cubicBezTo>
                    <a:pt x="4055705" y="1330126"/>
                    <a:pt x="4060950" y="1369302"/>
                    <a:pt x="4064000" y="1390650"/>
                  </a:cubicBezTo>
                  <a:cubicBezTo>
                    <a:pt x="4055938" y="1430958"/>
                    <a:pt x="4060268" y="1411929"/>
                    <a:pt x="4051300" y="1447800"/>
                  </a:cubicBezTo>
                  <a:cubicBezTo>
                    <a:pt x="4048053" y="1460787"/>
                    <a:pt x="4044037" y="1473667"/>
                    <a:pt x="4038600" y="1485900"/>
                  </a:cubicBezTo>
                  <a:cubicBezTo>
                    <a:pt x="4035500" y="1492874"/>
                    <a:pt x="4030133" y="1498600"/>
                    <a:pt x="4025900" y="1504950"/>
                  </a:cubicBezTo>
                  <a:cubicBezTo>
                    <a:pt x="4018474" y="1516089"/>
                    <a:pt x="4017433" y="1530350"/>
                    <a:pt x="4013200" y="1543050"/>
                  </a:cubicBezTo>
                  <a:cubicBezTo>
                    <a:pt x="3999156" y="1557094"/>
                    <a:pt x="3990291" y="1563469"/>
                    <a:pt x="3981450" y="1581150"/>
                  </a:cubicBezTo>
                  <a:cubicBezTo>
                    <a:pt x="3978457" y="1587137"/>
                    <a:pt x="3977217" y="1593850"/>
                    <a:pt x="3975100" y="1600200"/>
                  </a:cubicBezTo>
                  <a:cubicBezTo>
                    <a:pt x="3970273" y="1614680"/>
                    <a:pt x="3957113" y="1624957"/>
                    <a:pt x="3949700" y="1638300"/>
                  </a:cubicBezTo>
                  <a:cubicBezTo>
                    <a:pt x="3946449" y="1644151"/>
                    <a:pt x="3946343" y="1651363"/>
                    <a:pt x="3943350" y="1657350"/>
                  </a:cubicBezTo>
                  <a:cubicBezTo>
                    <a:pt x="3939937" y="1664176"/>
                    <a:pt x="3934436" y="1669774"/>
                    <a:pt x="3930650" y="1676400"/>
                  </a:cubicBezTo>
                  <a:cubicBezTo>
                    <a:pt x="3884403" y="1757333"/>
                    <a:pt x="3931775" y="1676122"/>
                    <a:pt x="3920478" y="1702280"/>
                  </a:cubicBezTo>
                  <a:lnTo>
                    <a:pt x="3911600" y="1720850"/>
                  </a:lnTo>
                  <a:cubicBezTo>
                    <a:pt x="3886981" y="1770089"/>
                    <a:pt x="3908511" y="1711067"/>
                    <a:pt x="3892550" y="1758950"/>
                  </a:cubicBezTo>
                  <a:cubicBezTo>
                    <a:pt x="3890137" y="1766190"/>
                    <a:pt x="3884083" y="1771650"/>
                    <a:pt x="3879850" y="1778000"/>
                  </a:cubicBezTo>
                  <a:cubicBezTo>
                    <a:pt x="3871383" y="1790700"/>
                    <a:pt x="3861863" y="1802757"/>
                    <a:pt x="3854450" y="1816100"/>
                  </a:cubicBezTo>
                  <a:cubicBezTo>
                    <a:pt x="3851199" y="1821951"/>
                    <a:pt x="3851093" y="1829163"/>
                    <a:pt x="3848100" y="1835150"/>
                  </a:cubicBezTo>
                  <a:cubicBezTo>
                    <a:pt x="3844687" y="1841976"/>
                    <a:pt x="3839633" y="1847850"/>
                    <a:pt x="3835400" y="1854200"/>
                  </a:cubicBezTo>
                  <a:cubicBezTo>
                    <a:pt x="3827974" y="1865339"/>
                    <a:pt x="3828137" y="1880067"/>
                    <a:pt x="3822700" y="1892300"/>
                  </a:cubicBezTo>
                  <a:cubicBezTo>
                    <a:pt x="3819600" y="1899274"/>
                    <a:pt x="3814233" y="1905000"/>
                    <a:pt x="3810000" y="1911350"/>
                  </a:cubicBezTo>
                  <a:cubicBezTo>
                    <a:pt x="3802574" y="1922489"/>
                    <a:pt x="3802737" y="1937217"/>
                    <a:pt x="3797300" y="1949450"/>
                  </a:cubicBezTo>
                  <a:cubicBezTo>
                    <a:pt x="3794200" y="1956424"/>
                    <a:pt x="3788386" y="1961874"/>
                    <a:pt x="3784600" y="1968500"/>
                  </a:cubicBezTo>
                  <a:cubicBezTo>
                    <a:pt x="3767884" y="1997753"/>
                    <a:pt x="3775837" y="1990675"/>
                    <a:pt x="3767768" y="1998399"/>
                  </a:cubicBezTo>
                  <a:lnTo>
                    <a:pt x="3752850" y="2012950"/>
                  </a:lnTo>
                  <a:cubicBezTo>
                    <a:pt x="3742057" y="2023743"/>
                    <a:pt x="3736821" y="2039002"/>
                    <a:pt x="3727450" y="2051050"/>
                  </a:cubicBezTo>
                  <a:cubicBezTo>
                    <a:pt x="3692377" y="2096144"/>
                    <a:pt x="3705588" y="2074452"/>
                    <a:pt x="3710422" y="2066883"/>
                  </a:cubicBezTo>
                  <a:cubicBezTo>
                    <a:pt x="3712135" y="2064234"/>
                    <a:pt x="3711479" y="2065216"/>
                    <a:pt x="3710422" y="2066883"/>
                  </a:cubicBezTo>
                  <a:cubicBezTo>
                    <a:pt x="3708399" y="2070012"/>
                    <a:pt x="3703982" y="2076727"/>
                    <a:pt x="3695700" y="2089150"/>
                  </a:cubicBezTo>
                  <a:lnTo>
                    <a:pt x="3657600" y="2146300"/>
                  </a:lnTo>
                  <a:cubicBezTo>
                    <a:pt x="3654349" y="2152151"/>
                    <a:pt x="3653367" y="2159000"/>
                    <a:pt x="3651250" y="2165350"/>
                  </a:cubicBezTo>
                  <a:cubicBezTo>
                    <a:pt x="3646423" y="2179830"/>
                    <a:pt x="3633263" y="2190107"/>
                    <a:pt x="3625850" y="2203450"/>
                  </a:cubicBezTo>
                  <a:cubicBezTo>
                    <a:pt x="3622599" y="2209301"/>
                    <a:pt x="3622493" y="2216513"/>
                    <a:pt x="3619500" y="2222500"/>
                  </a:cubicBezTo>
                  <a:cubicBezTo>
                    <a:pt x="3616087" y="2229326"/>
                    <a:pt x="3610213" y="2234724"/>
                    <a:pt x="3606800" y="2241550"/>
                  </a:cubicBezTo>
                  <a:cubicBezTo>
                    <a:pt x="3580510" y="2294130"/>
                    <a:pt x="3624146" y="2225055"/>
                    <a:pt x="3587750" y="2279650"/>
                  </a:cubicBezTo>
                  <a:cubicBezTo>
                    <a:pt x="3580324" y="2290789"/>
                    <a:pt x="3578060" y="2304706"/>
                    <a:pt x="3575050" y="2317750"/>
                  </a:cubicBezTo>
                  <a:cubicBezTo>
                    <a:pt x="3563321" y="2368576"/>
                    <a:pt x="3563169" y="2496572"/>
                    <a:pt x="3562350" y="2514600"/>
                  </a:cubicBezTo>
                  <a:cubicBezTo>
                    <a:pt x="3560425" y="2556942"/>
                    <a:pt x="3558564" y="2599291"/>
                    <a:pt x="3556000" y="2641600"/>
                  </a:cubicBezTo>
                  <a:cubicBezTo>
                    <a:pt x="3554330" y="2669147"/>
                    <a:pt x="3549650" y="2696552"/>
                    <a:pt x="3549650" y="2724150"/>
                  </a:cubicBezTo>
                  <a:cubicBezTo>
                    <a:pt x="3549650" y="2779224"/>
                    <a:pt x="3553883" y="2834217"/>
                    <a:pt x="3556000" y="2889250"/>
                  </a:cubicBezTo>
                  <a:cubicBezTo>
                    <a:pt x="3550530" y="2916599"/>
                    <a:pt x="3547362" y="2930665"/>
                    <a:pt x="3543300" y="2959100"/>
                  </a:cubicBezTo>
                  <a:cubicBezTo>
                    <a:pt x="3540887" y="2975994"/>
                    <a:pt x="3539067" y="2992967"/>
                    <a:pt x="3536950" y="3009900"/>
                  </a:cubicBezTo>
                  <a:cubicBezTo>
                    <a:pt x="3546723" y="3058766"/>
                    <a:pt x="3540682" y="3031179"/>
                    <a:pt x="3556000" y="3092450"/>
                  </a:cubicBezTo>
                  <a:cubicBezTo>
                    <a:pt x="3556000" y="3092450"/>
                    <a:pt x="3572029" y="3118502"/>
                    <a:pt x="3581400" y="3130550"/>
                  </a:cubicBezTo>
                  <a:cubicBezTo>
                    <a:pt x="3589987" y="3141590"/>
                    <a:pt x="3595548" y="3148297"/>
                    <a:pt x="3599123" y="3152006"/>
                  </a:cubicBezTo>
                  <a:cubicBezTo>
                    <a:pt x="3600391" y="3155394"/>
                    <a:pt x="3602816" y="3160681"/>
                    <a:pt x="3606800" y="3168650"/>
                  </a:cubicBezTo>
                  <a:cubicBezTo>
                    <a:pt x="3615641" y="3186331"/>
                    <a:pt x="3624506" y="3192706"/>
                    <a:pt x="3638550" y="3206750"/>
                  </a:cubicBezTo>
                  <a:cubicBezTo>
                    <a:pt x="3649343" y="3217543"/>
                    <a:pt x="3655483" y="3232150"/>
                    <a:pt x="3663950" y="3244850"/>
                  </a:cubicBezTo>
                  <a:cubicBezTo>
                    <a:pt x="3667663" y="3250419"/>
                    <a:pt x="3668183" y="3257550"/>
                    <a:pt x="3670300" y="3263900"/>
                  </a:cubicBezTo>
                  <a:cubicBezTo>
                    <a:pt x="3687071" y="3314214"/>
                    <a:pt x="3680799" y="3288795"/>
                    <a:pt x="3689350" y="3340100"/>
                  </a:cubicBezTo>
                  <a:cubicBezTo>
                    <a:pt x="3678173" y="3373630"/>
                    <a:pt x="3686713" y="3353581"/>
                    <a:pt x="3657600" y="3397250"/>
                  </a:cubicBezTo>
                  <a:lnTo>
                    <a:pt x="3638550" y="3409950"/>
                  </a:lnTo>
                  <a:cubicBezTo>
                    <a:pt x="3592978" y="3440331"/>
                    <a:pt x="3611243" y="3424557"/>
                    <a:pt x="3581400" y="3454400"/>
                  </a:cubicBezTo>
                  <a:cubicBezTo>
                    <a:pt x="3570607" y="3465193"/>
                    <a:pt x="3556643" y="3472387"/>
                    <a:pt x="3543300" y="3479800"/>
                  </a:cubicBezTo>
                  <a:cubicBezTo>
                    <a:pt x="3537449" y="3483051"/>
                    <a:pt x="3529819" y="3482437"/>
                    <a:pt x="3524250" y="3486150"/>
                  </a:cubicBezTo>
                  <a:cubicBezTo>
                    <a:pt x="3516778" y="3491131"/>
                    <a:pt x="3511550" y="3498850"/>
                    <a:pt x="3505200" y="3505200"/>
                  </a:cubicBezTo>
                  <a:cubicBezTo>
                    <a:pt x="3499804" y="3510596"/>
                    <a:pt x="3492500" y="3513667"/>
                    <a:pt x="3486150" y="3517900"/>
                  </a:cubicBezTo>
                  <a:cubicBezTo>
                    <a:pt x="3473450" y="3526367"/>
                    <a:pt x="3459537" y="3533249"/>
                    <a:pt x="3448050" y="3543300"/>
                  </a:cubicBezTo>
                  <a:cubicBezTo>
                    <a:pt x="3442307" y="3548326"/>
                    <a:pt x="3439583" y="3556000"/>
                    <a:pt x="3435350" y="3562350"/>
                  </a:cubicBezTo>
                  <a:cubicBezTo>
                    <a:pt x="3380755" y="3598746"/>
                    <a:pt x="3449830" y="3555110"/>
                    <a:pt x="3397250" y="3581400"/>
                  </a:cubicBezTo>
                  <a:cubicBezTo>
                    <a:pt x="3390424" y="3584813"/>
                    <a:pt x="3384550" y="3589867"/>
                    <a:pt x="3378200" y="3594100"/>
                  </a:cubicBezTo>
                  <a:cubicBezTo>
                    <a:pt x="3372631" y="3597813"/>
                    <a:pt x="3365500" y="3598333"/>
                    <a:pt x="3359150" y="3600450"/>
                  </a:cubicBezTo>
                  <a:cubicBezTo>
                    <a:pt x="3312771" y="3615910"/>
                    <a:pt x="3334037" y="3609903"/>
                    <a:pt x="3295650" y="3619500"/>
                  </a:cubicBezTo>
                  <a:cubicBezTo>
                    <a:pt x="3263900" y="3621617"/>
                    <a:pt x="3232090" y="3622969"/>
                    <a:pt x="3200400" y="3625850"/>
                  </a:cubicBezTo>
                  <a:cubicBezTo>
                    <a:pt x="3185494" y="3627205"/>
                    <a:pt x="3170786" y="3630222"/>
                    <a:pt x="3155950" y="3632200"/>
                  </a:cubicBezTo>
                  <a:cubicBezTo>
                    <a:pt x="3101097" y="3639514"/>
                    <a:pt x="3112573" y="3636920"/>
                    <a:pt x="3060700" y="3644900"/>
                  </a:cubicBezTo>
                  <a:cubicBezTo>
                    <a:pt x="3047975" y="3646858"/>
                    <a:pt x="3035225" y="3648725"/>
                    <a:pt x="3022600" y="3651250"/>
                  </a:cubicBezTo>
                  <a:cubicBezTo>
                    <a:pt x="2965516" y="3662667"/>
                    <a:pt x="3031992" y="3652860"/>
                    <a:pt x="2965450" y="3663950"/>
                  </a:cubicBezTo>
                  <a:cubicBezTo>
                    <a:pt x="2950687" y="3666411"/>
                    <a:pt x="2935817" y="3668183"/>
                    <a:pt x="2921000" y="3670300"/>
                  </a:cubicBezTo>
                  <a:cubicBezTo>
                    <a:pt x="2863850" y="3672417"/>
                    <a:pt x="2806634" y="3673190"/>
                    <a:pt x="2749550" y="3676650"/>
                  </a:cubicBezTo>
                  <a:cubicBezTo>
                    <a:pt x="2736698" y="3677429"/>
                    <a:pt x="2724309" y="3682357"/>
                    <a:pt x="2711450" y="3683000"/>
                  </a:cubicBezTo>
                  <a:cubicBezTo>
                    <a:pt x="2639542" y="3686595"/>
                    <a:pt x="2567517" y="3687233"/>
                    <a:pt x="2495550" y="3689350"/>
                  </a:cubicBezTo>
                  <a:cubicBezTo>
                    <a:pt x="2495550" y="3689350"/>
                    <a:pt x="2444884" y="3679981"/>
                    <a:pt x="2419350" y="3676650"/>
                  </a:cubicBezTo>
                  <a:cubicBezTo>
                    <a:pt x="2396167" y="3673626"/>
                    <a:pt x="2372783" y="3672417"/>
                    <a:pt x="2349500" y="3670300"/>
                  </a:cubicBezTo>
                  <a:lnTo>
                    <a:pt x="2184400" y="3663950"/>
                  </a:lnTo>
                  <a:cubicBezTo>
                    <a:pt x="2162830" y="3663120"/>
                    <a:pt x="2142067" y="3655483"/>
                    <a:pt x="2120900" y="3651250"/>
                  </a:cubicBezTo>
                  <a:cubicBezTo>
                    <a:pt x="2065251" y="3640120"/>
                    <a:pt x="2080417" y="3640375"/>
                    <a:pt x="2032000" y="3625850"/>
                  </a:cubicBezTo>
                  <a:cubicBezTo>
                    <a:pt x="2023641" y="3623342"/>
                    <a:pt x="2015067" y="3621617"/>
                    <a:pt x="2006600" y="3619500"/>
                  </a:cubicBezTo>
                  <a:cubicBezTo>
                    <a:pt x="1993613" y="3616253"/>
                    <a:pt x="1981322" y="3610647"/>
                    <a:pt x="1968500" y="3606800"/>
                  </a:cubicBezTo>
                  <a:cubicBezTo>
                    <a:pt x="1960141" y="3604292"/>
                    <a:pt x="1951567" y="3602567"/>
                    <a:pt x="1943100" y="3600450"/>
                  </a:cubicBezTo>
                  <a:cubicBezTo>
                    <a:pt x="1936606" y="3598827"/>
                    <a:pt x="1930400" y="3596217"/>
                    <a:pt x="1924050" y="3594100"/>
                  </a:cubicBezTo>
                  <a:cubicBezTo>
                    <a:pt x="1911350" y="3589867"/>
                    <a:pt x="1898183" y="3586837"/>
                    <a:pt x="1885950" y="3581400"/>
                  </a:cubicBezTo>
                  <a:cubicBezTo>
                    <a:pt x="1870037" y="3574327"/>
                    <a:pt x="1859813" y="3561613"/>
                    <a:pt x="1847850" y="3549650"/>
                  </a:cubicBezTo>
                  <a:cubicBezTo>
                    <a:pt x="1773767" y="3475567"/>
                    <a:pt x="1833033" y="3559175"/>
                    <a:pt x="1797050" y="3505200"/>
                  </a:cubicBezTo>
                  <a:cubicBezTo>
                    <a:pt x="1790700" y="3500967"/>
                    <a:pt x="1783396" y="3497896"/>
                    <a:pt x="1778000" y="3492500"/>
                  </a:cubicBezTo>
                  <a:cubicBezTo>
                    <a:pt x="1772604" y="3487104"/>
                    <a:pt x="1770186" y="3479313"/>
                    <a:pt x="1765300" y="3473450"/>
                  </a:cubicBezTo>
                  <a:cubicBezTo>
                    <a:pt x="1759551" y="3466551"/>
                    <a:pt x="1751999" y="3461299"/>
                    <a:pt x="1746250" y="3454400"/>
                  </a:cubicBezTo>
                  <a:cubicBezTo>
                    <a:pt x="1741364" y="3448537"/>
                    <a:pt x="1738436" y="3441213"/>
                    <a:pt x="1733550" y="3435350"/>
                  </a:cubicBezTo>
                  <a:cubicBezTo>
                    <a:pt x="1727801" y="3428451"/>
                    <a:pt x="1719481" y="3423772"/>
                    <a:pt x="1714500" y="3416300"/>
                  </a:cubicBezTo>
                  <a:cubicBezTo>
                    <a:pt x="1710787" y="3410731"/>
                    <a:pt x="1711143" y="3403237"/>
                    <a:pt x="1708150" y="3397250"/>
                  </a:cubicBezTo>
                  <a:cubicBezTo>
                    <a:pt x="1699309" y="3379569"/>
                    <a:pt x="1690444" y="3373194"/>
                    <a:pt x="1676400" y="3359150"/>
                  </a:cubicBezTo>
                  <a:cubicBezTo>
                    <a:pt x="1671247" y="3353997"/>
                    <a:pt x="1660228" y="3307161"/>
                    <a:pt x="1657350" y="3295650"/>
                  </a:cubicBezTo>
                  <a:lnTo>
                    <a:pt x="1663700" y="3276600"/>
                  </a:lnTo>
                  <a:lnTo>
                    <a:pt x="1670050" y="3257550"/>
                  </a:lnTo>
                  <a:cubicBezTo>
                    <a:pt x="1674283" y="3244850"/>
                    <a:pt x="1677313" y="3231683"/>
                    <a:pt x="1682750" y="3219450"/>
                  </a:cubicBezTo>
                  <a:cubicBezTo>
                    <a:pt x="1685850" y="3212476"/>
                    <a:pt x="1692037" y="3207226"/>
                    <a:pt x="1695450" y="3200400"/>
                  </a:cubicBezTo>
                  <a:cubicBezTo>
                    <a:pt x="1698443" y="3194413"/>
                    <a:pt x="1699683" y="3187700"/>
                    <a:pt x="1701800" y="3181350"/>
                  </a:cubicBezTo>
                  <a:cubicBezTo>
                    <a:pt x="1706627" y="3166870"/>
                    <a:pt x="1719787" y="3156593"/>
                    <a:pt x="1727200" y="3143250"/>
                  </a:cubicBezTo>
                  <a:cubicBezTo>
                    <a:pt x="1730451" y="3137399"/>
                    <a:pt x="1731433" y="3130550"/>
                    <a:pt x="1733550" y="3124200"/>
                  </a:cubicBezTo>
                  <a:cubicBezTo>
                    <a:pt x="1733550" y="3124200"/>
                    <a:pt x="1726287" y="3098333"/>
                    <a:pt x="1720850" y="3086100"/>
                  </a:cubicBezTo>
                  <a:cubicBezTo>
                    <a:pt x="1717750" y="3079126"/>
                    <a:pt x="1711563" y="3073876"/>
                    <a:pt x="1708150" y="3067050"/>
                  </a:cubicBezTo>
                  <a:cubicBezTo>
                    <a:pt x="1705157" y="3061063"/>
                    <a:pt x="1703917" y="3054350"/>
                    <a:pt x="1701800" y="3048000"/>
                  </a:cubicBezTo>
                  <a:lnTo>
                    <a:pt x="1682750" y="3028950"/>
                  </a:lnTo>
                  <a:cubicBezTo>
                    <a:pt x="1677354" y="3023554"/>
                    <a:pt x="1674283" y="3016250"/>
                    <a:pt x="1670050" y="3009900"/>
                  </a:cubicBezTo>
                  <a:lnTo>
                    <a:pt x="1657350" y="2990850"/>
                  </a:lnTo>
                  <a:lnTo>
                    <a:pt x="1619250" y="2933700"/>
                  </a:lnTo>
                  <a:lnTo>
                    <a:pt x="1600200" y="2921000"/>
                  </a:lnTo>
                  <a:cubicBezTo>
                    <a:pt x="1593850" y="2916767"/>
                    <a:pt x="1591733" y="2908300"/>
                    <a:pt x="1587500" y="2901950"/>
                  </a:cubicBezTo>
                  <a:lnTo>
                    <a:pt x="1549400" y="2844800"/>
                  </a:lnTo>
                  <a:lnTo>
                    <a:pt x="1536700" y="2825750"/>
                  </a:lnTo>
                  <a:cubicBezTo>
                    <a:pt x="1528233" y="2813050"/>
                    <a:pt x="1518713" y="2800993"/>
                    <a:pt x="1511300" y="2787650"/>
                  </a:cubicBezTo>
                  <a:cubicBezTo>
                    <a:pt x="1508049" y="2781799"/>
                    <a:pt x="1507067" y="2774950"/>
                    <a:pt x="1504950" y="2768600"/>
                  </a:cubicBezTo>
                  <a:cubicBezTo>
                    <a:pt x="1502537" y="2761360"/>
                    <a:pt x="1496483" y="2755900"/>
                    <a:pt x="1492250" y="2749550"/>
                  </a:cubicBezTo>
                  <a:cubicBezTo>
                    <a:pt x="1483783" y="2736850"/>
                    <a:pt x="1476221" y="2723498"/>
                    <a:pt x="1466850" y="2711450"/>
                  </a:cubicBezTo>
                  <a:cubicBezTo>
                    <a:pt x="1446040" y="2684694"/>
                    <a:pt x="1448988" y="2697134"/>
                    <a:pt x="1446640" y="2689657"/>
                  </a:cubicBezTo>
                  <a:lnTo>
                    <a:pt x="1441450" y="2673350"/>
                  </a:lnTo>
                  <a:lnTo>
                    <a:pt x="1422400" y="2660650"/>
                  </a:lnTo>
                  <a:cubicBezTo>
                    <a:pt x="1403685" y="2648173"/>
                    <a:pt x="1397267" y="2623351"/>
                    <a:pt x="1390650" y="2603500"/>
                  </a:cubicBezTo>
                  <a:lnTo>
                    <a:pt x="1371600" y="2590800"/>
                  </a:lnTo>
                  <a:cubicBezTo>
                    <a:pt x="1365250" y="2586567"/>
                    <a:pt x="1363133" y="2578100"/>
                    <a:pt x="1358900" y="2571750"/>
                  </a:cubicBezTo>
                  <a:lnTo>
                    <a:pt x="1346200" y="2552700"/>
                  </a:lnTo>
                  <a:lnTo>
                    <a:pt x="1308100" y="2495550"/>
                  </a:lnTo>
                  <a:cubicBezTo>
                    <a:pt x="1304849" y="2489699"/>
                    <a:pt x="1306483" y="2481233"/>
                    <a:pt x="1301750" y="2476500"/>
                  </a:cubicBezTo>
                  <a:cubicBezTo>
                    <a:pt x="1297017" y="2471767"/>
                    <a:pt x="1287927" y="2474331"/>
                    <a:pt x="1282700" y="2470150"/>
                  </a:cubicBezTo>
                  <a:cubicBezTo>
                    <a:pt x="1276741" y="2465382"/>
                    <a:pt x="1274233" y="2457450"/>
                    <a:pt x="1270000" y="2451100"/>
                  </a:cubicBezTo>
                  <a:cubicBezTo>
                    <a:pt x="1238250" y="2429933"/>
                    <a:pt x="1255183" y="2444750"/>
                    <a:pt x="1225550" y="2400300"/>
                  </a:cubicBezTo>
                  <a:cubicBezTo>
                    <a:pt x="1219200" y="2396067"/>
                    <a:pt x="1211896" y="2392996"/>
                    <a:pt x="1206500" y="2387600"/>
                  </a:cubicBezTo>
                  <a:cubicBezTo>
                    <a:pt x="1194190" y="2375290"/>
                    <a:pt x="1192615" y="2364994"/>
                    <a:pt x="1187450" y="2349500"/>
                  </a:cubicBezTo>
                  <a:cubicBezTo>
                    <a:pt x="1136650" y="2315633"/>
                    <a:pt x="1198033" y="2360083"/>
                    <a:pt x="1155700" y="2317750"/>
                  </a:cubicBezTo>
                  <a:cubicBezTo>
                    <a:pt x="1134158" y="2296208"/>
                    <a:pt x="1137595" y="2309981"/>
                    <a:pt x="1135445" y="2302568"/>
                  </a:cubicBezTo>
                  <a:lnTo>
                    <a:pt x="1130300" y="2286000"/>
                  </a:lnTo>
                  <a:cubicBezTo>
                    <a:pt x="1123950" y="2281767"/>
                    <a:pt x="1116018" y="2279259"/>
                    <a:pt x="1111250" y="2273300"/>
                  </a:cubicBezTo>
                  <a:cubicBezTo>
                    <a:pt x="1107069" y="2268073"/>
                    <a:pt x="1107017" y="2260600"/>
                    <a:pt x="1104900" y="2254250"/>
                  </a:cubicBezTo>
                  <a:cubicBezTo>
                    <a:pt x="1102487" y="2247010"/>
                    <a:pt x="1096433" y="2241550"/>
                    <a:pt x="1092200" y="2235200"/>
                  </a:cubicBezTo>
                  <a:lnTo>
                    <a:pt x="1054100" y="2178050"/>
                  </a:lnTo>
                  <a:cubicBezTo>
                    <a:pt x="1048587" y="2170961"/>
                    <a:pt x="1040031" y="2166472"/>
                    <a:pt x="1035050" y="2159000"/>
                  </a:cubicBezTo>
                  <a:cubicBezTo>
                    <a:pt x="1031337" y="2153431"/>
                    <a:pt x="1032881" y="2145177"/>
                    <a:pt x="1028700" y="2139950"/>
                  </a:cubicBezTo>
                  <a:cubicBezTo>
                    <a:pt x="995874" y="2098918"/>
                    <a:pt x="1019261" y="2156083"/>
                    <a:pt x="1003300" y="2108200"/>
                  </a:cubicBezTo>
                  <a:lnTo>
                    <a:pt x="984250" y="2095500"/>
                  </a:lnTo>
                  <a:cubicBezTo>
                    <a:pt x="977900" y="2091267"/>
                    <a:pt x="975783" y="2082800"/>
                    <a:pt x="971550" y="2076450"/>
                  </a:cubicBezTo>
                  <a:lnTo>
                    <a:pt x="958850" y="2057400"/>
                  </a:lnTo>
                  <a:cubicBezTo>
                    <a:pt x="950383" y="2044700"/>
                    <a:pt x="940863" y="2032643"/>
                    <a:pt x="933450" y="2019300"/>
                  </a:cubicBezTo>
                  <a:cubicBezTo>
                    <a:pt x="930199" y="2013449"/>
                    <a:pt x="929217" y="2006600"/>
                    <a:pt x="927100" y="2000250"/>
                  </a:cubicBezTo>
                  <a:cubicBezTo>
                    <a:pt x="922273" y="1985770"/>
                    <a:pt x="911071" y="1974198"/>
                    <a:pt x="901700" y="1962150"/>
                  </a:cubicBezTo>
                  <a:cubicBezTo>
                    <a:pt x="896187" y="1955061"/>
                    <a:pt x="889000" y="1949450"/>
                    <a:pt x="882650" y="1943100"/>
                  </a:cubicBezTo>
                  <a:cubicBezTo>
                    <a:pt x="877254" y="1937704"/>
                    <a:pt x="874183" y="1930400"/>
                    <a:pt x="869950" y="1924050"/>
                  </a:cubicBezTo>
                  <a:lnTo>
                    <a:pt x="844550" y="1885950"/>
                  </a:lnTo>
                  <a:cubicBezTo>
                    <a:pt x="836083" y="1873250"/>
                    <a:pt x="828521" y="1859898"/>
                    <a:pt x="819150" y="1847850"/>
                  </a:cubicBezTo>
                  <a:cubicBezTo>
                    <a:pt x="813637" y="1840761"/>
                    <a:pt x="806450" y="1835150"/>
                    <a:pt x="800100" y="1828800"/>
                  </a:cubicBezTo>
                  <a:cubicBezTo>
                    <a:pt x="789307" y="1818007"/>
                    <a:pt x="784751" y="1802187"/>
                    <a:pt x="774700" y="1790700"/>
                  </a:cubicBezTo>
                  <a:cubicBezTo>
                    <a:pt x="769674" y="1784957"/>
                    <a:pt x="761046" y="1783396"/>
                    <a:pt x="755650" y="1778000"/>
                  </a:cubicBezTo>
                  <a:cubicBezTo>
                    <a:pt x="750254" y="1772604"/>
                    <a:pt x="747183" y="1765300"/>
                    <a:pt x="742950" y="1758950"/>
                  </a:cubicBezTo>
                  <a:cubicBezTo>
                    <a:pt x="742950" y="1758950"/>
                    <a:pt x="716337" y="1743601"/>
                    <a:pt x="704850" y="1733550"/>
                  </a:cubicBezTo>
                  <a:cubicBezTo>
                    <a:pt x="699107" y="1728524"/>
                    <a:pt x="696383" y="1720850"/>
                    <a:pt x="692150" y="1714500"/>
                  </a:cubicBezTo>
                  <a:lnTo>
                    <a:pt x="673100" y="1701800"/>
                  </a:lnTo>
                  <a:cubicBezTo>
                    <a:pt x="666750" y="1697567"/>
                    <a:pt x="664633" y="1689100"/>
                    <a:pt x="660400" y="1682750"/>
                  </a:cubicBezTo>
                  <a:lnTo>
                    <a:pt x="647700" y="1663700"/>
                  </a:lnTo>
                  <a:cubicBezTo>
                    <a:pt x="618587" y="1620031"/>
                    <a:pt x="627127" y="1640080"/>
                    <a:pt x="615950" y="1606550"/>
                  </a:cubicBezTo>
                  <a:cubicBezTo>
                    <a:pt x="609600" y="1602317"/>
                    <a:pt x="601668" y="1599809"/>
                    <a:pt x="596900" y="1593850"/>
                  </a:cubicBezTo>
                  <a:cubicBezTo>
                    <a:pt x="592719" y="1588623"/>
                    <a:pt x="592667" y="1581150"/>
                    <a:pt x="590550" y="1574800"/>
                  </a:cubicBezTo>
                  <a:cubicBezTo>
                    <a:pt x="588137" y="1567560"/>
                    <a:pt x="582083" y="1562100"/>
                    <a:pt x="577850" y="1555750"/>
                  </a:cubicBezTo>
                  <a:lnTo>
                    <a:pt x="539750" y="1498600"/>
                  </a:lnTo>
                  <a:cubicBezTo>
                    <a:pt x="536499" y="1492749"/>
                    <a:pt x="535517" y="1485900"/>
                    <a:pt x="533400" y="1479550"/>
                  </a:cubicBezTo>
                  <a:cubicBezTo>
                    <a:pt x="530987" y="1472310"/>
                    <a:pt x="524933" y="1466850"/>
                    <a:pt x="520700" y="1460500"/>
                  </a:cubicBezTo>
                  <a:cubicBezTo>
                    <a:pt x="512233" y="1447800"/>
                    <a:pt x="502713" y="1435743"/>
                    <a:pt x="495300" y="1422400"/>
                  </a:cubicBezTo>
                  <a:cubicBezTo>
                    <a:pt x="492049" y="1416549"/>
                    <a:pt x="491943" y="1409337"/>
                    <a:pt x="488950" y="1403350"/>
                  </a:cubicBezTo>
                  <a:cubicBezTo>
                    <a:pt x="485537" y="1396524"/>
                    <a:pt x="480483" y="1390650"/>
                    <a:pt x="476250" y="1384300"/>
                  </a:cubicBezTo>
                  <a:cubicBezTo>
                    <a:pt x="448436" y="1375029"/>
                    <a:pt x="460640" y="1381534"/>
                    <a:pt x="456363" y="1373248"/>
                  </a:cubicBezTo>
                  <a:lnTo>
                    <a:pt x="444500" y="1358900"/>
                  </a:lnTo>
                  <a:cubicBezTo>
                    <a:pt x="397242" y="1311642"/>
                    <a:pt x="436330" y="1365695"/>
                    <a:pt x="406400" y="1320800"/>
                  </a:cubicBezTo>
                  <a:lnTo>
                    <a:pt x="387350" y="1314450"/>
                  </a:lnTo>
                  <a:lnTo>
                    <a:pt x="349250" y="1301750"/>
                  </a:lnTo>
                  <a:cubicBezTo>
                    <a:pt x="332317" y="1303867"/>
                    <a:pt x="315283" y="1305295"/>
                    <a:pt x="298450" y="1308100"/>
                  </a:cubicBezTo>
                  <a:cubicBezTo>
                    <a:pt x="289842" y="1309535"/>
                    <a:pt x="281636" y="1312889"/>
                    <a:pt x="273050" y="1314450"/>
                  </a:cubicBezTo>
                  <a:cubicBezTo>
                    <a:pt x="189624" y="1329618"/>
                    <a:pt x="260809" y="1312748"/>
                    <a:pt x="203200" y="1327150"/>
                  </a:cubicBezTo>
                  <a:cubicBezTo>
                    <a:pt x="114169" y="1319731"/>
                    <a:pt x="152141" y="1324990"/>
                    <a:pt x="88900" y="1314450"/>
                  </a:cubicBezTo>
                  <a:cubicBezTo>
                    <a:pt x="67608" y="1310901"/>
                    <a:pt x="46031" y="1308098"/>
                    <a:pt x="25400" y="1301750"/>
                  </a:cubicBezTo>
                  <a:cubicBezTo>
                    <a:pt x="18106" y="1299506"/>
                    <a:pt x="8447" y="1296388"/>
                    <a:pt x="6350" y="1289050"/>
                  </a:cubicBezTo>
                  <a:cubicBezTo>
                    <a:pt x="-652" y="1264543"/>
                    <a:pt x="2117" y="1238250"/>
                    <a:pt x="0" y="1212850"/>
                  </a:cubicBezTo>
                  <a:cubicBezTo>
                    <a:pt x="8763" y="1186560"/>
                    <a:pt x="2637" y="1199369"/>
                    <a:pt x="19050" y="1174750"/>
                  </a:cubicBezTo>
                  <a:cubicBezTo>
                    <a:pt x="26476" y="1163611"/>
                    <a:pt x="26313" y="1148883"/>
                    <a:pt x="31750" y="1136650"/>
                  </a:cubicBezTo>
                  <a:cubicBezTo>
                    <a:pt x="34850" y="1129676"/>
                    <a:pt x="40217" y="1123950"/>
                    <a:pt x="44450" y="1117600"/>
                  </a:cubicBezTo>
                  <a:cubicBezTo>
                    <a:pt x="51876" y="1106461"/>
                    <a:pt x="51713" y="1091733"/>
                    <a:pt x="57150" y="1079500"/>
                  </a:cubicBezTo>
                  <a:cubicBezTo>
                    <a:pt x="60250" y="1072526"/>
                    <a:pt x="65617" y="1066800"/>
                    <a:pt x="69850" y="1060450"/>
                  </a:cubicBezTo>
                  <a:cubicBezTo>
                    <a:pt x="77276" y="1049311"/>
                    <a:pt x="78317" y="1035050"/>
                    <a:pt x="82550" y="1022350"/>
                  </a:cubicBezTo>
                  <a:cubicBezTo>
                    <a:pt x="133350" y="1005417"/>
                    <a:pt x="74083" y="1030817"/>
                    <a:pt x="107950" y="996950"/>
                  </a:cubicBezTo>
                  <a:cubicBezTo>
                    <a:pt x="112683" y="992217"/>
                    <a:pt x="121773" y="994781"/>
                    <a:pt x="127000" y="990600"/>
                  </a:cubicBezTo>
                  <a:cubicBezTo>
                    <a:pt x="132959" y="985832"/>
                    <a:pt x="121708" y="982133"/>
                    <a:pt x="139700" y="971550"/>
                  </a:cubicBezTo>
                  <a:lnTo>
                    <a:pt x="177800" y="933450"/>
                  </a:lnTo>
                  <a:cubicBezTo>
                    <a:pt x="177814" y="933424"/>
                    <a:pt x="185109" y="919791"/>
                    <a:pt x="190500" y="914400"/>
                  </a:cubicBezTo>
                  <a:cubicBezTo>
                    <a:pt x="197984" y="906916"/>
                    <a:pt x="206711" y="900601"/>
                    <a:pt x="215900" y="895350"/>
                  </a:cubicBezTo>
                  <a:cubicBezTo>
                    <a:pt x="221712" y="892029"/>
                    <a:pt x="229723" y="893181"/>
                    <a:pt x="234950" y="889000"/>
                  </a:cubicBezTo>
                  <a:cubicBezTo>
                    <a:pt x="240909" y="884232"/>
                    <a:pt x="243417" y="876300"/>
                    <a:pt x="247650" y="869950"/>
                  </a:cubicBezTo>
                  <a:cubicBezTo>
                    <a:pt x="247650" y="869950"/>
                    <a:pt x="274398" y="864345"/>
                    <a:pt x="285750" y="857250"/>
                  </a:cubicBezTo>
                  <a:cubicBezTo>
                    <a:pt x="292222" y="853205"/>
                    <a:pt x="294217" y="844550"/>
                    <a:pt x="298450" y="838200"/>
                  </a:cubicBezTo>
                  <a:cubicBezTo>
                    <a:pt x="343126" y="823308"/>
                    <a:pt x="287973" y="842690"/>
                    <a:pt x="342900" y="819150"/>
                  </a:cubicBezTo>
                  <a:cubicBezTo>
                    <a:pt x="349052" y="816513"/>
                    <a:pt x="355963" y="815793"/>
                    <a:pt x="361950" y="812800"/>
                  </a:cubicBezTo>
                  <a:cubicBezTo>
                    <a:pt x="368776" y="809387"/>
                    <a:pt x="374650" y="804333"/>
                    <a:pt x="381000" y="800100"/>
                  </a:cubicBezTo>
                  <a:cubicBezTo>
                    <a:pt x="396752" y="789598"/>
                    <a:pt x="414867" y="783167"/>
                    <a:pt x="431800" y="774700"/>
                  </a:cubicBezTo>
                  <a:cubicBezTo>
                    <a:pt x="439606" y="770797"/>
                    <a:pt x="448733" y="770467"/>
                    <a:pt x="457200" y="768350"/>
                  </a:cubicBezTo>
                  <a:lnTo>
                    <a:pt x="482600" y="762000"/>
                  </a:lnTo>
                  <a:lnTo>
                    <a:pt x="533400" y="749300"/>
                  </a:lnTo>
                  <a:cubicBezTo>
                    <a:pt x="565123" y="741369"/>
                    <a:pt x="672058" y="733512"/>
                    <a:pt x="711200" y="730250"/>
                  </a:cubicBezTo>
                  <a:cubicBezTo>
                    <a:pt x="711200" y="730250"/>
                    <a:pt x="738507" y="744857"/>
                    <a:pt x="749300" y="755650"/>
                  </a:cubicBezTo>
                  <a:cubicBezTo>
                    <a:pt x="754033" y="760383"/>
                    <a:pt x="754027" y="768206"/>
                    <a:pt x="755650" y="774700"/>
                  </a:cubicBezTo>
                  <a:cubicBezTo>
                    <a:pt x="769396" y="829685"/>
                    <a:pt x="765060" y="867650"/>
                    <a:pt x="768350" y="933450"/>
                  </a:cubicBezTo>
                  <a:cubicBezTo>
                    <a:pt x="760766" y="986540"/>
                    <a:pt x="765630" y="963380"/>
                    <a:pt x="755650" y="1003300"/>
                  </a:cubicBezTo>
                  <a:cubicBezTo>
                    <a:pt x="754027" y="1009794"/>
                    <a:pt x="751417" y="1016000"/>
                    <a:pt x="749300" y="1022350"/>
                  </a:cubicBezTo>
                  <a:cubicBezTo>
                    <a:pt x="742673" y="1042232"/>
                    <a:pt x="734089" y="1064737"/>
                    <a:pt x="730250" y="1085850"/>
                  </a:cubicBezTo>
                  <a:cubicBezTo>
                    <a:pt x="727573" y="1100576"/>
                    <a:pt x="723900" y="1115333"/>
                    <a:pt x="723900" y="1130300"/>
                  </a:cubicBezTo>
                  <a:cubicBezTo>
                    <a:pt x="723900" y="1143445"/>
                    <a:pt x="736529" y="1158768"/>
                    <a:pt x="742950" y="1168400"/>
                  </a:cubicBezTo>
                  <a:cubicBezTo>
                    <a:pt x="749300" y="1172633"/>
                    <a:pt x="756604" y="1175704"/>
                    <a:pt x="762000" y="1181100"/>
                  </a:cubicBezTo>
                  <a:cubicBezTo>
                    <a:pt x="767396" y="1186496"/>
                    <a:pt x="769814" y="1194287"/>
                    <a:pt x="774700" y="1200150"/>
                  </a:cubicBezTo>
                  <a:cubicBezTo>
                    <a:pt x="780449" y="1207049"/>
                    <a:pt x="788001" y="1212301"/>
                    <a:pt x="793750" y="1219200"/>
                  </a:cubicBezTo>
                  <a:cubicBezTo>
                    <a:pt x="798636" y="1225063"/>
                    <a:pt x="801564" y="1232387"/>
                    <a:pt x="806450" y="1238250"/>
                  </a:cubicBezTo>
                  <a:cubicBezTo>
                    <a:pt x="812199" y="1245149"/>
                    <a:pt x="821045" y="1249503"/>
                    <a:pt x="825500" y="1257300"/>
                  </a:cubicBezTo>
                  <a:cubicBezTo>
                    <a:pt x="829830" y="1264877"/>
                    <a:pt x="829452" y="1274309"/>
                    <a:pt x="831850" y="1282700"/>
                  </a:cubicBezTo>
                  <a:cubicBezTo>
                    <a:pt x="833689" y="1289136"/>
                    <a:pt x="835207" y="1295763"/>
                    <a:pt x="838200" y="1301750"/>
                  </a:cubicBezTo>
                  <a:cubicBezTo>
                    <a:pt x="841613" y="1308576"/>
                    <a:pt x="847487" y="1313974"/>
                    <a:pt x="850900" y="1320800"/>
                  </a:cubicBezTo>
                  <a:cubicBezTo>
                    <a:pt x="853893" y="1326787"/>
                    <a:pt x="855133" y="1333500"/>
                    <a:pt x="857250" y="1339850"/>
                  </a:cubicBezTo>
                  <a:cubicBezTo>
                    <a:pt x="862077" y="1354330"/>
                    <a:pt x="874183" y="1365250"/>
                    <a:pt x="882650" y="1377950"/>
                  </a:cubicBezTo>
                  <a:lnTo>
                    <a:pt x="920750" y="1403350"/>
                  </a:lnTo>
                  <a:cubicBezTo>
                    <a:pt x="935694" y="1413313"/>
                    <a:pt x="945426" y="1429518"/>
                    <a:pt x="958850" y="1441450"/>
                  </a:cubicBezTo>
                  <a:cubicBezTo>
                    <a:pt x="964554" y="1446520"/>
                    <a:pt x="972037" y="1449264"/>
                    <a:pt x="977900" y="1454150"/>
                  </a:cubicBezTo>
                  <a:cubicBezTo>
                    <a:pt x="984799" y="1459899"/>
                    <a:pt x="988273" y="1470886"/>
                    <a:pt x="996950" y="1473200"/>
                  </a:cubicBezTo>
                  <a:cubicBezTo>
                    <a:pt x="1021577" y="1479767"/>
                    <a:pt x="1047750" y="1477433"/>
                    <a:pt x="1073150" y="1479550"/>
                  </a:cubicBezTo>
                  <a:lnTo>
                    <a:pt x="1149350" y="1473200"/>
                  </a:lnTo>
                  <a:cubicBezTo>
                    <a:pt x="1175259" y="1471041"/>
                    <a:pt x="1187389" y="1460541"/>
                    <a:pt x="1206500" y="1447800"/>
                  </a:cubicBezTo>
                  <a:cubicBezTo>
                    <a:pt x="1212069" y="1444087"/>
                    <a:pt x="1219200" y="1443567"/>
                    <a:pt x="1225550" y="1441450"/>
                  </a:cubicBezTo>
                  <a:cubicBezTo>
                    <a:pt x="1238250" y="1437217"/>
                    <a:pt x="1250560" y="1431555"/>
                    <a:pt x="1263650" y="1428750"/>
                  </a:cubicBezTo>
                  <a:cubicBezTo>
                    <a:pt x="1315130" y="1417719"/>
                    <a:pt x="1322934" y="1423248"/>
                    <a:pt x="1377950" y="1428750"/>
                  </a:cubicBezTo>
                  <a:cubicBezTo>
                    <a:pt x="1439333" y="1430867"/>
                    <a:pt x="1500680" y="1435100"/>
                    <a:pt x="1562100" y="1435100"/>
                  </a:cubicBezTo>
                  <a:cubicBezTo>
                    <a:pt x="1568793" y="1435100"/>
                    <a:pt x="1575163" y="1431743"/>
                    <a:pt x="1581150" y="1428750"/>
                  </a:cubicBezTo>
                  <a:cubicBezTo>
                    <a:pt x="1587976" y="1425337"/>
                    <a:pt x="1593850" y="1420283"/>
                    <a:pt x="1600200" y="1416050"/>
                  </a:cubicBezTo>
                  <a:cubicBezTo>
                    <a:pt x="1645348" y="1404763"/>
                    <a:pt x="1609698" y="1416701"/>
                    <a:pt x="1663700" y="1384300"/>
                  </a:cubicBezTo>
                  <a:cubicBezTo>
                    <a:pt x="1715530" y="1353202"/>
                    <a:pt x="1662738" y="1397962"/>
                    <a:pt x="1727200" y="1333500"/>
                  </a:cubicBezTo>
                  <a:cubicBezTo>
                    <a:pt x="1736666" y="1324034"/>
                    <a:pt x="1736378" y="1308315"/>
                    <a:pt x="1739900" y="1295400"/>
                  </a:cubicBezTo>
                  <a:cubicBezTo>
                    <a:pt x="1749982" y="1258432"/>
                    <a:pt x="1749425" y="1215628"/>
                    <a:pt x="1752600" y="1181100"/>
                  </a:cubicBezTo>
                  <a:cubicBezTo>
                    <a:pt x="1755775" y="1146572"/>
                    <a:pt x="1751542" y="1113631"/>
                    <a:pt x="1758950" y="1088231"/>
                  </a:cubicBezTo>
                  <a:cubicBezTo>
                    <a:pt x="1766358" y="1062831"/>
                    <a:pt x="1786467" y="1040738"/>
                    <a:pt x="1797050" y="1028700"/>
                  </a:cubicBezTo>
                  <a:cubicBezTo>
                    <a:pt x="1807633" y="1016662"/>
                    <a:pt x="1813983" y="1020233"/>
                    <a:pt x="1822450" y="1016000"/>
                  </a:cubicBezTo>
                  <a:cubicBezTo>
                    <a:pt x="1828437" y="1013007"/>
                    <a:pt x="1835150" y="1011767"/>
                    <a:pt x="1841500" y="1009650"/>
                  </a:cubicBezTo>
                  <a:lnTo>
                    <a:pt x="1860550" y="1003300"/>
                  </a:lnTo>
                  <a:cubicBezTo>
                    <a:pt x="1873250" y="999067"/>
                    <a:pt x="1886417" y="996037"/>
                    <a:pt x="1898650" y="990600"/>
                  </a:cubicBezTo>
                  <a:cubicBezTo>
                    <a:pt x="1905624" y="987500"/>
                    <a:pt x="1910874" y="981313"/>
                    <a:pt x="1917700" y="977900"/>
                  </a:cubicBezTo>
                  <a:cubicBezTo>
                    <a:pt x="1923687" y="974907"/>
                    <a:pt x="1930763" y="974543"/>
                    <a:pt x="1936750" y="971550"/>
                  </a:cubicBezTo>
                  <a:cubicBezTo>
                    <a:pt x="1943576" y="968137"/>
                    <a:pt x="1948974" y="962263"/>
                    <a:pt x="1955800" y="958850"/>
                  </a:cubicBezTo>
                  <a:cubicBezTo>
                    <a:pt x="1961787" y="955857"/>
                    <a:pt x="1968863" y="955493"/>
                    <a:pt x="1974850" y="952500"/>
                  </a:cubicBezTo>
                  <a:cubicBezTo>
                    <a:pt x="1981676" y="949087"/>
                    <a:pt x="1987074" y="943213"/>
                    <a:pt x="1993900" y="939800"/>
                  </a:cubicBezTo>
                  <a:cubicBezTo>
                    <a:pt x="1999887" y="936807"/>
                    <a:pt x="2007381" y="937163"/>
                    <a:pt x="2012950" y="933450"/>
                  </a:cubicBezTo>
                  <a:cubicBezTo>
                    <a:pt x="2020422" y="928469"/>
                    <a:pt x="2025650" y="920750"/>
                    <a:pt x="2032000" y="914400"/>
                  </a:cubicBezTo>
                  <a:cubicBezTo>
                    <a:pt x="2057109" y="906031"/>
                    <a:pt x="2048148" y="910793"/>
                    <a:pt x="2055477" y="902548"/>
                  </a:cubicBezTo>
                  <a:lnTo>
                    <a:pt x="2070100" y="889000"/>
                  </a:lnTo>
                  <a:cubicBezTo>
                    <a:pt x="2083468" y="877860"/>
                    <a:pt x="2096948" y="876857"/>
                    <a:pt x="2101850" y="857250"/>
                  </a:cubicBezTo>
                  <a:cubicBezTo>
                    <a:pt x="2106499" y="838655"/>
                    <a:pt x="2105667" y="819099"/>
                    <a:pt x="2108200" y="800100"/>
                  </a:cubicBezTo>
                  <a:cubicBezTo>
                    <a:pt x="2109902" y="787338"/>
                    <a:pt x="2112025" y="774625"/>
                    <a:pt x="2114550" y="762000"/>
                  </a:cubicBezTo>
                  <a:cubicBezTo>
                    <a:pt x="2116262" y="753442"/>
                    <a:pt x="2119188" y="745158"/>
                    <a:pt x="2120900" y="736600"/>
                  </a:cubicBezTo>
                  <a:cubicBezTo>
                    <a:pt x="2127600" y="703099"/>
                    <a:pt x="2131168" y="669045"/>
                    <a:pt x="2133600" y="635000"/>
                  </a:cubicBezTo>
                  <a:cubicBezTo>
                    <a:pt x="2136319" y="596938"/>
                    <a:pt x="2137833" y="558800"/>
                    <a:pt x="2139950" y="520700"/>
                  </a:cubicBezTo>
                  <a:lnTo>
                    <a:pt x="2146300" y="476250"/>
                  </a:lnTo>
                  <a:cubicBezTo>
                    <a:pt x="2149881" y="451184"/>
                    <a:pt x="2157600" y="429650"/>
                    <a:pt x="2165350" y="406400"/>
                  </a:cubicBezTo>
                  <a:lnTo>
                    <a:pt x="2190750" y="330200"/>
                  </a:lnTo>
                  <a:lnTo>
                    <a:pt x="2203450" y="292100"/>
                  </a:lnTo>
                  <a:cubicBezTo>
                    <a:pt x="2207683" y="279400"/>
                    <a:pt x="2211178" y="266429"/>
                    <a:pt x="2216150" y="254000"/>
                  </a:cubicBezTo>
                  <a:cubicBezTo>
                    <a:pt x="2219666" y="245211"/>
                    <a:pt x="2225121" y="237301"/>
                    <a:pt x="2228850" y="228600"/>
                  </a:cubicBezTo>
                  <a:cubicBezTo>
                    <a:pt x="2231487" y="222448"/>
                    <a:pt x="2232207" y="215537"/>
                    <a:pt x="2235200" y="209550"/>
                  </a:cubicBezTo>
                  <a:cubicBezTo>
                    <a:pt x="2247024" y="185901"/>
                    <a:pt x="2249395" y="192516"/>
                    <a:pt x="2266950" y="171450"/>
                  </a:cubicBezTo>
                  <a:cubicBezTo>
                    <a:pt x="2316909" y="111499"/>
                    <a:pt x="2247815" y="190628"/>
                    <a:pt x="2286000" y="133350"/>
                  </a:cubicBezTo>
                  <a:cubicBezTo>
                    <a:pt x="2290981" y="125878"/>
                    <a:pt x="2299301" y="121199"/>
                    <a:pt x="2305050" y="114300"/>
                  </a:cubicBezTo>
                  <a:cubicBezTo>
                    <a:pt x="2309936" y="108437"/>
                    <a:pt x="2313517" y="101600"/>
                    <a:pt x="2317750" y="95250"/>
                  </a:cubicBezTo>
                  <a:lnTo>
                    <a:pt x="2336800" y="82550"/>
                  </a:lnTo>
                  <a:lnTo>
                    <a:pt x="2374900" y="57150"/>
                  </a:lnTo>
                  <a:cubicBezTo>
                    <a:pt x="2393086" y="45026"/>
                    <a:pt x="2430695" y="42181"/>
                    <a:pt x="2451100" y="38100"/>
                  </a:cubicBezTo>
                  <a:cubicBezTo>
                    <a:pt x="2459658" y="36388"/>
                    <a:pt x="2467942" y="33462"/>
                    <a:pt x="2476500" y="31750"/>
                  </a:cubicBezTo>
                  <a:cubicBezTo>
                    <a:pt x="2489125" y="29225"/>
                    <a:pt x="2501900" y="27517"/>
                    <a:pt x="2514600" y="25400"/>
                  </a:cubicBezTo>
                  <a:cubicBezTo>
                    <a:pt x="2535892" y="21851"/>
                    <a:pt x="2556575" y="14314"/>
                    <a:pt x="2578100" y="12700"/>
                  </a:cubicBezTo>
                  <a:cubicBezTo>
                    <a:pt x="2846483" y="-7429"/>
                    <a:pt x="2694901" y="21090"/>
                    <a:pt x="2800350" y="0"/>
                  </a:cubicBezTo>
                  <a:close/>
                </a:path>
              </a:pathLst>
            </a:custGeom>
            <a:solidFill>
              <a:sysClr val="window" lastClr="FFFFFF"/>
            </a:solidFill>
            <a:ln w="25400" cap="flat" cmpd="sng" algn="ctr">
              <a:noFill/>
              <a:prstDash val="solid"/>
              <a:round/>
              <a:headEnd type="none" w="med" len="med"/>
              <a:tailEnd type="none" w="med" len="med"/>
            </a:ln>
            <a:effectLst>
              <a:outerShdw blurRad="139700" dist="88900" dir="5400000" algn="t" rotWithShape="0">
                <a:prstClr val="black">
                  <a:alpha val="40000"/>
                </a:prstClr>
              </a:outerShdw>
            </a:effectLst>
            <a:extLst>
              <a:ext uri="{53640926-AAD7-44D8-BBD7-CCE9431645EC}">
                <a14:shadowObscured xmlns:a14="http://schemas.microsoft.com/office/drawing/2010/main" xmlns=""/>
              </a:ext>
            </a:extLst>
          </p:spPr>
          <p:txBody>
            <a:bodyPr rtlCol="0" anchor="ctr"/>
            <a:lstStyle/>
            <a:p>
              <a:pPr algn="ctr">
                <a:defRPr/>
              </a:pPr>
              <a:endParaRPr lang="en-US" kern="0">
                <a:solidFill>
                  <a:sysClr val="window" lastClr="FFFFFF"/>
                </a:solidFill>
                <a:latin typeface="Book Antiqua"/>
              </a:endParaRPr>
            </a:p>
          </p:txBody>
        </p:sp>
        <p:pic>
          <p:nvPicPr>
            <p:cNvPr id="2" name="Picture 2"/>
            <p:cNvPicPr>
              <a:picLocks noChangeAspect="1" noChangeArrowheads="1"/>
            </p:cNvPicPr>
            <p:nvPr/>
          </p:nvPicPr>
          <p:blipFill rotWithShape="1">
            <a:blip r:embed="rId4" cstate="email">
              <a:extLst>
                <a:ext uri="{28A0092B-C50C-407E-A947-70E740481C1C}">
                  <a14:useLocalDpi xmlns:a14="http://schemas.microsoft.com/office/drawing/2010/main" xmlns=""/>
                </a:ext>
              </a:extLst>
            </a:blip>
            <a:srcRect/>
            <a:stretch/>
          </p:blipFill>
          <p:spPr bwMode="auto">
            <a:xfrm>
              <a:off x="-2143126" y="723900"/>
              <a:ext cx="4057651" cy="3667125"/>
            </a:xfrm>
            <a:prstGeom prst="rect">
              <a:avLst/>
            </a:prstGeom>
          </p:spPr>
        </p:pic>
      </p:grpSp>
      <p:grpSp>
        <p:nvGrpSpPr>
          <p:cNvPr id="24" name="Group 23"/>
          <p:cNvGrpSpPr/>
          <p:nvPr/>
        </p:nvGrpSpPr>
        <p:grpSpPr>
          <a:xfrm>
            <a:off x="1463036" y="3535681"/>
            <a:ext cx="4275909" cy="3598544"/>
            <a:chOff x="1463036" y="3535681"/>
            <a:chExt cx="4275909" cy="3598544"/>
          </a:xfrm>
        </p:grpSpPr>
        <p:sp>
          <p:nvSpPr>
            <p:cNvPr id="13" name="Arc 12"/>
            <p:cNvSpPr/>
            <p:nvPr/>
          </p:nvSpPr>
          <p:spPr>
            <a:xfrm rot="16200000">
              <a:off x="1801719" y="3196998"/>
              <a:ext cx="3598544" cy="4275909"/>
            </a:xfrm>
            <a:prstGeom prst="arc">
              <a:avLst>
                <a:gd name="adj1" fmla="val 16200000"/>
                <a:gd name="adj2" fmla="val 375909"/>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Straight Connector 20"/>
            <p:cNvCxnSpPr/>
            <p:nvPr/>
          </p:nvCxnSpPr>
          <p:spPr>
            <a:xfrm rot="5400000" flipH="1" flipV="1">
              <a:off x="755470" y="6150429"/>
              <a:ext cx="1415143"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27" name="12_And Propel Global Causes_M.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a:stretch>
            <a:fillRect/>
          </a:stretch>
        </p:blipFill>
        <p:spPr>
          <a:xfrm>
            <a:off x="8839200" y="7086600"/>
            <a:ext cx="304800" cy="3048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0" advClick="0" advTm="800">
        <p:cut/>
      </p:transition>
    </mc:Choice>
    <mc:Fallback>
      <p:transition advClick="0" advTm="800">
        <p:cut/>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grpId="0" nodeType="withEffect" p14:presetBounceEnd="40000">
                                      <p:stCondLst>
                                        <p:cond delay="0"/>
                                      </p:stCondLst>
                                      <p:childTnLst>
                                        <p:animMotion origin="layout" path="M 3.33333E-6 4.81481E-6 L -0.25 0.05879 " pathEditMode="relative" rAng="0" ptsTypes="AA" p14:bounceEnd="40000">
                                          <p:cBhvr>
                                            <p:cTn id="6" dur="500" fill="hold"/>
                                            <p:tgtEl>
                                              <p:spTgt spid="20"/>
                                            </p:tgtEl>
                                            <p:attrNameLst>
                                              <p:attrName>ppt_x</p:attrName>
                                              <p:attrName>ppt_y</p:attrName>
                                            </p:attrNameLst>
                                          </p:cBhvr>
                                          <p:rCtr x="-12500" y="2900"/>
                                        </p:animMotion>
                                      </p:childTnLst>
                                    </p:cTn>
                                  </p:par>
                                  <p:par>
                                    <p:cTn id="7" presetID="35" presetClass="path" presetSubtype="0" fill="hold" grpId="0" nodeType="withEffect" p14:presetBounceEnd="40000">
                                      <p:stCondLst>
                                        <p:cond delay="0"/>
                                      </p:stCondLst>
                                      <p:childTnLst>
                                        <p:animMotion origin="layout" path="M -1.11111E-6 4.81481E-6 L -0.25 0.07847 " pathEditMode="relative" rAng="0" ptsTypes="AA" p14:bounceEnd="40000">
                                          <p:cBhvr>
                                            <p:cTn id="8" dur="500" fill="hold"/>
                                            <p:tgtEl>
                                              <p:spTgt spid="19"/>
                                            </p:tgtEl>
                                            <p:attrNameLst>
                                              <p:attrName>ppt_x</p:attrName>
                                              <p:attrName>ppt_y</p:attrName>
                                            </p:attrNameLst>
                                          </p:cBhvr>
                                          <p:rCtr x="-12500" y="3900"/>
                                        </p:animMotion>
                                      </p:childTnLst>
                                    </p:cTn>
                                  </p:par>
                                  <p:par>
                                    <p:cTn id="9" presetID="10" presetClass="exit" presetSubtype="0" fill="hold" grpId="1" nodeType="withEffect">
                                      <p:stCondLst>
                                        <p:cond delay="200"/>
                                      </p:stCondLst>
                                      <p:childTnLst>
                                        <p:animEffect transition="out" filter="fade">
                                          <p:cBhvr>
                                            <p:cTn id="10" dur="100"/>
                                            <p:tgtEl>
                                              <p:spTgt spid="19"/>
                                            </p:tgtEl>
                                          </p:cBhvr>
                                        </p:animEffect>
                                        <p:set>
                                          <p:cBhvr>
                                            <p:cTn id="11" dur="1" fill="hold">
                                              <p:stCondLst>
                                                <p:cond delay="99"/>
                                              </p:stCondLst>
                                            </p:cTn>
                                            <p:tgtEl>
                                              <p:spTgt spid="19"/>
                                            </p:tgtEl>
                                            <p:attrNameLst>
                                              <p:attrName>style.visibility</p:attrName>
                                            </p:attrNameLst>
                                          </p:cBhvr>
                                          <p:to>
                                            <p:strVal val="hidden"/>
                                          </p:to>
                                        </p:set>
                                      </p:childTnLst>
                                    </p:cTn>
                                  </p:par>
                                  <p:par>
                                    <p:cTn id="12" presetID="35" presetClass="path" presetSubtype="0" fill="hold" nodeType="withEffect" p14:presetBounceEnd="40000">
                                      <p:stCondLst>
                                        <p:cond delay="0"/>
                                      </p:stCondLst>
                                      <p:childTnLst>
                                        <p:animMotion origin="layout" path="M 2.22222E-6 4.81481E-6 L -0.24861 0.05879 " pathEditMode="relative" rAng="0" ptsTypes="AA" p14:bounceEnd="40000">
                                          <p:cBhvr>
                                            <p:cTn id="13" dur="500" fill="hold"/>
                                            <p:tgtEl>
                                              <p:spTgt spid="28"/>
                                            </p:tgtEl>
                                            <p:attrNameLst>
                                              <p:attrName>ppt_x</p:attrName>
                                              <p:attrName>ppt_y</p:attrName>
                                            </p:attrNameLst>
                                          </p:cBhvr>
                                          <p:rCtr x="-12400" y="2900"/>
                                        </p:animMotion>
                                      </p:childTnLst>
                                    </p:cTn>
                                  </p:par>
                                  <p:par>
                                    <p:cTn id="14" presetID="8" presetClass="emph" presetSubtype="0" fill="hold" nodeType="withEffect">
                                      <p:stCondLst>
                                        <p:cond delay="0"/>
                                      </p:stCondLst>
                                      <p:childTnLst>
                                        <p:animRot by="-11100000">
                                          <p:cBhvr>
                                            <p:cTn id="15" dur="300" fill="hold"/>
                                            <p:tgtEl>
                                              <p:spTgt spid="28"/>
                                            </p:tgtEl>
                                            <p:attrNameLst>
                                              <p:attrName>r</p:attrName>
                                            </p:attrNameLst>
                                          </p:cBhvr>
                                        </p:animRot>
                                      </p:childTnLst>
                                    </p:cTn>
                                  </p:par>
                                  <p:par>
                                    <p:cTn id="16" presetID="8" presetClass="emph" presetSubtype="0" fill="hold" nodeType="withEffect">
                                      <p:stCondLst>
                                        <p:cond delay="300"/>
                                      </p:stCondLst>
                                      <p:childTnLst>
                                        <p:animRot by="300000">
                                          <p:cBhvr>
                                            <p:cTn id="17" dur="200" fill="hold"/>
                                            <p:tgtEl>
                                              <p:spTgt spid="28"/>
                                            </p:tgtEl>
                                            <p:attrNameLst>
                                              <p:attrName>r</p:attrName>
                                            </p:attrNameLst>
                                          </p:cBhvr>
                                        </p:animRot>
                                      </p:childTnLst>
                                    </p:cTn>
                                  </p:par>
                                  <p:par>
                                    <p:cTn id="18" presetID="8" presetClass="emph" presetSubtype="0" accel="71667" decel="28333" fill="hold" nodeType="withEffect">
                                      <p:stCondLst>
                                        <p:cond delay="200"/>
                                      </p:stCondLst>
                                      <p:childTnLst>
                                        <p:animRot by="-2700000">
                                          <p:cBhvr>
                                            <p:cTn id="19" dur="400" fill="hold"/>
                                            <p:tgtEl>
                                              <p:spTgt spid="39"/>
                                            </p:tgtEl>
                                            <p:attrNameLst>
                                              <p:attrName>r</p:attrName>
                                            </p:attrNameLst>
                                          </p:cBhvr>
                                        </p:animRot>
                                      </p:childTnLst>
                                    </p:cTn>
                                  </p:par>
                                  <p:par>
                                    <p:cTn id="20" presetID="18" presetClass="entr" presetSubtype="12" fill="hold" nodeType="withEffect">
                                      <p:stCondLst>
                                        <p:cond delay="600"/>
                                      </p:stCondLst>
                                      <p:childTnLst>
                                        <p:set>
                                          <p:cBhvr>
                                            <p:cTn id="21" dur="1" fill="hold">
                                              <p:stCondLst>
                                                <p:cond delay="0"/>
                                              </p:stCondLst>
                                            </p:cTn>
                                            <p:tgtEl>
                                              <p:spTgt spid="24"/>
                                            </p:tgtEl>
                                            <p:attrNameLst>
                                              <p:attrName>style.visibility</p:attrName>
                                            </p:attrNameLst>
                                          </p:cBhvr>
                                          <p:to>
                                            <p:strVal val="visible"/>
                                          </p:to>
                                        </p:set>
                                        <p:animEffect transition="in" filter="strips(downLeft)">
                                          <p:cBhvr>
                                            <p:cTn id="22" dur="300"/>
                                            <p:tgtEl>
                                              <p:spTgt spid="24"/>
                                            </p:tgtEl>
                                          </p:cBhvr>
                                        </p:animEffect>
                                      </p:childTnLst>
                                    </p:cTn>
                                  </p:par>
                                  <p:par>
                                    <p:cTn id="23" presetID="18" presetClass="entr" presetSubtype="12" fill="hold" nodeType="withEffect">
                                      <p:stCondLst>
                                        <p:cond delay="600"/>
                                      </p:stCondLst>
                                      <p:childTnLst>
                                        <p:set>
                                          <p:cBhvr>
                                            <p:cTn id="24" dur="1" fill="hold">
                                              <p:stCondLst>
                                                <p:cond delay="0"/>
                                              </p:stCondLst>
                                            </p:cTn>
                                            <p:tgtEl>
                                              <p:spTgt spid="25"/>
                                            </p:tgtEl>
                                            <p:attrNameLst>
                                              <p:attrName>style.visibility</p:attrName>
                                            </p:attrNameLst>
                                          </p:cBhvr>
                                          <p:to>
                                            <p:strVal val="visible"/>
                                          </p:to>
                                        </p:set>
                                        <p:animEffect transition="in" filter="strips(downLeft)">
                                          <p:cBhvr>
                                            <p:cTn id="25" dur="300"/>
                                            <p:tgtEl>
                                              <p:spTgt spid="25"/>
                                            </p:tgtEl>
                                          </p:cBhvr>
                                        </p:animEffect>
                                      </p:childTnLst>
                                    </p:cTn>
                                  </p:par>
                                  <p:par>
                                    <p:cTn id="26" presetID="18" presetClass="entr" presetSubtype="12" fill="hold" nodeType="withEffect">
                                      <p:stCondLst>
                                        <p:cond delay="600"/>
                                      </p:stCondLst>
                                      <p:childTnLst>
                                        <p:set>
                                          <p:cBhvr>
                                            <p:cTn id="27" dur="1" fill="hold">
                                              <p:stCondLst>
                                                <p:cond delay="0"/>
                                              </p:stCondLst>
                                            </p:cTn>
                                            <p:tgtEl>
                                              <p:spTgt spid="26"/>
                                            </p:tgtEl>
                                            <p:attrNameLst>
                                              <p:attrName>style.visibility</p:attrName>
                                            </p:attrNameLst>
                                          </p:cBhvr>
                                          <p:to>
                                            <p:strVal val="visible"/>
                                          </p:to>
                                        </p:set>
                                        <p:animEffect transition="in" filter="strips(downLeft)">
                                          <p:cBhvr>
                                            <p:cTn id="28" dur="300"/>
                                            <p:tgtEl>
                                              <p:spTgt spid="26"/>
                                            </p:tgtEl>
                                          </p:cBhvr>
                                        </p:animEffect>
                                      </p:childTnLst>
                                    </p:cTn>
                                  </p:par>
                                  <p:par>
                                    <p:cTn id="29" presetID="1" presetClass="mediacall" presetSubtype="0" fill="hold" nodeType="withEffect">
                                      <p:stCondLst>
                                        <p:cond delay="900"/>
                                      </p:stCondLst>
                                      <p:childTnLst>
                                        <p:cmd type="call" cmd="playFrom(0.0)">
                                          <p:cBhvr>
                                            <p:cTn id="30"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showWhenStopped="0">
                    <p:cTn id="31" fill="hold" display="0">
                      <p:stCondLst>
                        <p:cond delay="indefinite"/>
                      </p:stCondLst>
                      <p:endCondLst>
                        <p:cond evt="onPrev" delay="0">
                          <p:tgtEl>
                            <p:sldTgt/>
                          </p:tgtEl>
                        </p:cond>
                        <p:cond evt="onStopAudio" delay="0">
                          <p:tgtEl>
                            <p:sldTgt/>
                          </p:tgtEl>
                        </p:cond>
                      </p:endCondLst>
                    </p:cTn>
                    <p:tgtEl>
                      <p:spTgt spid="27"/>
                    </p:tgtEl>
                  </p:cMediaNode>
                </p:audio>
              </p:childTnLst>
            </p:cTn>
          </p:par>
        </p:tnLst>
        <p:bldLst>
          <p:bldP spid="19" grpId="0" animBg="1" autoUpdateAnimBg="0"/>
          <p:bldP spid="19" grpId="1" animBg="1"/>
          <p:bldP spid="20"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grpId="0" nodeType="withEffect">
                                      <p:stCondLst>
                                        <p:cond delay="0"/>
                                      </p:stCondLst>
                                      <p:childTnLst>
                                        <p:animMotion origin="layout" path="M 3.33333E-6 4.81481E-6 L -0.25 0.05879 " pathEditMode="relative" rAng="0" ptsTypes="AA">
                                          <p:cBhvr>
                                            <p:cTn id="6" dur="500" fill="hold"/>
                                            <p:tgtEl>
                                              <p:spTgt spid="20"/>
                                            </p:tgtEl>
                                            <p:attrNameLst>
                                              <p:attrName>ppt_x</p:attrName>
                                              <p:attrName>ppt_y</p:attrName>
                                            </p:attrNameLst>
                                          </p:cBhvr>
                                          <p:rCtr x="-12500" y="2900"/>
                                        </p:animMotion>
                                      </p:childTnLst>
                                    </p:cTn>
                                  </p:par>
                                  <p:par>
                                    <p:cTn id="7" presetID="35" presetClass="path" presetSubtype="0" fill="hold" grpId="0" nodeType="withEffect">
                                      <p:stCondLst>
                                        <p:cond delay="0"/>
                                      </p:stCondLst>
                                      <p:childTnLst>
                                        <p:animMotion origin="layout" path="M -1.11111E-6 4.81481E-6 L -0.25 0.07847 " pathEditMode="relative" rAng="0" ptsTypes="AA">
                                          <p:cBhvr>
                                            <p:cTn id="8" dur="500" fill="hold"/>
                                            <p:tgtEl>
                                              <p:spTgt spid="19"/>
                                            </p:tgtEl>
                                            <p:attrNameLst>
                                              <p:attrName>ppt_x</p:attrName>
                                              <p:attrName>ppt_y</p:attrName>
                                            </p:attrNameLst>
                                          </p:cBhvr>
                                          <p:rCtr x="-12500" y="3900"/>
                                        </p:animMotion>
                                      </p:childTnLst>
                                    </p:cTn>
                                  </p:par>
                                  <p:par>
                                    <p:cTn id="9" presetID="10" presetClass="exit" presetSubtype="0" fill="hold" grpId="1" nodeType="withEffect">
                                      <p:stCondLst>
                                        <p:cond delay="200"/>
                                      </p:stCondLst>
                                      <p:childTnLst>
                                        <p:animEffect transition="out" filter="fade">
                                          <p:cBhvr>
                                            <p:cTn id="10" dur="100"/>
                                            <p:tgtEl>
                                              <p:spTgt spid="19"/>
                                            </p:tgtEl>
                                          </p:cBhvr>
                                        </p:animEffect>
                                        <p:set>
                                          <p:cBhvr>
                                            <p:cTn id="11" dur="1" fill="hold">
                                              <p:stCondLst>
                                                <p:cond delay="99"/>
                                              </p:stCondLst>
                                            </p:cTn>
                                            <p:tgtEl>
                                              <p:spTgt spid="19"/>
                                            </p:tgtEl>
                                            <p:attrNameLst>
                                              <p:attrName>style.visibility</p:attrName>
                                            </p:attrNameLst>
                                          </p:cBhvr>
                                          <p:to>
                                            <p:strVal val="hidden"/>
                                          </p:to>
                                        </p:set>
                                      </p:childTnLst>
                                    </p:cTn>
                                  </p:par>
                                  <p:par>
                                    <p:cTn id="12" presetID="35" presetClass="path" presetSubtype="0" fill="hold" nodeType="withEffect">
                                      <p:stCondLst>
                                        <p:cond delay="0"/>
                                      </p:stCondLst>
                                      <p:childTnLst>
                                        <p:animMotion origin="layout" path="M 2.22222E-6 4.81481E-6 L -0.24861 0.05879 " pathEditMode="relative" rAng="0" ptsTypes="AA">
                                          <p:cBhvr>
                                            <p:cTn id="13" dur="500" fill="hold"/>
                                            <p:tgtEl>
                                              <p:spTgt spid="28"/>
                                            </p:tgtEl>
                                            <p:attrNameLst>
                                              <p:attrName>ppt_x</p:attrName>
                                              <p:attrName>ppt_y</p:attrName>
                                            </p:attrNameLst>
                                          </p:cBhvr>
                                          <p:rCtr x="-12400" y="2900"/>
                                        </p:animMotion>
                                      </p:childTnLst>
                                    </p:cTn>
                                  </p:par>
                                  <p:par>
                                    <p:cTn id="14" presetID="8" presetClass="emph" presetSubtype="0" fill="hold" nodeType="withEffect">
                                      <p:stCondLst>
                                        <p:cond delay="0"/>
                                      </p:stCondLst>
                                      <p:childTnLst>
                                        <p:animRot by="-11100000">
                                          <p:cBhvr>
                                            <p:cTn id="15" dur="300" fill="hold"/>
                                            <p:tgtEl>
                                              <p:spTgt spid="28"/>
                                            </p:tgtEl>
                                            <p:attrNameLst>
                                              <p:attrName>r</p:attrName>
                                            </p:attrNameLst>
                                          </p:cBhvr>
                                        </p:animRot>
                                      </p:childTnLst>
                                    </p:cTn>
                                  </p:par>
                                  <p:par>
                                    <p:cTn id="16" presetID="8" presetClass="emph" presetSubtype="0" fill="hold" nodeType="withEffect">
                                      <p:stCondLst>
                                        <p:cond delay="300"/>
                                      </p:stCondLst>
                                      <p:childTnLst>
                                        <p:animRot by="300000">
                                          <p:cBhvr>
                                            <p:cTn id="17" dur="200" fill="hold"/>
                                            <p:tgtEl>
                                              <p:spTgt spid="28"/>
                                            </p:tgtEl>
                                            <p:attrNameLst>
                                              <p:attrName>r</p:attrName>
                                            </p:attrNameLst>
                                          </p:cBhvr>
                                        </p:animRot>
                                      </p:childTnLst>
                                    </p:cTn>
                                  </p:par>
                                  <p:par>
                                    <p:cTn id="18" presetID="8" presetClass="emph" presetSubtype="0" accel="71667" decel="28333" fill="hold" nodeType="withEffect">
                                      <p:stCondLst>
                                        <p:cond delay="200"/>
                                      </p:stCondLst>
                                      <p:childTnLst>
                                        <p:animRot by="-2700000">
                                          <p:cBhvr>
                                            <p:cTn id="19" dur="400" fill="hold"/>
                                            <p:tgtEl>
                                              <p:spTgt spid="39"/>
                                            </p:tgtEl>
                                            <p:attrNameLst>
                                              <p:attrName>r</p:attrName>
                                            </p:attrNameLst>
                                          </p:cBhvr>
                                        </p:animRot>
                                      </p:childTnLst>
                                    </p:cTn>
                                  </p:par>
                                  <p:par>
                                    <p:cTn id="20" presetID="18" presetClass="entr" presetSubtype="12" fill="hold" nodeType="withEffect">
                                      <p:stCondLst>
                                        <p:cond delay="600"/>
                                      </p:stCondLst>
                                      <p:childTnLst>
                                        <p:set>
                                          <p:cBhvr>
                                            <p:cTn id="21" dur="1" fill="hold">
                                              <p:stCondLst>
                                                <p:cond delay="0"/>
                                              </p:stCondLst>
                                            </p:cTn>
                                            <p:tgtEl>
                                              <p:spTgt spid="24"/>
                                            </p:tgtEl>
                                            <p:attrNameLst>
                                              <p:attrName>style.visibility</p:attrName>
                                            </p:attrNameLst>
                                          </p:cBhvr>
                                          <p:to>
                                            <p:strVal val="visible"/>
                                          </p:to>
                                        </p:set>
                                        <p:animEffect transition="in" filter="strips(downLeft)">
                                          <p:cBhvr>
                                            <p:cTn id="22" dur="300"/>
                                            <p:tgtEl>
                                              <p:spTgt spid="24"/>
                                            </p:tgtEl>
                                          </p:cBhvr>
                                        </p:animEffect>
                                      </p:childTnLst>
                                    </p:cTn>
                                  </p:par>
                                  <p:par>
                                    <p:cTn id="23" presetID="18" presetClass="entr" presetSubtype="12" fill="hold" nodeType="withEffect">
                                      <p:stCondLst>
                                        <p:cond delay="600"/>
                                      </p:stCondLst>
                                      <p:childTnLst>
                                        <p:set>
                                          <p:cBhvr>
                                            <p:cTn id="24" dur="1" fill="hold">
                                              <p:stCondLst>
                                                <p:cond delay="0"/>
                                              </p:stCondLst>
                                            </p:cTn>
                                            <p:tgtEl>
                                              <p:spTgt spid="25"/>
                                            </p:tgtEl>
                                            <p:attrNameLst>
                                              <p:attrName>style.visibility</p:attrName>
                                            </p:attrNameLst>
                                          </p:cBhvr>
                                          <p:to>
                                            <p:strVal val="visible"/>
                                          </p:to>
                                        </p:set>
                                        <p:animEffect transition="in" filter="strips(downLeft)">
                                          <p:cBhvr>
                                            <p:cTn id="25" dur="300"/>
                                            <p:tgtEl>
                                              <p:spTgt spid="25"/>
                                            </p:tgtEl>
                                          </p:cBhvr>
                                        </p:animEffect>
                                      </p:childTnLst>
                                    </p:cTn>
                                  </p:par>
                                  <p:par>
                                    <p:cTn id="26" presetID="18" presetClass="entr" presetSubtype="12" fill="hold" nodeType="withEffect">
                                      <p:stCondLst>
                                        <p:cond delay="600"/>
                                      </p:stCondLst>
                                      <p:childTnLst>
                                        <p:set>
                                          <p:cBhvr>
                                            <p:cTn id="27" dur="1" fill="hold">
                                              <p:stCondLst>
                                                <p:cond delay="0"/>
                                              </p:stCondLst>
                                            </p:cTn>
                                            <p:tgtEl>
                                              <p:spTgt spid="26"/>
                                            </p:tgtEl>
                                            <p:attrNameLst>
                                              <p:attrName>style.visibility</p:attrName>
                                            </p:attrNameLst>
                                          </p:cBhvr>
                                          <p:to>
                                            <p:strVal val="visible"/>
                                          </p:to>
                                        </p:set>
                                        <p:animEffect transition="in" filter="strips(downLeft)">
                                          <p:cBhvr>
                                            <p:cTn id="28" dur="300"/>
                                            <p:tgtEl>
                                              <p:spTgt spid="26"/>
                                            </p:tgtEl>
                                          </p:cBhvr>
                                        </p:animEffect>
                                      </p:childTnLst>
                                    </p:cTn>
                                  </p:par>
                                  <p:par>
                                    <p:cTn id="29" presetID="1" presetClass="mediacall" presetSubtype="0" fill="hold" nodeType="withEffect">
                                      <p:stCondLst>
                                        <p:cond delay="900"/>
                                      </p:stCondLst>
                                      <p:childTnLst>
                                        <p:cmd type="call" cmd="playFrom(0.0)">
                                          <p:cBhvr>
                                            <p:cTn id="30" dur="1" fill="hold"/>
                                            <p:tgtEl>
                                              <p:spTgt spid="2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numSld="999" showWhenStopped="0">
                    <p:cTn id="31" fill="hold" display="0">
                      <p:stCondLst>
                        <p:cond delay="indefinite"/>
                      </p:stCondLst>
                      <p:endCondLst>
                        <p:cond evt="onPrev" delay="0">
                          <p:tgtEl>
                            <p:sldTgt/>
                          </p:tgtEl>
                        </p:cond>
                        <p:cond evt="onStopAudio" delay="0">
                          <p:tgtEl>
                            <p:sldTgt/>
                          </p:tgtEl>
                        </p:cond>
                      </p:endCondLst>
                    </p:cTn>
                    <p:tgtEl>
                      <p:spTgt spid="27"/>
                    </p:tgtEl>
                  </p:cMediaNode>
                </p:video>
              </p:childTnLst>
            </p:cTn>
          </p:par>
        </p:tnLst>
        <p:bldLst>
          <p:bldP spid="19" grpId="0" animBg="1" autoUpdateAnimBg="0"/>
          <p:bldP spid="19" grpId="1" animBg="1"/>
          <p:bldP spid="2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0"/>
            <a:ext cx="9144000" cy="6858000"/>
          </a:xfrm>
          <a:prstGeom prst="rect">
            <a:avLst/>
          </a:prstGeom>
        </p:spPr>
      </p:pic>
      <p:pic>
        <p:nvPicPr>
          <p:cNvPr id="43" name="Picture 5"/>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rot="20222698">
            <a:off x="2148952" y="4615497"/>
            <a:ext cx="781378" cy="743395"/>
          </a:xfrm>
          <a:prstGeom prst="rect">
            <a:avLst/>
          </a:prstGeom>
          <a:extLst>
            <a:ext uri="{53640926-AAD7-44D8-BBD7-CCE9431645EC}">
              <a14:shadowObscured xmlns:a14="http://schemas.microsoft.com/office/drawing/2010/main" xmlns="" val="1"/>
            </a:ext>
          </a:extLst>
        </p:spPr>
      </p:pic>
      <p:pic>
        <p:nvPicPr>
          <p:cNvPr id="1029" name="Picture 5"/>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rot="1447755">
            <a:off x="2128987" y="4090653"/>
            <a:ext cx="1066800" cy="1014942"/>
          </a:xfrm>
          <a:prstGeom prst="rect">
            <a:avLst/>
          </a:prstGeom>
          <a:extLst>
            <a:ext uri="{53640926-AAD7-44D8-BBD7-CCE9431645EC}">
              <a14:shadowObscured xmlns:a14="http://schemas.microsoft.com/office/drawing/2010/main" xmlns="" val="1"/>
            </a:ext>
          </a:extLst>
        </p:spPr>
      </p:pic>
      <p:pic>
        <p:nvPicPr>
          <p:cNvPr id="1030" name="Picture 6"/>
          <p:cNvPicPr>
            <a:picLocks noChangeAspect="1" noChangeArrowheads="1"/>
          </p:cNvPicPr>
          <p:nvPr/>
        </p:nvPicPr>
        <p:blipFill>
          <a:blip r:embed="rId6" cstate="email">
            <a:extLst>
              <a:ext uri="{28A0092B-C50C-407E-A947-70E740481C1C}">
                <a14:useLocalDpi xmlns:a14="http://schemas.microsoft.com/office/drawing/2010/main" xmlns=""/>
              </a:ext>
            </a:extLst>
          </a:blip>
          <a:srcRect/>
          <a:stretch>
            <a:fillRect/>
          </a:stretch>
        </p:blipFill>
        <p:spPr bwMode="auto">
          <a:xfrm rot="578632">
            <a:off x="2867497" y="4292353"/>
            <a:ext cx="438150" cy="790575"/>
          </a:xfrm>
          <a:prstGeom prst="rect">
            <a:avLst/>
          </a:prstGeom>
          <a:extLst>
            <a:ext uri="{53640926-AAD7-44D8-BBD7-CCE9431645EC}">
              <a14:shadowObscured xmlns:a14="http://schemas.microsoft.com/office/drawing/2010/main" xmlns="" val="1"/>
            </a:ext>
          </a:extLst>
        </p:spPr>
      </p:pic>
      <p:pic>
        <p:nvPicPr>
          <p:cNvPr id="1031" name="Picture 7"/>
          <p:cNvPicPr>
            <a:picLocks noChangeAspect="1" noChangeArrowheads="1"/>
          </p:cNvPicPr>
          <p:nvPr/>
        </p:nvPicPr>
        <p:blipFill>
          <a:blip r:embed="rId7" cstate="email">
            <a:extLst>
              <a:ext uri="{28A0092B-C50C-407E-A947-70E740481C1C}">
                <a14:useLocalDpi xmlns:a14="http://schemas.microsoft.com/office/drawing/2010/main" xmlns=""/>
              </a:ext>
            </a:extLst>
          </a:blip>
          <a:srcRect/>
          <a:stretch>
            <a:fillRect/>
          </a:stretch>
        </p:blipFill>
        <p:spPr bwMode="auto">
          <a:xfrm rot="15828061">
            <a:off x="1889100" y="4181128"/>
            <a:ext cx="923925" cy="714375"/>
          </a:xfrm>
          <a:prstGeom prst="rect">
            <a:avLst/>
          </a:prstGeom>
          <a:extLst>
            <a:ext uri="{53640926-AAD7-44D8-BBD7-CCE9431645EC}">
              <a14:shadowObscured xmlns:a14="http://schemas.microsoft.com/office/drawing/2010/main" xmlns="" val="1"/>
            </a:ext>
          </a:extLst>
        </p:spPr>
      </p:pic>
      <p:sp>
        <p:nvSpPr>
          <p:cNvPr id="22" name="Freeform 21"/>
          <p:cNvSpPr/>
          <p:nvPr/>
        </p:nvSpPr>
        <p:spPr bwMode="auto">
          <a:xfrm>
            <a:off x="1297577" y="4859382"/>
            <a:ext cx="635726" cy="322217"/>
          </a:xfrm>
          <a:custGeom>
            <a:avLst/>
            <a:gdLst>
              <a:gd name="connsiteX0" fmla="*/ 513806 w 513806"/>
              <a:gd name="connsiteY0" fmla="*/ 243840 h 243840"/>
              <a:gd name="connsiteX1" fmla="*/ 383177 w 513806"/>
              <a:gd name="connsiteY1" fmla="*/ 235131 h 243840"/>
              <a:gd name="connsiteX2" fmla="*/ 339634 w 513806"/>
              <a:gd name="connsiteY2" fmla="*/ 226423 h 243840"/>
              <a:gd name="connsiteX3" fmla="*/ 174172 w 513806"/>
              <a:gd name="connsiteY3" fmla="*/ 209006 h 243840"/>
              <a:gd name="connsiteX4" fmla="*/ 191589 w 513806"/>
              <a:gd name="connsiteY4" fmla="*/ 156754 h 243840"/>
              <a:gd name="connsiteX5" fmla="*/ 165463 w 513806"/>
              <a:gd name="connsiteY5" fmla="*/ 139337 h 243840"/>
              <a:gd name="connsiteX6" fmla="*/ 0 w 513806"/>
              <a:gd name="connsiteY6" fmla="*/ 121920 h 243840"/>
              <a:gd name="connsiteX7" fmla="*/ 26126 w 513806"/>
              <a:gd name="connsiteY7" fmla="*/ 43543 h 243840"/>
              <a:gd name="connsiteX8" fmla="*/ 78377 w 513806"/>
              <a:gd name="connsiteY8" fmla="*/ 26126 h 243840"/>
              <a:gd name="connsiteX9" fmla="*/ 130629 w 513806"/>
              <a:gd name="connsiteY9" fmla="*/ 8708 h 243840"/>
              <a:gd name="connsiteX10" fmla="*/ 156754 w 513806"/>
              <a:gd name="connsiteY10" fmla="*/ 0 h 243840"/>
              <a:gd name="connsiteX11" fmla="*/ 130629 w 513806"/>
              <a:gd name="connsiteY11" fmla="*/ 17417 h 243840"/>
              <a:gd name="connsiteX12" fmla="*/ 113212 w 513806"/>
              <a:gd name="connsiteY12" fmla="*/ 26126 h 2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3806" h="243840">
                <a:moveTo>
                  <a:pt x="513806" y="243840"/>
                </a:moveTo>
                <a:cubicBezTo>
                  <a:pt x="470263" y="240937"/>
                  <a:pt x="426600" y="239473"/>
                  <a:pt x="383177" y="235131"/>
                </a:cubicBezTo>
                <a:cubicBezTo>
                  <a:pt x="368449" y="233658"/>
                  <a:pt x="354264" y="228674"/>
                  <a:pt x="339634" y="226423"/>
                </a:cubicBezTo>
                <a:cubicBezTo>
                  <a:pt x="284647" y="217964"/>
                  <a:pt x="229572" y="214042"/>
                  <a:pt x="174172" y="209006"/>
                </a:cubicBezTo>
                <a:cubicBezTo>
                  <a:pt x="179978" y="191589"/>
                  <a:pt x="206865" y="166938"/>
                  <a:pt x="191589" y="156754"/>
                </a:cubicBezTo>
                <a:cubicBezTo>
                  <a:pt x="182880" y="150948"/>
                  <a:pt x="175083" y="143460"/>
                  <a:pt x="165463" y="139337"/>
                </a:cubicBezTo>
                <a:cubicBezTo>
                  <a:pt x="126367" y="122581"/>
                  <a:pt x="3746" y="122170"/>
                  <a:pt x="0" y="121920"/>
                </a:cubicBezTo>
                <a:cubicBezTo>
                  <a:pt x="2956" y="104185"/>
                  <a:pt x="3344" y="57782"/>
                  <a:pt x="26126" y="43543"/>
                </a:cubicBezTo>
                <a:cubicBezTo>
                  <a:pt x="41695" y="33813"/>
                  <a:pt x="60960" y="31932"/>
                  <a:pt x="78377" y="26126"/>
                </a:cubicBezTo>
                <a:lnTo>
                  <a:pt x="130629" y="8708"/>
                </a:lnTo>
                <a:lnTo>
                  <a:pt x="156754" y="0"/>
                </a:lnTo>
                <a:cubicBezTo>
                  <a:pt x="156754" y="0"/>
                  <a:pt x="139604" y="12032"/>
                  <a:pt x="130629" y="17417"/>
                </a:cubicBezTo>
                <a:cubicBezTo>
                  <a:pt x="125063" y="20757"/>
                  <a:pt x="119018" y="23223"/>
                  <a:pt x="113212" y="26126"/>
                </a:cubicBez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p:cNvSpPr/>
          <p:nvPr/>
        </p:nvSpPr>
        <p:spPr bwMode="auto">
          <a:xfrm rot="467444">
            <a:off x="5382808" y="4493623"/>
            <a:ext cx="199391" cy="200297"/>
          </a:xfrm>
          <a:custGeom>
            <a:avLst/>
            <a:gdLst>
              <a:gd name="connsiteX0" fmla="*/ 78487 w 261367"/>
              <a:gd name="connsiteY0" fmla="*/ 243888 h 243888"/>
              <a:gd name="connsiteX1" fmla="*/ 34944 w 261367"/>
              <a:gd name="connsiteY1" fmla="*/ 235180 h 243888"/>
              <a:gd name="connsiteX2" fmla="*/ 109 w 261367"/>
              <a:gd name="connsiteY2" fmla="*/ 226471 h 243888"/>
              <a:gd name="connsiteX3" fmla="*/ 69778 w 261367"/>
              <a:gd name="connsiteY3" fmla="*/ 174220 h 243888"/>
              <a:gd name="connsiteX4" fmla="*/ 174281 w 261367"/>
              <a:gd name="connsiteY4" fmla="*/ 156803 h 243888"/>
              <a:gd name="connsiteX5" fmla="*/ 191698 w 261367"/>
              <a:gd name="connsiteY5" fmla="*/ 139385 h 243888"/>
              <a:gd name="connsiteX6" fmla="*/ 217824 w 261367"/>
              <a:gd name="connsiteY6" fmla="*/ 121968 h 243888"/>
              <a:gd name="connsiteX7" fmla="*/ 182989 w 261367"/>
              <a:gd name="connsiteY7" fmla="*/ 104551 h 243888"/>
              <a:gd name="connsiteX8" fmla="*/ 148155 w 261367"/>
              <a:gd name="connsiteY8" fmla="*/ 95843 h 243888"/>
              <a:gd name="connsiteX9" fmla="*/ 122029 w 261367"/>
              <a:gd name="connsiteY9" fmla="*/ 87134 h 243888"/>
              <a:gd name="connsiteX10" fmla="*/ 130738 w 261367"/>
              <a:gd name="connsiteY10" fmla="*/ 43591 h 243888"/>
              <a:gd name="connsiteX11" fmla="*/ 174281 w 261367"/>
              <a:gd name="connsiteY11" fmla="*/ 8757 h 243888"/>
              <a:gd name="connsiteX12" fmla="*/ 261367 w 261367"/>
              <a:gd name="connsiteY12" fmla="*/ 48 h 24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1367" h="243888">
                <a:moveTo>
                  <a:pt x="78487" y="243888"/>
                </a:moveTo>
                <a:cubicBezTo>
                  <a:pt x="63973" y="240985"/>
                  <a:pt x="49393" y="238391"/>
                  <a:pt x="34944" y="235180"/>
                </a:cubicBezTo>
                <a:cubicBezTo>
                  <a:pt x="23260" y="232584"/>
                  <a:pt x="-1859" y="238277"/>
                  <a:pt x="109" y="226471"/>
                </a:cubicBezTo>
                <a:cubicBezTo>
                  <a:pt x="4666" y="199125"/>
                  <a:pt x="44517" y="179272"/>
                  <a:pt x="69778" y="174220"/>
                </a:cubicBezTo>
                <a:cubicBezTo>
                  <a:pt x="104407" y="167294"/>
                  <a:pt x="174281" y="156803"/>
                  <a:pt x="174281" y="156803"/>
                </a:cubicBezTo>
                <a:cubicBezTo>
                  <a:pt x="180087" y="150997"/>
                  <a:pt x="185287" y="144514"/>
                  <a:pt x="191698" y="139385"/>
                </a:cubicBezTo>
                <a:cubicBezTo>
                  <a:pt x="199871" y="132847"/>
                  <a:pt x="220363" y="132122"/>
                  <a:pt x="217824" y="121968"/>
                </a:cubicBezTo>
                <a:cubicBezTo>
                  <a:pt x="214675" y="109373"/>
                  <a:pt x="195145" y="109109"/>
                  <a:pt x="182989" y="104551"/>
                </a:cubicBezTo>
                <a:cubicBezTo>
                  <a:pt x="171782" y="100349"/>
                  <a:pt x="159663" y="99131"/>
                  <a:pt x="148155" y="95843"/>
                </a:cubicBezTo>
                <a:cubicBezTo>
                  <a:pt x="139328" y="93321"/>
                  <a:pt x="130738" y="90037"/>
                  <a:pt x="122029" y="87134"/>
                </a:cubicBezTo>
                <a:cubicBezTo>
                  <a:pt x="124932" y="72620"/>
                  <a:pt x="125541" y="57450"/>
                  <a:pt x="130738" y="43591"/>
                </a:cubicBezTo>
                <a:cubicBezTo>
                  <a:pt x="140379" y="17881"/>
                  <a:pt x="149511" y="13711"/>
                  <a:pt x="174281" y="8757"/>
                </a:cubicBezTo>
                <a:cubicBezTo>
                  <a:pt x="223985" y="-1184"/>
                  <a:pt x="223148" y="48"/>
                  <a:pt x="261367" y="48"/>
                </a:cubicBezTo>
              </a:path>
            </a:pathLst>
          </a:custGeom>
          <a:noFill/>
          <a:ln w="1905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18"/>
          <p:cNvSpPr/>
          <p:nvPr/>
        </p:nvSpPr>
        <p:spPr bwMode="auto">
          <a:xfrm>
            <a:off x="858554" y="4598123"/>
            <a:ext cx="4950063" cy="853327"/>
          </a:xfrm>
          <a:custGeom>
            <a:avLst/>
            <a:gdLst>
              <a:gd name="connsiteX0" fmla="*/ 914400 w 5172891"/>
              <a:gd name="connsiteY0" fmla="*/ 844732 h 844732"/>
              <a:gd name="connsiteX1" fmla="*/ 853440 w 5172891"/>
              <a:gd name="connsiteY1" fmla="*/ 836023 h 844732"/>
              <a:gd name="connsiteX2" fmla="*/ 809897 w 5172891"/>
              <a:gd name="connsiteY2" fmla="*/ 827314 h 844732"/>
              <a:gd name="connsiteX3" fmla="*/ 383177 w 5172891"/>
              <a:gd name="connsiteY3" fmla="*/ 809897 h 844732"/>
              <a:gd name="connsiteX4" fmla="*/ 130628 w 5172891"/>
              <a:gd name="connsiteY4" fmla="*/ 801189 h 844732"/>
              <a:gd name="connsiteX5" fmla="*/ 69668 w 5172891"/>
              <a:gd name="connsiteY5" fmla="*/ 783772 h 844732"/>
              <a:gd name="connsiteX6" fmla="*/ 52251 w 5172891"/>
              <a:gd name="connsiteY6" fmla="*/ 766354 h 844732"/>
              <a:gd name="connsiteX7" fmla="*/ 0 w 5172891"/>
              <a:gd name="connsiteY7" fmla="*/ 740229 h 844732"/>
              <a:gd name="connsiteX8" fmla="*/ 26125 w 5172891"/>
              <a:gd name="connsiteY8" fmla="*/ 722812 h 844732"/>
              <a:gd name="connsiteX9" fmla="*/ 60960 w 5172891"/>
              <a:gd name="connsiteY9" fmla="*/ 714103 h 844732"/>
              <a:gd name="connsiteX10" fmla="*/ 209005 w 5172891"/>
              <a:gd name="connsiteY10" fmla="*/ 696686 h 844732"/>
              <a:gd name="connsiteX11" fmla="*/ 269965 w 5172891"/>
              <a:gd name="connsiteY11" fmla="*/ 670560 h 844732"/>
              <a:gd name="connsiteX12" fmla="*/ 330925 w 5172891"/>
              <a:gd name="connsiteY12" fmla="*/ 644434 h 844732"/>
              <a:gd name="connsiteX13" fmla="*/ 418011 w 5172891"/>
              <a:gd name="connsiteY13" fmla="*/ 635726 h 844732"/>
              <a:gd name="connsiteX14" fmla="*/ 705394 w 5172891"/>
              <a:gd name="connsiteY14" fmla="*/ 618309 h 844732"/>
              <a:gd name="connsiteX15" fmla="*/ 731520 w 5172891"/>
              <a:gd name="connsiteY15" fmla="*/ 600892 h 844732"/>
              <a:gd name="connsiteX16" fmla="*/ 783771 w 5172891"/>
              <a:gd name="connsiteY16" fmla="*/ 583474 h 844732"/>
              <a:gd name="connsiteX17" fmla="*/ 1088571 w 5172891"/>
              <a:gd name="connsiteY17" fmla="*/ 574766 h 844732"/>
              <a:gd name="connsiteX18" fmla="*/ 1114697 w 5172891"/>
              <a:gd name="connsiteY18" fmla="*/ 566057 h 844732"/>
              <a:gd name="connsiteX19" fmla="*/ 1158240 w 5172891"/>
              <a:gd name="connsiteY19" fmla="*/ 531223 h 844732"/>
              <a:gd name="connsiteX20" fmla="*/ 1175657 w 5172891"/>
              <a:gd name="connsiteY20" fmla="*/ 496389 h 844732"/>
              <a:gd name="connsiteX21" fmla="*/ 1201782 w 5172891"/>
              <a:gd name="connsiteY21" fmla="*/ 487680 h 844732"/>
              <a:gd name="connsiteX22" fmla="*/ 1254034 w 5172891"/>
              <a:gd name="connsiteY22" fmla="*/ 452846 h 844732"/>
              <a:gd name="connsiteX23" fmla="*/ 1280160 w 5172891"/>
              <a:gd name="connsiteY23" fmla="*/ 444137 h 844732"/>
              <a:gd name="connsiteX24" fmla="*/ 1314994 w 5172891"/>
              <a:gd name="connsiteY24" fmla="*/ 426720 h 844732"/>
              <a:gd name="connsiteX25" fmla="*/ 1358537 w 5172891"/>
              <a:gd name="connsiteY25" fmla="*/ 418012 h 844732"/>
              <a:gd name="connsiteX26" fmla="*/ 1410788 w 5172891"/>
              <a:gd name="connsiteY26" fmla="*/ 409303 h 844732"/>
              <a:gd name="connsiteX27" fmla="*/ 1436914 w 5172891"/>
              <a:gd name="connsiteY27" fmla="*/ 400594 h 844732"/>
              <a:gd name="connsiteX28" fmla="*/ 1985554 w 5172891"/>
              <a:gd name="connsiteY28" fmla="*/ 391886 h 844732"/>
              <a:gd name="connsiteX29" fmla="*/ 2429691 w 5172891"/>
              <a:gd name="connsiteY29" fmla="*/ 383177 h 844732"/>
              <a:gd name="connsiteX30" fmla="*/ 2481942 w 5172891"/>
              <a:gd name="connsiteY30" fmla="*/ 374469 h 844732"/>
              <a:gd name="connsiteX31" fmla="*/ 2508068 w 5172891"/>
              <a:gd name="connsiteY31" fmla="*/ 365760 h 844732"/>
              <a:gd name="connsiteX32" fmla="*/ 2542902 w 5172891"/>
              <a:gd name="connsiteY32" fmla="*/ 357052 h 844732"/>
              <a:gd name="connsiteX33" fmla="*/ 2595154 w 5172891"/>
              <a:gd name="connsiteY33" fmla="*/ 339634 h 844732"/>
              <a:gd name="connsiteX34" fmla="*/ 2769325 w 5172891"/>
              <a:gd name="connsiteY34" fmla="*/ 322217 h 844732"/>
              <a:gd name="connsiteX35" fmla="*/ 2865120 w 5172891"/>
              <a:gd name="connsiteY35" fmla="*/ 304800 h 844732"/>
              <a:gd name="connsiteX36" fmla="*/ 2899954 w 5172891"/>
              <a:gd name="connsiteY36" fmla="*/ 296092 h 844732"/>
              <a:gd name="connsiteX37" fmla="*/ 3143794 w 5172891"/>
              <a:gd name="connsiteY37" fmla="*/ 287383 h 844732"/>
              <a:gd name="connsiteX38" fmla="*/ 3300548 w 5172891"/>
              <a:gd name="connsiteY38" fmla="*/ 252549 h 844732"/>
              <a:gd name="connsiteX39" fmla="*/ 3413760 w 5172891"/>
              <a:gd name="connsiteY39" fmla="*/ 235132 h 844732"/>
              <a:gd name="connsiteX40" fmla="*/ 3500845 w 5172891"/>
              <a:gd name="connsiteY40" fmla="*/ 209006 h 844732"/>
              <a:gd name="connsiteX41" fmla="*/ 3596640 w 5172891"/>
              <a:gd name="connsiteY41" fmla="*/ 174172 h 844732"/>
              <a:gd name="connsiteX42" fmla="*/ 3631474 w 5172891"/>
              <a:gd name="connsiteY42" fmla="*/ 165463 h 844732"/>
              <a:gd name="connsiteX43" fmla="*/ 3779520 w 5172891"/>
              <a:gd name="connsiteY43" fmla="*/ 148046 h 844732"/>
              <a:gd name="connsiteX44" fmla="*/ 4032068 w 5172891"/>
              <a:gd name="connsiteY44" fmla="*/ 139337 h 844732"/>
              <a:gd name="connsiteX45" fmla="*/ 4084320 w 5172891"/>
              <a:gd name="connsiteY45" fmla="*/ 113212 h 844732"/>
              <a:gd name="connsiteX46" fmla="*/ 4093028 w 5172891"/>
              <a:gd name="connsiteY46" fmla="*/ 87086 h 844732"/>
              <a:gd name="connsiteX47" fmla="*/ 4119154 w 5172891"/>
              <a:gd name="connsiteY47" fmla="*/ 69669 h 844732"/>
              <a:gd name="connsiteX48" fmla="*/ 4145280 w 5172891"/>
              <a:gd name="connsiteY48" fmla="*/ 43543 h 844732"/>
              <a:gd name="connsiteX49" fmla="*/ 4188822 w 5172891"/>
              <a:gd name="connsiteY49" fmla="*/ 34834 h 844732"/>
              <a:gd name="connsiteX50" fmla="*/ 4249782 w 5172891"/>
              <a:gd name="connsiteY50" fmla="*/ 8709 h 844732"/>
              <a:gd name="connsiteX51" fmla="*/ 4275908 w 5172891"/>
              <a:gd name="connsiteY51" fmla="*/ 0 h 844732"/>
              <a:gd name="connsiteX52" fmla="*/ 4537165 w 5172891"/>
              <a:gd name="connsiteY52" fmla="*/ 8709 h 844732"/>
              <a:gd name="connsiteX53" fmla="*/ 4720045 w 5172891"/>
              <a:gd name="connsiteY53" fmla="*/ 26126 h 844732"/>
              <a:gd name="connsiteX54" fmla="*/ 5111931 w 5172891"/>
              <a:gd name="connsiteY54" fmla="*/ 34834 h 844732"/>
              <a:gd name="connsiteX55" fmla="*/ 5129348 w 5172891"/>
              <a:gd name="connsiteY55" fmla="*/ 52252 h 844732"/>
              <a:gd name="connsiteX56" fmla="*/ 5146765 w 5172891"/>
              <a:gd name="connsiteY56" fmla="*/ 87086 h 844732"/>
              <a:gd name="connsiteX57" fmla="*/ 5172891 w 5172891"/>
              <a:gd name="connsiteY57" fmla="*/ 104503 h 844732"/>
              <a:gd name="connsiteX58" fmla="*/ 5111931 w 5172891"/>
              <a:gd name="connsiteY58" fmla="*/ 139337 h 844732"/>
              <a:gd name="connsiteX59" fmla="*/ 5059680 w 5172891"/>
              <a:gd name="connsiteY59" fmla="*/ 156754 h 844732"/>
              <a:gd name="connsiteX60" fmla="*/ 4894217 w 5172891"/>
              <a:gd name="connsiteY60" fmla="*/ 174172 h 844732"/>
              <a:gd name="connsiteX61" fmla="*/ 4728754 w 5172891"/>
              <a:gd name="connsiteY61" fmla="*/ 191589 h 844732"/>
              <a:gd name="connsiteX62" fmla="*/ 4319451 w 5172891"/>
              <a:gd name="connsiteY62" fmla="*/ 200297 h 844732"/>
              <a:gd name="connsiteX63" fmla="*/ 4136571 w 5172891"/>
              <a:gd name="connsiteY63" fmla="*/ 209006 h 844732"/>
              <a:gd name="connsiteX64" fmla="*/ 4075611 w 5172891"/>
              <a:gd name="connsiteY64" fmla="*/ 226423 h 844732"/>
              <a:gd name="connsiteX65" fmla="*/ 3988525 w 5172891"/>
              <a:gd name="connsiteY65" fmla="*/ 269966 h 844732"/>
              <a:gd name="connsiteX66" fmla="*/ 3918857 w 5172891"/>
              <a:gd name="connsiteY66" fmla="*/ 287383 h 844732"/>
              <a:gd name="connsiteX67" fmla="*/ 3831771 w 5172891"/>
              <a:gd name="connsiteY67" fmla="*/ 304800 h 844732"/>
              <a:gd name="connsiteX68" fmla="*/ 3744685 w 5172891"/>
              <a:gd name="connsiteY68" fmla="*/ 348343 h 844732"/>
              <a:gd name="connsiteX69" fmla="*/ 3709851 w 5172891"/>
              <a:gd name="connsiteY69" fmla="*/ 365760 h 844732"/>
              <a:gd name="connsiteX70" fmla="*/ 3657600 w 5172891"/>
              <a:gd name="connsiteY70" fmla="*/ 383177 h 844732"/>
              <a:gd name="connsiteX71" fmla="*/ 3553097 w 5172891"/>
              <a:gd name="connsiteY71" fmla="*/ 418012 h 844732"/>
              <a:gd name="connsiteX72" fmla="*/ 3474720 w 5172891"/>
              <a:gd name="connsiteY72" fmla="*/ 426720 h 844732"/>
              <a:gd name="connsiteX73" fmla="*/ 3108960 w 5172891"/>
              <a:gd name="connsiteY73" fmla="*/ 452846 h 844732"/>
              <a:gd name="connsiteX74" fmla="*/ 2978331 w 5172891"/>
              <a:gd name="connsiteY74" fmla="*/ 461554 h 844732"/>
              <a:gd name="connsiteX75" fmla="*/ 2847702 w 5172891"/>
              <a:gd name="connsiteY75" fmla="*/ 487680 h 844732"/>
              <a:gd name="connsiteX76" fmla="*/ 2804160 w 5172891"/>
              <a:gd name="connsiteY76" fmla="*/ 505097 h 844732"/>
              <a:gd name="connsiteX77" fmla="*/ 2673531 w 5172891"/>
              <a:gd name="connsiteY77" fmla="*/ 513806 h 844732"/>
              <a:gd name="connsiteX78" fmla="*/ 2621280 w 5172891"/>
              <a:gd name="connsiteY78" fmla="*/ 522514 h 844732"/>
              <a:gd name="connsiteX79" fmla="*/ 2473234 w 5172891"/>
              <a:gd name="connsiteY79" fmla="*/ 539932 h 844732"/>
              <a:gd name="connsiteX80" fmla="*/ 2386148 w 5172891"/>
              <a:gd name="connsiteY80" fmla="*/ 557349 h 844732"/>
              <a:gd name="connsiteX81" fmla="*/ 2333897 w 5172891"/>
              <a:gd name="connsiteY81" fmla="*/ 574766 h 844732"/>
              <a:gd name="connsiteX82" fmla="*/ 2264228 w 5172891"/>
              <a:gd name="connsiteY82" fmla="*/ 592183 h 844732"/>
              <a:gd name="connsiteX83" fmla="*/ 2211977 w 5172891"/>
              <a:gd name="connsiteY83" fmla="*/ 618309 h 844732"/>
              <a:gd name="connsiteX84" fmla="*/ 2177142 w 5172891"/>
              <a:gd name="connsiteY84" fmla="*/ 635726 h 844732"/>
              <a:gd name="connsiteX85" fmla="*/ 2116182 w 5172891"/>
              <a:gd name="connsiteY85" fmla="*/ 653143 h 844732"/>
              <a:gd name="connsiteX86" fmla="*/ 2081348 w 5172891"/>
              <a:gd name="connsiteY86" fmla="*/ 670560 h 844732"/>
              <a:gd name="connsiteX87" fmla="*/ 1933302 w 5172891"/>
              <a:gd name="connsiteY87" fmla="*/ 679269 h 844732"/>
              <a:gd name="connsiteX88" fmla="*/ 1863634 w 5172891"/>
              <a:gd name="connsiteY88" fmla="*/ 696686 h 844732"/>
              <a:gd name="connsiteX89" fmla="*/ 1828800 w 5172891"/>
              <a:gd name="connsiteY89" fmla="*/ 705394 h 844732"/>
              <a:gd name="connsiteX90" fmla="*/ 1750422 w 5172891"/>
              <a:gd name="connsiteY90" fmla="*/ 714103 h 844732"/>
              <a:gd name="connsiteX91" fmla="*/ 1689462 w 5172891"/>
              <a:gd name="connsiteY91" fmla="*/ 722812 h 844732"/>
              <a:gd name="connsiteX92" fmla="*/ 1271451 w 5172891"/>
              <a:gd name="connsiteY92" fmla="*/ 731520 h 844732"/>
              <a:gd name="connsiteX93" fmla="*/ 1166948 w 5172891"/>
              <a:gd name="connsiteY93" fmla="*/ 757646 h 844732"/>
              <a:gd name="connsiteX94" fmla="*/ 1097280 w 5172891"/>
              <a:gd name="connsiteY94" fmla="*/ 783772 h 844732"/>
              <a:gd name="connsiteX95" fmla="*/ 1071154 w 5172891"/>
              <a:gd name="connsiteY95" fmla="*/ 792480 h 844732"/>
              <a:gd name="connsiteX96" fmla="*/ 635725 w 5172891"/>
              <a:gd name="connsiteY96" fmla="*/ 801189 h 84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5172891" h="844732">
                <a:moveTo>
                  <a:pt x="914400" y="844732"/>
                </a:moveTo>
                <a:cubicBezTo>
                  <a:pt x="894080" y="841829"/>
                  <a:pt x="873687" y="839398"/>
                  <a:pt x="853440" y="836023"/>
                </a:cubicBezTo>
                <a:cubicBezTo>
                  <a:pt x="838840" y="833589"/>
                  <a:pt x="824597" y="829043"/>
                  <a:pt x="809897" y="827314"/>
                </a:cubicBezTo>
                <a:cubicBezTo>
                  <a:pt x="677095" y="811690"/>
                  <a:pt x="498198" y="813382"/>
                  <a:pt x="383177" y="809897"/>
                </a:cubicBezTo>
                <a:lnTo>
                  <a:pt x="130628" y="801189"/>
                </a:lnTo>
                <a:cubicBezTo>
                  <a:pt x="124127" y="799564"/>
                  <a:pt x="78588" y="789124"/>
                  <a:pt x="69668" y="783772"/>
                </a:cubicBezTo>
                <a:cubicBezTo>
                  <a:pt x="62627" y="779548"/>
                  <a:pt x="58662" y="771483"/>
                  <a:pt x="52251" y="766354"/>
                </a:cubicBezTo>
                <a:cubicBezTo>
                  <a:pt x="28135" y="747061"/>
                  <a:pt x="27593" y="749426"/>
                  <a:pt x="0" y="740229"/>
                </a:cubicBezTo>
                <a:cubicBezTo>
                  <a:pt x="8708" y="734423"/>
                  <a:pt x="16505" y="726935"/>
                  <a:pt x="26125" y="722812"/>
                </a:cubicBezTo>
                <a:cubicBezTo>
                  <a:pt x="37126" y="718097"/>
                  <a:pt x="49223" y="716450"/>
                  <a:pt x="60960" y="714103"/>
                </a:cubicBezTo>
                <a:cubicBezTo>
                  <a:pt x="119212" y="702452"/>
                  <a:pt x="142158" y="702763"/>
                  <a:pt x="209005" y="696686"/>
                </a:cubicBezTo>
                <a:cubicBezTo>
                  <a:pt x="324541" y="638920"/>
                  <a:pt x="180267" y="709002"/>
                  <a:pt x="269965" y="670560"/>
                </a:cubicBezTo>
                <a:cubicBezTo>
                  <a:pt x="288676" y="662541"/>
                  <a:pt x="309691" y="647701"/>
                  <a:pt x="330925" y="644434"/>
                </a:cubicBezTo>
                <a:cubicBezTo>
                  <a:pt x="359759" y="639998"/>
                  <a:pt x="388982" y="638629"/>
                  <a:pt x="418011" y="635726"/>
                </a:cubicBezTo>
                <a:cubicBezTo>
                  <a:pt x="533565" y="597206"/>
                  <a:pt x="370739" y="648731"/>
                  <a:pt x="705394" y="618309"/>
                </a:cubicBezTo>
                <a:cubicBezTo>
                  <a:pt x="715817" y="617361"/>
                  <a:pt x="721956" y="605143"/>
                  <a:pt x="731520" y="600892"/>
                </a:cubicBezTo>
                <a:cubicBezTo>
                  <a:pt x="748297" y="593435"/>
                  <a:pt x="765419" y="583998"/>
                  <a:pt x="783771" y="583474"/>
                </a:cubicBezTo>
                <a:lnTo>
                  <a:pt x="1088571" y="574766"/>
                </a:lnTo>
                <a:cubicBezTo>
                  <a:pt x="1097280" y="571863"/>
                  <a:pt x="1106486" y="570162"/>
                  <a:pt x="1114697" y="566057"/>
                </a:cubicBezTo>
                <a:cubicBezTo>
                  <a:pt x="1136666" y="555072"/>
                  <a:pt x="1142041" y="547422"/>
                  <a:pt x="1158240" y="531223"/>
                </a:cubicBezTo>
                <a:cubicBezTo>
                  <a:pt x="1164046" y="519612"/>
                  <a:pt x="1166478" y="505569"/>
                  <a:pt x="1175657" y="496389"/>
                </a:cubicBezTo>
                <a:cubicBezTo>
                  <a:pt x="1182148" y="489898"/>
                  <a:pt x="1193758" y="492138"/>
                  <a:pt x="1201782" y="487680"/>
                </a:cubicBezTo>
                <a:cubicBezTo>
                  <a:pt x="1220081" y="477514"/>
                  <a:pt x="1234175" y="459466"/>
                  <a:pt x="1254034" y="452846"/>
                </a:cubicBezTo>
                <a:cubicBezTo>
                  <a:pt x="1262743" y="449943"/>
                  <a:pt x="1271722" y="447753"/>
                  <a:pt x="1280160" y="444137"/>
                </a:cubicBezTo>
                <a:cubicBezTo>
                  <a:pt x="1292092" y="439023"/>
                  <a:pt x="1302678" y="430825"/>
                  <a:pt x="1314994" y="426720"/>
                </a:cubicBezTo>
                <a:cubicBezTo>
                  <a:pt x="1329036" y="422039"/>
                  <a:pt x="1343974" y="420660"/>
                  <a:pt x="1358537" y="418012"/>
                </a:cubicBezTo>
                <a:cubicBezTo>
                  <a:pt x="1375909" y="414853"/>
                  <a:pt x="1393551" y="413134"/>
                  <a:pt x="1410788" y="409303"/>
                </a:cubicBezTo>
                <a:cubicBezTo>
                  <a:pt x="1419749" y="407312"/>
                  <a:pt x="1427738" y="400872"/>
                  <a:pt x="1436914" y="400594"/>
                </a:cubicBezTo>
                <a:cubicBezTo>
                  <a:pt x="1619733" y="395054"/>
                  <a:pt x="1802679" y="395094"/>
                  <a:pt x="1985554" y="391886"/>
                </a:cubicBezTo>
                <a:lnTo>
                  <a:pt x="2429691" y="383177"/>
                </a:lnTo>
                <a:cubicBezTo>
                  <a:pt x="2447108" y="380274"/>
                  <a:pt x="2464705" y="378299"/>
                  <a:pt x="2481942" y="374469"/>
                </a:cubicBezTo>
                <a:cubicBezTo>
                  <a:pt x="2490903" y="372478"/>
                  <a:pt x="2499241" y="368282"/>
                  <a:pt x="2508068" y="365760"/>
                </a:cubicBezTo>
                <a:cubicBezTo>
                  <a:pt x="2519576" y="362472"/>
                  <a:pt x="2531438" y="360491"/>
                  <a:pt x="2542902" y="357052"/>
                </a:cubicBezTo>
                <a:cubicBezTo>
                  <a:pt x="2560487" y="351776"/>
                  <a:pt x="2577044" y="342652"/>
                  <a:pt x="2595154" y="339634"/>
                </a:cubicBezTo>
                <a:cubicBezTo>
                  <a:pt x="2687594" y="324228"/>
                  <a:pt x="2629793" y="332184"/>
                  <a:pt x="2769325" y="322217"/>
                </a:cubicBezTo>
                <a:cubicBezTo>
                  <a:pt x="2825378" y="303534"/>
                  <a:pt x="2766648" y="321212"/>
                  <a:pt x="2865120" y="304800"/>
                </a:cubicBezTo>
                <a:cubicBezTo>
                  <a:pt x="2876926" y="302832"/>
                  <a:pt x="2888009" y="296839"/>
                  <a:pt x="2899954" y="296092"/>
                </a:cubicBezTo>
                <a:cubicBezTo>
                  <a:pt x="2981127" y="291019"/>
                  <a:pt x="3062514" y="290286"/>
                  <a:pt x="3143794" y="287383"/>
                </a:cubicBezTo>
                <a:cubicBezTo>
                  <a:pt x="3247108" y="252944"/>
                  <a:pt x="3194801" y="264298"/>
                  <a:pt x="3300548" y="252549"/>
                </a:cubicBezTo>
                <a:cubicBezTo>
                  <a:pt x="3379151" y="232897"/>
                  <a:pt x="3283366" y="255192"/>
                  <a:pt x="3413760" y="235132"/>
                </a:cubicBezTo>
                <a:cubicBezTo>
                  <a:pt x="3438198" y="231372"/>
                  <a:pt x="3480507" y="215785"/>
                  <a:pt x="3500845" y="209006"/>
                </a:cubicBezTo>
                <a:cubicBezTo>
                  <a:pt x="3555754" y="167824"/>
                  <a:pt x="3516145" y="188807"/>
                  <a:pt x="3596640" y="174172"/>
                </a:cubicBezTo>
                <a:cubicBezTo>
                  <a:pt x="3608416" y="172031"/>
                  <a:pt x="3619698" y="167604"/>
                  <a:pt x="3631474" y="165463"/>
                </a:cubicBezTo>
                <a:cubicBezTo>
                  <a:pt x="3666274" y="159135"/>
                  <a:pt x="3750236" y="149548"/>
                  <a:pt x="3779520" y="148046"/>
                </a:cubicBezTo>
                <a:cubicBezTo>
                  <a:pt x="3863642" y="143732"/>
                  <a:pt x="3947885" y="142240"/>
                  <a:pt x="4032068" y="139337"/>
                </a:cubicBezTo>
                <a:cubicBezTo>
                  <a:pt x="4049279" y="133601"/>
                  <a:pt x="4072042" y="128559"/>
                  <a:pt x="4084320" y="113212"/>
                </a:cubicBezTo>
                <a:cubicBezTo>
                  <a:pt x="4090054" y="106044"/>
                  <a:pt x="4087294" y="94254"/>
                  <a:pt x="4093028" y="87086"/>
                </a:cubicBezTo>
                <a:cubicBezTo>
                  <a:pt x="4099566" y="78913"/>
                  <a:pt x="4111113" y="76369"/>
                  <a:pt x="4119154" y="69669"/>
                </a:cubicBezTo>
                <a:cubicBezTo>
                  <a:pt x="4128615" y="61785"/>
                  <a:pt x="4134264" y="49051"/>
                  <a:pt x="4145280" y="43543"/>
                </a:cubicBezTo>
                <a:cubicBezTo>
                  <a:pt x="4158519" y="36923"/>
                  <a:pt x="4174462" y="38424"/>
                  <a:pt x="4188822" y="34834"/>
                </a:cubicBezTo>
                <a:cubicBezTo>
                  <a:pt x="4221504" y="26663"/>
                  <a:pt x="4214883" y="23666"/>
                  <a:pt x="4249782" y="8709"/>
                </a:cubicBezTo>
                <a:cubicBezTo>
                  <a:pt x="4258220" y="5093"/>
                  <a:pt x="4267199" y="2903"/>
                  <a:pt x="4275908" y="0"/>
                </a:cubicBezTo>
                <a:lnTo>
                  <a:pt x="4537165" y="8709"/>
                </a:lnTo>
                <a:cubicBezTo>
                  <a:pt x="4874439" y="26460"/>
                  <a:pt x="4211464" y="8589"/>
                  <a:pt x="4720045" y="26126"/>
                </a:cubicBezTo>
                <a:cubicBezTo>
                  <a:pt x="4850628" y="30629"/>
                  <a:pt x="4981302" y="31931"/>
                  <a:pt x="5111931" y="34834"/>
                </a:cubicBezTo>
                <a:cubicBezTo>
                  <a:pt x="5117737" y="40640"/>
                  <a:pt x="5124794" y="45420"/>
                  <a:pt x="5129348" y="52252"/>
                </a:cubicBezTo>
                <a:cubicBezTo>
                  <a:pt x="5136549" y="63054"/>
                  <a:pt x="5138454" y="77113"/>
                  <a:pt x="5146765" y="87086"/>
                </a:cubicBezTo>
                <a:cubicBezTo>
                  <a:pt x="5153466" y="95127"/>
                  <a:pt x="5164182" y="98697"/>
                  <a:pt x="5172891" y="104503"/>
                </a:cubicBezTo>
                <a:cubicBezTo>
                  <a:pt x="5149326" y="120213"/>
                  <a:pt x="5139552" y="128288"/>
                  <a:pt x="5111931" y="139337"/>
                </a:cubicBezTo>
                <a:cubicBezTo>
                  <a:pt x="5094885" y="146155"/>
                  <a:pt x="5077897" y="154477"/>
                  <a:pt x="5059680" y="156754"/>
                </a:cubicBezTo>
                <a:cubicBezTo>
                  <a:pt x="4958196" y="169440"/>
                  <a:pt x="5013319" y="163344"/>
                  <a:pt x="4894217" y="174172"/>
                </a:cubicBezTo>
                <a:cubicBezTo>
                  <a:pt x="4822199" y="188575"/>
                  <a:pt x="4833846" y="188143"/>
                  <a:pt x="4728754" y="191589"/>
                </a:cubicBezTo>
                <a:cubicBezTo>
                  <a:pt x="4592362" y="196061"/>
                  <a:pt x="4455885" y="197394"/>
                  <a:pt x="4319451" y="200297"/>
                </a:cubicBezTo>
                <a:cubicBezTo>
                  <a:pt x="4258491" y="203200"/>
                  <a:pt x="4197406" y="204139"/>
                  <a:pt x="4136571" y="209006"/>
                </a:cubicBezTo>
                <a:cubicBezTo>
                  <a:pt x="4128737" y="209633"/>
                  <a:pt x="4085552" y="221835"/>
                  <a:pt x="4075611" y="226423"/>
                </a:cubicBezTo>
                <a:cubicBezTo>
                  <a:pt x="4046143" y="240024"/>
                  <a:pt x="4020011" y="262094"/>
                  <a:pt x="3988525" y="269966"/>
                </a:cubicBezTo>
                <a:cubicBezTo>
                  <a:pt x="3965302" y="275772"/>
                  <a:pt x="3942469" y="283448"/>
                  <a:pt x="3918857" y="287383"/>
                </a:cubicBezTo>
                <a:cubicBezTo>
                  <a:pt x="3854799" y="298060"/>
                  <a:pt x="3883735" y="291810"/>
                  <a:pt x="3831771" y="304800"/>
                </a:cubicBezTo>
                <a:lnTo>
                  <a:pt x="3744685" y="348343"/>
                </a:lnTo>
                <a:cubicBezTo>
                  <a:pt x="3733074" y="354149"/>
                  <a:pt x="3722167" y="361655"/>
                  <a:pt x="3709851" y="365760"/>
                </a:cubicBezTo>
                <a:cubicBezTo>
                  <a:pt x="3692434" y="371566"/>
                  <a:pt x="3674790" y="376731"/>
                  <a:pt x="3657600" y="383177"/>
                </a:cubicBezTo>
                <a:cubicBezTo>
                  <a:pt x="3629796" y="393604"/>
                  <a:pt x="3586382" y="412891"/>
                  <a:pt x="3553097" y="418012"/>
                </a:cubicBezTo>
                <a:cubicBezTo>
                  <a:pt x="3527116" y="422009"/>
                  <a:pt x="3500846" y="423817"/>
                  <a:pt x="3474720" y="426720"/>
                </a:cubicBezTo>
                <a:cubicBezTo>
                  <a:pt x="3321023" y="477951"/>
                  <a:pt x="3453724" y="439326"/>
                  <a:pt x="3108960" y="452846"/>
                </a:cubicBezTo>
                <a:cubicBezTo>
                  <a:pt x="3065354" y="454556"/>
                  <a:pt x="3021874" y="458651"/>
                  <a:pt x="2978331" y="461554"/>
                </a:cubicBezTo>
                <a:cubicBezTo>
                  <a:pt x="2934788" y="470263"/>
                  <a:pt x="2888931" y="471188"/>
                  <a:pt x="2847702" y="487680"/>
                </a:cubicBezTo>
                <a:cubicBezTo>
                  <a:pt x="2833188" y="493486"/>
                  <a:pt x="2819619" y="502778"/>
                  <a:pt x="2804160" y="505097"/>
                </a:cubicBezTo>
                <a:cubicBezTo>
                  <a:pt x="2761003" y="511571"/>
                  <a:pt x="2717074" y="510903"/>
                  <a:pt x="2673531" y="513806"/>
                </a:cubicBezTo>
                <a:cubicBezTo>
                  <a:pt x="2656114" y="516709"/>
                  <a:pt x="2638816" y="520451"/>
                  <a:pt x="2621280" y="522514"/>
                </a:cubicBezTo>
                <a:cubicBezTo>
                  <a:pt x="2509920" y="535615"/>
                  <a:pt x="2556000" y="524413"/>
                  <a:pt x="2473234" y="539932"/>
                </a:cubicBezTo>
                <a:cubicBezTo>
                  <a:pt x="2444138" y="545388"/>
                  <a:pt x="2414232" y="547988"/>
                  <a:pt x="2386148" y="557349"/>
                </a:cubicBezTo>
                <a:cubicBezTo>
                  <a:pt x="2368731" y="563155"/>
                  <a:pt x="2351708" y="570313"/>
                  <a:pt x="2333897" y="574766"/>
                </a:cubicBezTo>
                <a:lnTo>
                  <a:pt x="2264228" y="592183"/>
                </a:lnTo>
                <a:cubicBezTo>
                  <a:pt x="2214023" y="625652"/>
                  <a:pt x="2262451" y="596677"/>
                  <a:pt x="2211977" y="618309"/>
                </a:cubicBezTo>
                <a:cubicBezTo>
                  <a:pt x="2200045" y="623423"/>
                  <a:pt x="2189298" y="631168"/>
                  <a:pt x="2177142" y="635726"/>
                </a:cubicBezTo>
                <a:cubicBezTo>
                  <a:pt x="2118214" y="657823"/>
                  <a:pt x="2165312" y="632087"/>
                  <a:pt x="2116182" y="653143"/>
                </a:cubicBezTo>
                <a:cubicBezTo>
                  <a:pt x="2104250" y="658257"/>
                  <a:pt x="2094199" y="668724"/>
                  <a:pt x="2081348" y="670560"/>
                </a:cubicBezTo>
                <a:cubicBezTo>
                  <a:pt x="2032411" y="677551"/>
                  <a:pt x="1982651" y="676366"/>
                  <a:pt x="1933302" y="679269"/>
                </a:cubicBezTo>
                <a:cubicBezTo>
                  <a:pt x="1886620" y="694829"/>
                  <a:pt x="1926683" y="682675"/>
                  <a:pt x="1863634" y="696686"/>
                </a:cubicBezTo>
                <a:cubicBezTo>
                  <a:pt x="1851950" y="699282"/>
                  <a:pt x="1840629" y="703574"/>
                  <a:pt x="1828800" y="705394"/>
                </a:cubicBezTo>
                <a:cubicBezTo>
                  <a:pt x="1802819" y="709391"/>
                  <a:pt x="1776506" y="710842"/>
                  <a:pt x="1750422" y="714103"/>
                </a:cubicBezTo>
                <a:cubicBezTo>
                  <a:pt x="1730054" y="716649"/>
                  <a:pt x="1709975" y="722066"/>
                  <a:pt x="1689462" y="722812"/>
                </a:cubicBezTo>
                <a:cubicBezTo>
                  <a:pt x="1550187" y="727877"/>
                  <a:pt x="1410788" y="728617"/>
                  <a:pt x="1271451" y="731520"/>
                </a:cubicBezTo>
                <a:cubicBezTo>
                  <a:pt x="1202449" y="754521"/>
                  <a:pt x="1237309" y="745919"/>
                  <a:pt x="1166948" y="757646"/>
                </a:cubicBezTo>
                <a:cubicBezTo>
                  <a:pt x="1123942" y="786316"/>
                  <a:pt x="1157540" y="768707"/>
                  <a:pt x="1097280" y="783772"/>
                </a:cubicBezTo>
                <a:cubicBezTo>
                  <a:pt x="1088374" y="785998"/>
                  <a:pt x="1080115" y="790489"/>
                  <a:pt x="1071154" y="792480"/>
                </a:cubicBezTo>
                <a:cubicBezTo>
                  <a:pt x="937467" y="822188"/>
                  <a:pt x="714292" y="801189"/>
                  <a:pt x="635725" y="801189"/>
                </a:cubicBezTo>
              </a:path>
            </a:pathLst>
          </a:custGeom>
          <a:solidFill>
            <a:srgbClr val="0D0D0D">
              <a:alpha val="85098"/>
            </a:srgbClr>
          </a:solidFill>
          <a:ln w="25400" cap="flat" cmpd="sng" algn="ctr">
            <a:no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4"/>
          <p:cNvPicPr>
            <a:picLocks noChangeAspect="1" noChangeArrowheads="1"/>
          </p:cNvPicPr>
          <p:nvPr/>
        </p:nvPicPr>
        <p:blipFill rotWithShape="1">
          <a:blip r:embed="rId8" cstate="email">
            <a:extLst>
              <a:ext uri="{28A0092B-C50C-407E-A947-70E740481C1C}">
                <a14:useLocalDpi xmlns:a14="http://schemas.microsoft.com/office/drawing/2010/main" xmlns=""/>
              </a:ext>
            </a:extLst>
          </a:blip>
          <a:srcRect/>
          <a:stretch/>
        </p:blipFill>
        <p:spPr bwMode="auto">
          <a:xfrm>
            <a:off x="-603250" y="4381500"/>
            <a:ext cx="10180638" cy="2476500"/>
          </a:xfrm>
          <a:prstGeom prst="rect">
            <a:avLst/>
          </a:prstGeom>
          <a:effectLst>
            <a:outerShdw dist="35921" dir="2700000" algn="ctr" rotWithShape="0">
              <a:schemeClr val="bg2"/>
            </a:outerShdw>
            <a:softEdge rad="25400"/>
          </a:effectLst>
        </p:spPr>
      </p:pic>
      <p:sp>
        <p:nvSpPr>
          <p:cNvPr id="20" name="Freeform 19"/>
          <p:cNvSpPr/>
          <p:nvPr/>
        </p:nvSpPr>
        <p:spPr bwMode="auto">
          <a:xfrm>
            <a:off x="278675" y="5189598"/>
            <a:ext cx="757646" cy="145121"/>
          </a:xfrm>
          <a:custGeom>
            <a:avLst/>
            <a:gdLst>
              <a:gd name="connsiteX0" fmla="*/ 757646 w 757646"/>
              <a:gd name="connsiteY0" fmla="*/ 122632 h 145121"/>
              <a:gd name="connsiteX1" fmla="*/ 592183 w 757646"/>
              <a:gd name="connsiteY1" fmla="*/ 131341 h 145121"/>
              <a:gd name="connsiteX2" fmla="*/ 557348 w 757646"/>
              <a:gd name="connsiteY2" fmla="*/ 113924 h 145121"/>
              <a:gd name="connsiteX3" fmla="*/ 531223 w 757646"/>
              <a:gd name="connsiteY3" fmla="*/ 105215 h 145121"/>
              <a:gd name="connsiteX4" fmla="*/ 505097 w 757646"/>
              <a:gd name="connsiteY4" fmla="*/ 70381 h 145121"/>
              <a:gd name="connsiteX5" fmla="*/ 470263 w 757646"/>
              <a:gd name="connsiteY5" fmla="*/ 52964 h 145121"/>
              <a:gd name="connsiteX6" fmla="*/ 139337 w 757646"/>
              <a:gd name="connsiteY6" fmla="*/ 26838 h 145121"/>
              <a:gd name="connsiteX7" fmla="*/ 104503 w 757646"/>
              <a:gd name="connsiteY7" fmla="*/ 18129 h 145121"/>
              <a:gd name="connsiteX8" fmla="*/ 43543 w 757646"/>
              <a:gd name="connsiteY8" fmla="*/ 712 h 145121"/>
              <a:gd name="connsiteX9" fmla="*/ 0 w 757646"/>
              <a:gd name="connsiteY9" fmla="*/ 712 h 14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7646" h="145121">
                <a:moveTo>
                  <a:pt x="757646" y="122632"/>
                </a:moveTo>
                <a:cubicBezTo>
                  <a:pt x="685141" y="151634"/>
                  <a:pt x="706584" y="150407"/>
                  <a:pt x="592183" y="131341"/>
                </a:cubicBezTo>
                <a:cubicBezTo>
                  <a:pt x="579377" y="129207"/>
                  <a:pt x="569280" y="119038"/>
                  <a:pt x="557348" y="113924"/>
                </a:cubicBezTo>
                <a:cubicBezTo>
                  <a:pt x="548911" y="110308"/>
                  <a:pt x="539931" y="108118"/>
                  <a:pt x="531223" y="105215"/>
                </a:cubicBezTo>
                <a:cubicBezTo>
                  <a:pt x="522514" y="93604"/>
                  <a:pt x="516117" y="79827"/>
                  <a:pt x="505097" y="70381"/>
                </a:cubicBezTo>
                <a:cubicBezTo>
                  <a:pt x="495240" y="61933"/>
                  <a:pt x="482316" y="57785"/>
                  <a:pt x="470263" y="52964"/>
                </a:cubicBezTo>
                <a:cubicBezTo>
                  <a:pt x="355228" y="6949"/>
                  <a:pt x="307869" y="32104"/>
                  <a:pt x="139337" y="26838"/>
                </a:cubicBezTo>
                <a:cubicBezTo>
                  <a:pt x="127726" y="23935"/>
                  <a:pt x="116011" y="21417"/>
                  <a:pt x="104503" y="18129"/>
                </a:cubicBezTo>
                <a:cubicBezTo>
                  <a:pt x="83493" y="12126"/>
                  <a:pt x="65808" y="3186"/>
                  <a:pt x="43543" y="712"/>
                </a:cubicBezTo>
                <a:cubicBezTo>
                  <a:pt x="29117" y="-891"/>
                  <a:pt x="14514" y="712"/>
                  <a:pt x="0" y="712"/>
                </a:cubicBez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17"/>
          <p:cNvSpPr/>
          <p:nvPr/>
        </p:nvSpPr>
        <p:spPr bwMode="auto">
          <a:xfrm>
            <a:off x="2455811" y="5312234"/>
            <a:ext cx="1010194" cy="78377"/>
          </a:xfrm>
          <a:custGeom>
            <a:avLst/>
            <a:gdLst>
              <a:gd name="connsiteX0" fmla="*/ 0 w 1010194"/>
              <a:gd name="connsiteY0" fmla="*/ 0 h 78377"/>
              <a:gd name="connsiteX1" fmla="*/ 339634 w 1010194"/>
              <a:gd name="connsiteY1" fmla="*/ 8708 h 78377"/>
              <a:gd name="connsiteX2" fmla="*/ 287383 w 1010194"/>
              <a:gd name="connsiteY2" fmla="*/ 0 h 78377"/>
              <a:gd name="connsiteX3" fmla="*/ 226423 w 1010194"/>
              <a:gd name="connsiteY3" fmla="*/ 8708 h 78377"/>
              <a:gd name="connsiteX4" fmla="*/ 261257 w 1010194"/>
              <a:gd name="connsiteY4" fmla="*/ 17417 h 78377"/>
              <a:gd name="connsiteX5" fmla="*/ 339634 w 1010194"/>
              <a:gd name="connsiteY5" fmla="*/ 26125 h 78377"/>
              <a:gd name="connsiteX6" fmla="*/ 600891 w 1010194"/>
              <a:gd name="connsiteY6" fmla="*/ 34834 h 78377"/>
              <a:gd name="connsiteX7" fmla="*/ 809897 w 1010194"/>
              <a:gd name="connsiteY7" fmla="*/ 52251 h 78377"/>
              <a:gd name="connsiteX8" fmla="*/ 1010194 w 1010194"/>
              <a:gd name="connsiteY8" fmla="*/ 78377 h 7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194" h="78377">
                <a:moveTo>
                  <a:pt x="0" y="0"/>
                </a:moveTo>
                <a:cubicBezTo>
                  <a:pt x="17760" y="1316"/>
                  <a:pt x="268995" y="32254"/>
                  <a:pt x="339634" y="8708"/>
                </a:cubicBezTo>
                <a:cubicBezTo>
                  <a:pt x="356385" y="3124"/>
                  <a:pt x="304800" y="2903"/>
                  <a:pt x="287383" y="0"/>
                </a:cubicBezTo>
                <a:cubicBezTo>
                  <a:pt x="267063" y="2903"/>
                  <a:pt x="243502" y="-2678"/>
                  <a:pt x="226423" y="8708"/>
                </a:cubicBezTo>
                <a:cubicBezTo>
                  <a:pt x="216464" y="15347"/>
                  <a:pt x="249427" y="15597"/>
                  <a:pt x="261257" y="17417"/>
                </a:cubicBezTo>
                <a:cubicBezTo>
                  <a:pt x="287238" y="21414"/>
                  <a:pt x="313382" y="24779"/>
                  <a:pt x="339634" y="26125"/>
                </a:cubicBezTo>
                <a:cubicBezTo>
                  <a:pt x="426654" y="30588"/>
                  <a:pt x="513805" y="31931"/>
                  <a:pt x="600891" y="34834"/>
                </a:cubicBezTo>
                <a:cubicBezTo>
                  <a:pt x="687541" y="63715"/>
                  <a:pt x="600388" y="37286"/>
                  <a:pt x="809897" y="52251"/>
                </a:cubicBezTo>
                <a:cubicBezTo>
                  <a:pt x="988721" y="65024"/>
                  <a:pt x="939122" y="42839"/>
                  <a:pt x="1010194" y="78377"/>
                </a:cubicBez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p:cNvSpPr/>
          <p:nvPr/>
        </p:nvSpPr>
        <p:spPr bwMode="auto">
          <a:xfrm>
            <a:off x="513806" y="5355771"/>
            <a:ext cx="818605" cy="383178"/>
          </a:xfrm>
          <a:custGeom>
            <a:avLst/>
            <a:gdLst>
              <a:gd name="connsiteX0" fmla="*/ 818605 w 818605"/>
              <a:gd name="connsiteY0" fmla="*/ 0 h 383178"/>
              <a:gd name="connsiteX1" fmla="*/ 644434 w 818605"/>
              <a:gd name="connsiteY1" fmla="*/ 17418 h 383178"/>
              <a:gd name="connsiteX2" fmla="*/ 600891 w 818605"/>
              <a:gd name="connsiteY2" fmla="*/ 34835 h 383178"/>
              <a:gd name="connsiteX3" fmla="*/ 566057 w 818605"/>
              <a:gd name="connsiteY3" fmla="*/ 43543 h 383178"/>
              <a:gd name="connsiteX4" fmla="*/ 557348 w 818605"/>
              <a:gd name="connsiteY4" fmla="*/ 69669 h 383178"/>
              <a:gd name="connsiteX5" fmla="*/ 566057 w 818605"/>
              <a:gd name="connsiteY5" fmla="*/ 104503 h 383178"/>
              <a:gd name="connsiteX6" fmla="*/ 627017 w 818605"/>
              <a:gd name="connsiteY6" fmla="*/ 139338 h 383178"/>
              <a:gd name="connsiteX7" fmla="*/ 644434 w 818605"/>
              <a:gd name="connsiteY7" fmla="*/ 165463 h 383178"/>
              <a:gd name="connsiteX8" fmla="*/ 714103 w 818605"/>
              <a:gd name="connsiteY8" fmla="*/ 191589 h 383178"/>
              <a:gd name="connsiteX9" fmla="*/ 705394 w 818605"/>
              <a:gd name="connsiteY9" fmla="*/ 217715 h 383178"/>
              <a:gd name="connsiteX10" fmla="*/ 653143 w 818605"/>
              <a:gd name="connsiteY10" fmla="*/ 252549 h 383178"/>
              <a:gd name="connsiteX11" fmla="*/ 618308 w 818605"/>
              <a:gd name="connsiteY11" fmla="*/ 278675 h 383178"/>
              <a:gd name="connsiteX12" fmla="*/ 583474 w 818605"/>
              <a:gd name="connsiteY12" fmla="*/ 287383 h 383178"/>
              <a:gd name="connsiteX13" fmla="*/ 357051 w 818605"/>
              <a:gd name="connsiteY13" fmla="*/ 296092 h 383178"/>
              <a:gd name="connsiteX14" fmla="*/ 322217 w 818605"/>
              <a:gd name="connsiteY14" fmla="*/ 304800 h 383178"/>
              <a:gd name="connsiteX15" fmla="*/ 243840 w 818605"/>
              <a:gd name="connsiteY15" fmla="*/ 313509 h 383178"/>
              <a:gd name="connsiteX16" fmla="*/ 191588 w 818605"/>
              <a:gd name="connsiteY16" fmla="*/ 330926 h 383178"/>
              <a:gd name="connsiteX17" fmla="*/ 156754 w 818605"/>
              <a:gd name="connsiteY17" fmla="*/ 339635 h 383178"/>
              <a:gd name="connsiteX18" fmla="*/ 104503 w 818605"/>
              <a:gd name="connsiteY18" fmla="*/ 357052 h 383178"/>
              <a:gd name="connsiteX19" fmla="*/ 78377 w 818605"/>
              <a:gd name="connsiteY19" fmla="*/ 365760 h 383178"/>
              <a:gd name="connsiteX20" fmla="*/ 26125 w 818605"/>
              <a:gd name="connsiteY20" fmla="*/ 374469 h 383178"/>
              <a:gd name="connsiteX21" fmla="*/ 0 w 818605"/>
              <a:gd name="connsiteY21" fmla="*/ 383178 h 383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8605" h="383178">
                <a:moveTo>
                  <a:pt x="818605" y="0"/>
                </a:moveTo>
                <a:cubicBezTo>
                  <a:pt x="760548" y="5806"/>
                  <a:pt x="702048" y="8200"/>
                  <a:pt x="644434" y="17418"/>
                </a:cubicBezTo>
                <a:cubicBezTo>
                  <a:pt x="628998" y="19888"/>
                  <a:pt x="615721" y="29892"/>
                  <a:pt x="600891" y="34835"/>
                </a:cubicBezTo>
                <a:cubicBezTo>
                  <a:pt x="589537" y="38620"/>
                  <a:pt x="577668" y="40640"/>
                  <a:pt x="566057" y="43543"/>
                </a:cubicBezTo>
                <a:cubicBezTo>
                  <a:pt x="563154" y="52252"/>
                  <a:pt x="557348" y="60489"/>
                  <a:pt x="557348" y="69669"/>
                </a:cubicBezTo>
                <a:cubicBezTo>
                  <a:pt x="557348" y="81638"/>
                  <a:pt x="559100" y="94764"/>
                  <a:pt x="566057" y="104503"/>
                </a:cubicBezTo>
                <a:cubicBezTo>
                  <a:pt x="582533" y="127569"/>
                  <a:pt x="603377" y="131458"/>
                  <a:pt x="627017" y="139338"/>
                </a:cubicBezTo>
                <a:cubicBezTo>
                  <a:pt x="632823" y="148046"/>
                  <a:pt x="635917" y="159380"/>
                  <a:pt x="644434" y="165463"/>
                </a:cubicBezTo>
                <a:cubicBezTo>
                  <a:pt x="653544" y="171970"/>
                  <a:pt x="698372" y="186345"/>
                  <a:pt x="714103" y="191589"/>
                </a:cubicBezTo>
                <a:cubicBezTo>
                  <a:pt x="711200" y="200298"/>
                  <a:pt x="710486" y="210077"/>
                  <a:pt x="705394" y="217715"/>
                </a:cubicBezTo>
                <a:cubicBezTo>
                  <a:pt x="686756" y="245671"/>
                  <a:pt x="680532" y="243419"/>
                  <a:pt x="653143" y="252549"/>
                </a:cubicBezTo>
                <a:cubicBezTo>
                  <a:pt x="641531" y="261258"/>
                  <a:pt x="631290" y="272184"/>
                  <a:pt x="618308" y="278675"/>
                </a:cubicBezTo>
                <a:cubicBezTo>
                  <a:pt x="607603" y="284027"/>
                  <a:pt x="595416" y="286587"/>
                  <a:pt x="583474" y="287383"/>
                </a:cubicBezTo>
                <a:cubicBezTo>
                  <a:pt x="508111" y="292407"/>
                  <a:pt x="432525" y="293189"/>
                  <a:pt x="357051" y="296092"/>
                </a:cubicBezTo>
                <a:cubicBezTo>
                  <a:pt x="345440" y="298995"/>
                  <a:pt x="334046" y="302980"/>
                  <a:pt x="322217" y="304800"/>
                </a:cubicBezTo>
                <a:cubicBezTo>
                  <a:pt x="296236" y="308797"/>
                  <a:pt x="269616" y="308354"/>
                  <a:pt x="243840" y="313509"/>
                </a:cubicBezTo>
                <a:cubicBezTo>
                  <a:pt x="225837" y="317110"/>
                  <a:pt x="209173" y="325650"/>
                  <a:pt x="191588" y="330926"/>
                </a:cubicBezTo>
                <a:cubicBezTo>
                  <a:pt x="180124" y="334365"/>
                  <a:pt x="168218" y="336196"/>
                  <a:pt x="156754" y="339635"/>
                </a:cubicBezTo>
                <a:cubicBezTo>
                  <a:pt x="139169" y="344911"/>
                  <a:pt x="121920" y="351246"/>
                  <a:pt x="104503" y="357052"/>
                </a:cubicBezTo>
                <a:cubicBezTo>
                  <a:pt x="95794" y="359955"/>
                  <a:pt x="87432" y="364251"/>
                  <a:pt x="78377" y="365760"/>
                </a:cubicBezTo>
                <a:lnTo>
                  <a:pt x="26125" y="374469"/>
                </a:lnTo>
                <a:lnTo>
                  <a:pt x="0" y="383178"/>
                </a:ln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24"/>
          <p:cNvSpPr/>
          <p:nvPr/>
        </p:nvSpPr>
        <p:spPr bwMode="auto">
          <a:xfrm>
            <a:off x="1828800" y="5390606"/>
            <a:ext cx="870857" cy="312986"/>
          </a:xfrm>
          <a:custGeom>
            <a:avLst/>
            <a:gdLst>
              <a:gd name="connsiteX0" fmla="*/ 69669 w 870857"/>
              <a:gd name="connsiteY0" fmla="*/ 0 h 312986"/>
              <a:gd name="connsiteX1" fmla="*/ 78377 w 870857"/>
              <a:gd name="connsiteY1" fmla="*/ 43543 h 312986"/>
              <a:gd name="connsiteX2" fmla="*/ 69669 w 870857"/>
              <a:gd name="connsiteY2" fmla="*/ 87085 h 312986"/>
              <a:gd name="connsiteX3" fmla="*/ 0 w 870857"/>
              <a:gd name="connsiteY3" fmla="*/ 113211 h 312986"/>
              <a:gd name="connsiteX4" fmla="*/ 165463 w 870857"/>
              <a:gd name="connsiteY4" fmla="*/ 121920 h 312986"/>
              <a:gd name="connsiteX5" fmla="*/ 191589 w 870857"/>
              <a:gd name="connsiteY5" fmla="*/ 139337 h 312986"/>
              <a:gd name="connsiteX6" fmla="*/ 287383 w 870857"/>
              <a:gd name="connsiteY6" fmla="*/ 156754 h 312986"/>
              <a:gd name="connsiteX7" fmla="*/ 278674 w 870857"/>
              <a:gd name="connsiteY7" fmla="*/ 191588 h 312986"/>
              <a:gd name="connsiteX8" fmla="*/ 252549 w 870857"/>
              <a:gd name="connsiteY8" fmla="*/ 200297 h 312986"/>
              <a:gd name="connsiteX9" fmla="*/ 165463 w 870857"/>
              <a:gd name="connsiteY9" fmla="*/ 217714 h 312986"/>
              <a:gd name="connsiteX10" fmla="*/ 139337 w 870857"/>
              <a:gd name="connsiteY10" fmla="*/ 226423 h 312986"/>
              <a:gd name="connsiteX11" fmla="*/ 583474 w 870857"/>
              <a:gd name="connsiteY11" fmla="*/ 269965 h 312986"/>
              <a:gd name="connsiteX12" fmla="*/ 801189 w 870857"/>
              <a:gd name="connsiteY12" fmla="*/ 287383 h 312986"/>
              <a:gd name="connsiteX13" fmla="*/ 844731 w 870857"/>
              <a:gd name="connsiteY13" fmla="*/ 296091 h 312986"/>
              <a:gd name="connsiteX14" fmla="*/ 870857 w 870857"/>
              <a:gd name="connsiteY14" fmla="*/ 304800 h 312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70857" h="312986">
                <a:moveTo>
                  <a:pt x="69669" y="0"/>
                </a:moveTo>
                <a:cubicBezTo>
                  <a:pt x="72572" y="14514"/>
                  <a:pt x="78377" y="28741"/>
                  <a:pt x="78377" y="43543"/>
                </a:cubicBezTo>
                <a:cubicBezTo>
                  <a:pt x="78377" y="58344"/>
                  <a:pt x="77013" y="74234"/>
                  <a:pt x="69669" y="87085"/>
                </a:cubicBezTo>
                <a:cubicBezTo>
                  <a:pt x="58094" y="107341"/>
                  <a:pt x="15812" y="110049"/>
                  <a:pt x="0" y="113211"/>
                </a:cubicBezTo>
                <a:cubicBezTo>
                  <a:pt x="55154" y="116114"/>
                  <a:pt x="110739" y="114458"/>
                  <a:pt x="165463" y="121920"/>
                </a:cubicBezTo>
                <a:cubicBezTo>
                  <a:pt x="175833" y="123334"/>
                  <a:pt x="181789" y="135662"/>
                  <a:pt x="191589" y="139337"/>
                </a:cubicBezTo>
                <a:cubicBezTo>
                  <a:pt x="201322" y="142987"/>
                  <a:pt x="281520" y="155777"/>
                  <a:pt x="287383" y="156754"/>
                </a:cubicBezTo>
                <a:cubicBezTo>
                  <a:pt x="284480" y="168365"/>
                  <a:pt x="286151" y="182242"/>
                  <a:pt x="278674" y="191588"/>
                </a:cubicBezTo>
                <a:cubicBezTo>
                  <a:pt x="272940" y="198756"/>
                  <a:pt x="261375" y="197775"/>
                  <a:pt x="252549" y="200297"/>
                </a:cubicBezTo>
                <a:cubicBezTo>
                  <a:pt x="191833" y="217644"/>
                  <a:pt x="242429" y="200610"/>
                  <a:pt x="165463" y="217714"/>
                </a:cubicBezTo>
                <a:cubicBezTo>
                  <a:pt x="156502" y="219705"/>
                  <a:pt x="148046" y="223520"/>
                  <a:pt x="139337" y="226423"/>
                </a:cubicBezTo>
                <a:cubicBezTo>
                  <a:pt x="183444" y="402839"/>
                  <a:pt x="133820" y="251979"/>
                  <a:pt x="583474" y="269965"/>
                </a:cubicBezTo>
                <a:cubicBezTo>
                  <a:pt x="656219" y="272875"/>
                  <a:pt x="801189" y="287383"/>
                  <a:pt x="801189" y="287383"/>
                </a:cubicBezTo>
                <a:cubicBezTo>
                  <a:pt x="815703" y="290286"/>
                  <a:pt x="830372" y="292501"/>
                  <a:pt x="844731" y="296091"/>
                </a:cubicBezTo>
                <a:cubicBezTo>
                  <a:pt x="853637" y="298317"/>
                  <a:pt x="870857" y="304800"/>
                  <a:pt x="870857" y="304800"/>
                </a:cubicBez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15"/>
          <p:cNvSpPr/>
          <p:nvPr/>
        </p:nvSpPr>
        <p:spPr bwMode="auto">
          <a:xfrm rot="1487424">
            <a:off x="3091943" y="4915248"/>
            <a:ext cx="1749968" cy="672710"/>
          </a:xfrm>
          <a:custGeom>
            <a:avLst/>
            <a:gdLst>
              <a:gd name="connsiteX0" fmla="*/ 0 w 3901440"/>
              <a:gd name="connsiteY0" fmla="*/ 672710 h 672710"/>
              <a:gd name="connsiteX1" fmla="*/ 43543 w 3901440"/>
              <a:gd name="connsiteY1" fmla="*/ 664002 h 672710"/>
              <a:gd name="connsiteX2" fmla="*/ 113211 w 3901440"/>
              <a:gd name="connsiteY2" fmla="*/ 655293 h 672710"/>
              <a:gd name="connsiteX3" fmla="*/ 139337 w 3901440"/>
              <a:gd name="connsiteY3" fmla="*/ 637876 h 672710"/>
              <a:gd name="connsiteX4" fmla="*/ 200297 w 3901440"/>
              <a:gd name="connsiteY4" fmla="*/ 620459 h 672710"/>
              <a:gd name="connsiteX5" fmla="*/ 287383 w 3901440"/>
              <a:gd name="connsiteY5" fmla="*/ 603042 h 672710"/>
              <a:gd name="connsiteX6" fmla="*/ 426720 w 3901440"/>
              <a:gd name="connsiteY6" fmla="*/ 594333 h 672710"/>
              <a:gd name="connsiteX7" fmla="*/ 470263 w 3901440"/>
              <a:gd name="connsiteY7" fmla="*/ 585625 h 672710"/>
              <a:gd name="connsiteX8" fmla="*/ 592183 w 3901440"/>
              <a:gd name="connsiteY8" fmla="*/ 559499 h 672710"/>
              <a:gd name="connsiteX9" fmla="*/ 644434 w 3901440"/>
              <a:gd name="connsiteY9" fmla="*/ 542082 h 672710"/>
              <a:gd name="connsiteX10" fmla="*/ 670560 w 3901440"/>
              <a:gd name="connsiteY10" fmla="*/ 524665 h 672710"/>
              <a:gd name="connsiteX11" fmla="*/ 748937 w 3901440"/>
              <a:gd name="connsiteY11" fmla="*/ 507247 h 672710"/>
              <a:gd name="connsiteX12" fmla="*/ 844731 w 3901440"/>
              <a:gd name="connsiteY12" fmla="*/ 463705 h 672710"/>
              <a:gd name="connsiteX13" fmla="*/ 879566 w 3901440"/>
              <a:gd name="connsiteY13" fmla="*/ 454996 h 672710"/>
              <a:gd name="connsiteX14" fmla="*/ 905691 w 3901440"/>
              <a:gd name="connsiteY14" fmla="*/ 437579 h 672710"/>
              <a:gd name="connsiteX15" fmla="*/ 1045028 w 3901440"/>
              <a:gd name="connsiteY15" fmla="*/ 463705 h 672710"/>
              <a:gd name="connsiteX16" fmla="*/ 1166948 w 3901440"/>
              <a:gd name="connsiteY16" fmla="*/ 454996 h 672710"/>
              <a:gd name="connsiteX17" fmla="*/ 1227908 w 3901440"/>
              <a:gd name="connsiteY17" fmla="*/ 428870 h 672710"/>
              <a:gd name="connsiteX18" fmla="*/ 1262743 w 3901440"/>
              <a:gd name="connsiteY18" fmla="*/ 420162 h 672710"/>
              <a:gd name="connsiteX19" fmla="*/ 1314994 w 3901440"/>
              <a:gd name="connsiteY19" fmla="*/ 402745 h 672710"/>
              <a:gd name="connsiteX20" fmla="*/ 1341120 w 3901440"/>
              <a:gd name="connsiteY20" fmla="*/ 394036 h 672710"/>
              <a:gd name="connsiteX21" fmla="*/ 1375954 w 3901440"/>
              <a:gd name="connsiteY21" fmla="*/ 376619 h 672710"/>
              <a:gd name="connsiteX22" fmla="*/ 1463040 w 3901440"/>
              <a:gd name="connsiteY22" fmla="*/ 350493 h 672710"/>
              <a:gd name="connsiteX23" fmla="*/ 1489166 w 3901440"/>
              <a:gd name="connsiteY23" fmla="*/ 333076 h 672710"/>
              <a:gd name="connsiteX24" fmla="*/ 1672046 w 3901440"/>
              <a:gd name="connsiteY24" fmla="*/ 341785 h 672710"/>
              <a:gd name="connsiteX25" fmla="*/ 1724297 w 3901440"/>
              <a:gd name="connsiteY25" fmla="*/ 359202 h 672710"/>
              <a:gd name="connsiteX26" fmla="*/ 1837508 w 3901440"/>
              <a:gd name="connsiteY26" fmla="*/ 341785 h 672710"/>
              <a:gd name="connsiteX27" fmla="*/ 1854926 w 3901440"/>
              <a:gd name="connsiteY27" fmla="*/ 324367 h 672710"/>
              <a:gd name="connsiteX28" fmla="*/ 1933303 w 3901440"/>
              <a:gd name="connsiteY28" fmla="*/ 298242 h 672710"/>
              <a:gd name="connsiteX29" fmla="*/ 1959428 w 3901440"/>
              <a:gd name="connsiteY29" fmla="*/ 289533 h 672710"/>
              <a:gd name="connsiteX30" fmla="*/ 2290354 w 3901440"/>
              <a:gd name="connsiteY30" fmla="*/ 280825 h 672710"/>
              <a:gd name="connsiteX31" fmla="*/ 2351314 w 3901440"/>
              <a:gd name="connsiteY31" fmla="*/ 245990 h 672710"/>
              <a:gd name="connsiteX32" fmla="*/ 2377440 w 3901440"/>
              <a:gd name="connsiteY32" fmla="*/ 228573 h 672710"/>
              <a:gd name="connsiteX33" fmla="*/ 2429691 w 3901440"/>
              <a:gd name="connsiteY33" fmla="*/ 211156 h 672710"/>
              <a:gd name="connsiteX34" fmla="*/ 2481943 w 3901440"/>
              <a:gd name="connsiteY34" fmla="*/ 193739 h 672710"/>
              <a:gd name="connsiteX35" fmla="*/ 2595154 w 3901440"/>
              <a:gd name="connsiteY35" fmla="*/ 176322 h 672710"/>
              <a:gd name="connsiteX36" fmla="*/ 2778034 w 3901440"/>
              <a:gd name="connsiteY36" fmla="*/ 167613 h 672710"/>
              <a:gd name="connsiteX37" fmla="*/ 2821577 w 3901440"/>
              <a:gd name="connsiteY37" fmla="*/ 158905 h 672710"/>
              <a:gd name="connsiteX38" fmla="*/ 2873828 w 3901440"/>
              <a:gd name="connsiteY38" fmla="*/ 124070 h 672710"/>
              <a:gd name="connsiteX39" fmla="*/ 2978331 w 3901440"/>
              <a:gd name="connsiteY39" fmla="*/ 89236 h 672710"/>
              <a:gd name="connsiteX40" fmla="*/ 3030583 w 3901440"/>
              <a:gd name="connsiteY40" fmla="*/ 54402 h 672710"/>
              <a:gd name="connsiteX41" fmla="*/ 3056708 w 3901440"/>
              <a:gd name="connsiteY41" fmla="*/ 36985 h 672710"/>
              <a:gd name="connsiteX42" fmla="*/ 3178628 w 3901440"/>
              <a:gd name="connsiteY42" fmla="*/ 10859 h 672710"/>
              <a:gd name="connsiteX43" fmla="*/ 3213463 w 3901440"/>
              <a:gd name="connsiteY43" fmla="*/ 2150 h 672710"/>
              <a:gd name="connsiteX44" fmla="*/ 3439886 w 3901440"/>
              <a:gd name="connsiteY44" fmla="*/ 19567 h 672710"/>
              <a:gd name="connsiteX45" fmla="*/ 3692434 w 3901440"/>
              <a:gd name="connsiteY45" fmla="*/ 19567 h 672710"/>
              <a:gd name="connsiteX46" fmla="*/ 3753394 w 3901440"/>
              <a:gd name="connsiteY46" fmla="*/ 54402 h 672710"/>
              <a:gd name="connsiteX47" fmla="*/ 3779520 w 3901440"/>
              <a:gd name="connsiteY47" fmla="*/ 63110 h 672710"/>
              <a:gd name="connsiteX48" fmla="*/ 3901440 w 3901440"/>
              <a:gd name="connsiteY48" fmla="*/ 54402 h 672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901440" h="672710">
                <a:moveTo>
                  <a:pt x="0" y="672710"/>
                </a:moveTo>
                <a:cubicBezTo>
                  <a:pt x="14514" y="669807"/>
                  <a:pt x="28913" y="666253"/>
                  <a:pt x="43543" y="664002"/>
                </a:cubicBezTo>
                <a:cubicBezTo>
                  <a:pt x="66674" y="660443"/>
                  <a:pt x="90632" y="661451"/>
                  <a:pt x="113211" y="655293"/>
                </a:cubicBezTo>
                <a:cubicBezTo>
                  <a:pt x="123309" y="652539"/>
                  <a:pt x="129976" y="642557"/>
                  <a:pt x="139337" y="637876"/>
                </a:cubicBezTo>
                <a:cubicBezTo>
                  <a:pt x="150764" y="632163"/>
                  <a:pt x="190526" y="622553"/>
                  <a:pt x="200297" y="620459"/>
                </a:cubicBezTo>
                <a:cubicBezTo>
                  <a:pt x="229243" y="614256"/>
                  <a:pt x="257837" y="604889"/>
                  <a:pt x="287383" y="603042"/>
                </a:cubicBezTo>
                <a:lnTo>
                  <a:pt x="426720" y="594333"/>
                </a:lnTo>
                <a:lnTo>
                  <a:pt x="470263" y="585625"/>
                </a:lnTo>
                <a:cubicBezTo>
                  <a:pt x="518491" y="576856"/>
                  <a:pt x="542848" y="575944"/>
                  <a:pt x="592183" y="559499"/>
                </a:cubicBezTo>
                <a:lnTo>
                  <a:pt x="644434" y="542082"/>
                </a:lnTo>
                <a:cubicBezTo>
                  <a:pt x="653143" y="536276"/>
                  <a:pt x="661199" y="529346"/>
                  <a:pt x="670560" y="524665"/>
                </a:cubicBezTo>
                <a:cubicBezTo>
                  <a:pt x="692000" y="513945"/>
                  <a:pt x="728866" y="510592"/>
                  <a:pt x="748937" y="507247"/>
                </a:cubicBezTo>
                <a:cubicBezTo>
                  <a:pt x="794919" y="484256"/>
                  <a:pt x="805251" y="474985"/>
                  <a:pt x="844731" y="463705"/>
                </a:cubicBezTo>
                <a:cubicBezTo>
                  <a:pt x="856240" y="460417"/>
                  <a:pt x="867954" y="457899"/>
                  <a:pt x="879566" y="454996"/>
                </a:cubicBezTo>
                <a:cubicBezTo>
                  <a:pt x="888274" y="449190"/>
                  <a:pt x="895245" y="438232"/>
                  <a:pt x="905691" y="437579"/>
                </a:cubicBezTo>
                <a:cubicBezTo>
                  <a:pt x="1005698" y="431328"/>
                  <a:pt x="993949" y="429650"/>
                  <a:pt x="1045028" y="463705"/>
                </a:cubicBezTo>
                <a:cubicBezTo>
                  <a:pt x="1085668" y="460802"/>
                  <a:pt x="1126454" y="459496"/>
                  <a:pt x="1166948" y="454996"/>
                </a:cubicBezTo>
                <a:cubicBezTo>
                  <a:pt x="1223206" y="448745"/>
                  <a:pt x="1181969" y="448557"/>
                  <a:pt x="1227908" y="428870"/>
                </a:cubicBezTo>
                <a:cubicBezTo>
                  <a:pt x="1238909" y="424155"/>
                  <a:pt x="1251279" y="423601"/>
                  <a:pt x="1262743" y="420162"/>
                </a:cubicBezTo>
                <a:cubicBezTo>
                  <a:pt x="1280328" y="414887"/>
                  <a:pt x="1297577" y="408551"/>
                  <a:pt x="1314994" y="402745"/>
                </a:cubicBezTo>
                <a:cubicBezTo>
                  <a:pt x="1323703" y="399842"/>
                  <a:pt x="1332909" y="398141"/>
                  <a:pt x="1341120" y="394036"/>
                </a:cubicBezTo>
                <a:cubicBezTo>
                  <a:pt x="1352731" y="388230"/>
                  <a:pt x="1363799" y="381177"/>
                  <a:pt x="1375954" y="376619"/>
                </a:cubicBezTo>
                <a:cubicBezTo>
                  <a:pt x="1403770" y="366188"/>
                  <a:pt x="1437520" y="367506"/>
                  <a:pt x="1463040" y="350493"/>
                </a:cubicBezTo>
                <a:lnTo>
                  <a:pt x="1489166" y="333076"/>
                </a:lnTo>
                <a:cubicBezTo>
                  <a:pt x="1550126" y="335979"/>
                  <a:pt x="1611390" y="335045"/>
                  <a:pt x="1672046" y="341785"/>
                </a:cubicBezTo>
                <a:cubicBezTo>
                  <a:pt x="1690293" y="343812"/>
                  <a:pt x="1724297" y="359202"/>
                  <a:pt x="1724297" y="359202"/>
                </a:cubicBezTo>
                <a:cubicBezTo>
                  <a:pt x="1729488" y="358553"/>
                  <a:pt x="1821084" y="348824"/>
                  <a:pt x="1837508" y="341785"/>
                </a:cubicBezTo>
                <a:cubicBezTo>
                  <a:pt x="1845055" y="338551"/>
                  <a:pt x="1847582" y="328039"/>
                  <a:pt x="1854926" y="324367"/>
                </a:cubicBezTo>
                <a:cubicBezTo>
                  <a:pt x="1854939" y="324360"/>
                  <a:pt x="1920233" y="302599"/>
                  <a:pt x="1933303" y="298242"/>
                </a:cubicBezTo>
                <a:cubicBezTo>
                  <a:pt x="1942011" y="295339"/>
                  <a:pt x="1950252" y="289774"/>
                  <a:pt x="1959428" y="289533"/>
                </a:cubicBezTo>
                <a:lnTo>
                  <a:pt x="2290354" y="280825"/>
                </a:lnTo>
                <a:cubicBezTo>
                  <a:pt x="2353996" y="238396"/>
                  <a:pt x="2273984" y="290178"/>
                  <a:pt x="2351314" y="245990"/>
                </a:cubicBezTo>
                <a:cubicBezTo>
                  <a:pt x="2360401" y="240797"/>
                  <a:pt x="2367876" y="232824"/>
                  <a:pt x="2377440" y="228573"/>
                </a:cubicBezTo>
                <a:cubicBezTo>
                  <a:pt x="2394217" y="221117"/>
                  <a:pt x="2412274" y="216962"/>
                  <a:pt x="2429691" y="211156"/>
                </a:cubicBezTo>
                <a:lnTo>
                  <a:pt x="2481943" y="193739"/>
                </a:lnTo>
                <a:cubicBezTo>
                  <a:pt x="2525624" y="185002"/>
                  <a:pt x="2546865" y="179652"/>
                  <a:pt x="2595154" y="176322"/>
                </a:cubicBezTo>
                <a:cubicBezTo>
                  <a:pt x="2656038" y="172123"/>
                  <a:pt x="2717074" y="170516"/>
                  <a:pt x="2778034" y="167613"/>
                </a:cubicBezTo>
                <a:cubicBezTo>
                  <a:pt x="2792548" y="164710"/>
                  <a:pt x="2808102" y="165030"/>
                  <a:pt x="2821577" y="158905"/>
                </a:cubicBezTo>
                <a:cubicBezTo>
                  <a:pt x="2840634" y="150243"/>
                  <a:pt x="2853520" y="129147"/>
                  <a:pt x="2873828" y="124070"/>
                </a:cubicBezTo>
                <a:cubicBezTo>
                  <a:pt x="2956091" y="103504"/>
                  <a:pt x="2922086" y="117358"/>
                  <a:pt x="2978331" y="89236"/>
                </a:cubicBezTo>
                <a:cubicBezTo>
                  <a:pt x="3008944" y="43315"/>
                  <a:pt x="2978096" y="76896"/>
                  <a:pt x="3030583" y="54402"/>
                </a:cubicBezTo>
                <a:cubicBezTo>
                  <a:pt x="3040203" y="50279"/>
                  <a:pt x="3047144" y="41236"/>
                  <a:pt x="3056708" y="36985"/>
                </a:cubicBezTo>
                <a:cubicBezTo>
                  <a:pt x="3105267" y="15403"/>
                  <a:pt x="3123751" y="17718"/>
                  <a:pt x="3178628" y="10859"/>
                </a:cubicBezTo>
                <a:cubicBezTo>
                  <a:pt x="3190240" y="7956"/>
                  <a:pt x="3201494" y="2150"/>
                  <a:pt x="3213463" y="2150"/>
                </a:cubicBezTo>
                <a:cubicBezTo>
                  <a:pt x="3395606" y="2150"/>
                  <a:pt x="3354114" y="-9022"/>
                  <a:pt x="3439886" y="19567"/>
                </a:cubicBezTo>
                <a:cubicBezTo>
                  <a:pt x="3494020" y="17107"/>
                  <a:pt x="3618906" y="-486"/>
                  <a:pt x="3692434" y="19567"/>
                </a:cubicBezTo>
                <a:cubicBezTo>
                  <a:pt x="3726018" y="28726"/>
                  <a:pt x="3725021" y="40216"/>
                  <a:pt x="3753394" y="54402"/>
                </a:cubicBezTo>
                <a:cubicBezTo>
                  <a:pt x="3761605" y="58507"/>
                  <a:pt x="3770811" y="60207"/>
                  <a:pt x="3779520" y="63110"/>
                </a:cubicBezTo>
                <a:lnTo>
                  <a:pt x="3901440" y="54402"/>
                </a:ln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23"/>
          <p:cNvSpPr/>
          <p:nvPr/>
        </p:nvSpPr>
        <p:spPr bwMode="auto">
          <a:xfrm rot="467444">
            <a:off x="5724584" y="4650377"/>
            <a:ext cx="205951" cy="28070"/>
          </a:xfrm>
          <a:custGeom>
            <a:avLst/>
            <a:gdLst>
              <a:gd name="connsiteX0" fmla="*/ 0 w 269966"/>
              <a:gd name="connsiteY0" fmla="*/ 8709 h 28070"/>
              <a:gd name="connsiteX1" fmla="*/ 182880 w 269966"/>
              <a:gd name="connsiteY1" fmla="*/ 17417 h 28070"/>
              <a:gd name="connsiteX2" fmla="*/ 261257 w 269966"/>
              <a:gd name="connsiteY2" fmla="*/ 17417 h 28070"/>
              <a:gd name="connsiteX3" fmla="*/ 269966 w 269966"/>
              <a:gd name="connsiteY3" fmla="*/ 0 h 28070"/>
            </a:gdLst>
            <a:ahLst/>
            <a:cxnLst>
              <a:cxn ang="0">
                <a:pos x="connsiteX0" y="connsiteY0"/>
              </a:cxn>
              <a:cxn ang="0">
                <a:pos x="connsiteX1" y="connsiteY1"/>
              </a:cxn>
              <a:cxn ang="0">
                <a:pos x="connsiteX2" y="connsiteY2"/>
              </a:cxn>
              <a:cxn ang="0">
                <a:pos x="connsiteX3" y="connsiteY3"/>
              </a:cxn>
            </a:cxnLst>
            <a:rect l="l" t="t" r="r" b="b"/>
            <a:pathLst>
              <a:path w="269966" h="28070">
                <a:moveTo>
                  <a:pt x="0" y="8709"/>
                </a:moveTo>
                <a:cubicBezTo>
                  <a:pt x="60960" y="11612"/>
                  <a:pt x="122045" y="12550"/>
                  <a:pt x="182880" y="17417"/>
                </a:cubicBezTo>
                <a:cubicBezTo>
                  <a:pt x="223374" y="20656"/>
                  <a:pt x="216738" y="39677"/>
                  <a:pt x="261257" y="17417"/>
                </a:cubicBezTo>
                <a:cubicBezTo>
                  <a:pt x="267063" y="14514"/>
                  <a:pt x="267063" y="5806"/>
                  <a:pt x="269966" y="0"/>
                </a:cubicBezTo>
              </a:path>
            </a:pathLst>
          </a:custGeom>
          <a:noFill/>
          <a:ln w="25400" cap="flat" cmpd="sng" algn="ctr">
            <a:solidFill>
              <a:srgbClr val="0D0D0D">
                <a:alpha val="80000"/>
              </a:srgbClr>
            </a:solidFill>
            <a:prstDash val="solid"/>
            <a:round/>
            <a:headEnd type="none" w="med" len="med"/>
            <a:tailEnd type="none" w="med" len="med"/>
          </a:ln>
          <a:effectLst/>
          <a:extLst>
            <a:ext uri="{53640926-AAD7-44D8-BBD7-CCE9431645EC}">
              <a14:shadowObscured xmlns:a14="http://schemas.microsoft.com/office/drawing/2010/main" xmlns=""/>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 name="Group 35"/>
          <p:cNvGrpSpPr/>
          <p:nvPr/>
        </p:nvGrpSpPr>
        <p:grpSpPr>
          <a:xfrm>
            <a:off x="1463043" y="-1"/>
            <a:ext cx="1076599" cy="5267326"/>
            <a:chOff x="1463043" y="-1"/>
            <a:chExt cx="1076599" cy="1415143"/>
          </a:xfrm>
        </p:grpSpPr>
        <p:cxnSp>
          <p:nvCxnSpPr>
            <p:cNvPr id="27" name="Straight Connector 26"/>
            <p:cNvCxnSpPr/>
            <p:nvPr/>
          </p:nvCxnSpPr>
          <p:spPr>
            <a:xfrm rot="5400000" flipH="1" flipV="1">
              <a:off x="755471" y="707571"/>
              <a:ext cx="1415143"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H="1" flipV="1">
              <a:off x="1260569" y="707571"/>
              <a:ext cx="1415143"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5400000" flipH="1" flipV="1">
              <a:off x="1832070" y="707571"/>
              <a:ext cx="1415143" cy="0"/>
            </a:xfrm>
            <a:prstGeom prst="line">
              <a:avLst/>
            </a:prstGeom>
            <a:ln w="3810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7548702" y="4880544"/>
            <a:ext cx="1022499" cy="1304925"/>
            <a:chOff x="7548702" y="4880544"/>
            <a:chExt cx="1022499" cy="1304925"/>
          </a:xfrm>
        </p:grpSpPr>
        <p:pic>
          <p:nvPicPr>
            <p:cNvPr id="2054" name="Picture 6"/>
            <p:cNvPicPr>
              <a:picLocks noChangeAspect="1" noChangeArrowheads="1"/>
            </p:cNvPicPr>
            <p:nvPr/>
          </p:nvPicPr>
          <p:blipFill>
            <a:blip r:embed="rId9" cstate="email">
              <a:extLst>
                <a:ext uri="{28A0092B-C50C-407E-A947-70E740481C1C}">
                  <a14:useLocalDpi xmlns:a14="http://schemas.microsoft.com/office/drawing/2010/main" xmlns=""/>
                </a:ext>
              </a:extLst>
            </a:blip>
            <a:srcRect/>
            <a:stretch>
              <a:fillRect/>
            </a:stretch>
          </p:blipFill>
          <p:spPr bwMode="auto">
            <a:xfrm>
              <a:off x="7548702" y="5082928"/>
              <a:ext cx="704850" cy="704850"/>
            </a:xfrm>
            <a:prstGeom prst="rect">
              <a:avLst/>
            </a:prstGeom>
          </p:spPr>
        </p:pic>
        <p:pic>
          <p:nvPicPr>
            <p:cNvPr id="2057" name="Picture 9"/>
            <p:cNvPicPr>
              <a:picLocks noChangeAspect="1" noChangeArrowheads="1"/>
            </p:cNvPicPr>
            <p:nvPr/>
          </p:nvPicPr>
          <p:blipFill>
            <a:blip r:embed="rId10" cstate="email">
              <a:extLst>
                <a:ext uri="{28A0092B-C50C-407E-A947-70E740481C1C}">
                  <a14:useLocalDpi xmlns:a14="http://schemas.microsoft.com/office/drawing/2010/main" xmlns=""/>
                </a:ext>
              </a:extLst>
            </a:blip>
            <a:srcRect/>
            <a:stretch>
              <a:fillRect/>
            </a:stretch>
          </p:blipFill>
          <p:spPr bwMode="auto">
            <a:xfrm>
              <a:off x="7755477" y="4880544"/>
              <a:ext cx="628650" cy="1304925"/>
            </a:xfrm>
            <a:prstGeom prst="rect">
              <a:avLst/>
            </a:prstGeom>
            <a:extLst>
              <a:ext uri="{53640926-AAD7-44D8-BBD7-CCE9431645EC}">
                <a14:shadowObscured xmlns:a14="http://schemas.microsoft.com/office/drawing/2010/main" xmlns="" val="1"/>
              </a:ext>
            </a:extLst>
          </p:spPr>
        </p:pic>
        <p:pic>
          <p:nvPicPr>
            <p:cNvPr id="2055" name="Picture 7"/>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auto">
            <a:xfrm>
              <a:off x="7923501" y="5427636"/>
              <a:ext cx="647700" cy="619125"/>
            </a:xfrm>
            <a:prstGeom prst="rect">
              <a:avLst/>
            </a:prstGeom>
          </p:spPr>
        </p:pic>
      </p:grpSp>
      <p:pic>
        <p:nvPicPr>
          <p:cNvPr id="2050" name="Picture 2"/>
          <p:cNvPicPr>
            <a:picLocks noChangeAspect="1" noChangeArrowheads="1"/>
          </p:cNvPicPr>
          <p:nvPr/>
        </p:nvPicPr>
        <p:blipFill>
          <a:blip r:embed="rId12" cstate="email">
            <a:extLst>
              <a:ext uri="{28A0092B-C50C-407E-A947-70E740481C1C}">
                <a14:useLocalDpi xmlns:a14="http://schemas.microsoft.com/office/drawing/2010/main" xmlns=""/>
              </a:ext>
            </a:extLst>
          </a:blip>
          <a:srcRect/>
          <a:stretch>
            <a:fillRect/>
          </a:stretch>
        </p:blipFill>
        <p:spPr bwMode="auto">
          <a:xfrm>
            <a:off x="2958066" y="5095505"/>
            <a:ext cx="600075" cy="857250"/>
          </a:xfrm>
          <a:prstGeom prst="rect">
            <a:avLst/>
          </a:prstGeom>
        </p:spPr>
      </p:pic>
      <p:pic>
        <p:nvPicPr>
          <p:cNvPr id="2052" name="Picture 4"/>
          <p:cNvPicPr>
            <a:picLocks noChangeAspect="1" noChangeArrowheads="1"/>
          </p:cNvPicPr>
          <p:nvPr/>
        </p:nvPicPr>
        <p:blipFill>
          <a:blip r:embed="rId11" cstate="email">
            <a:extLst>
              <a:ext uri="{28A0092B-C50C-407E-A947-70E740481C1C}">
                <a14:useLocalDpi xmlns:a14="http://schemas.microsoft.com/office/drawing/2010/main" xmlns=""/>
              </a:ext>
            </a:extLst>
          </a:blip>
          <a:srcRect/>
          <a:stretch>
            <a:fillRect/>
          </a:stretch>
        </p:blipFill>
        <p:spPr bwMode="auto">
          <a:xfrm>
            <a:off x="5702146" y="5087691"/>
            <a:ext cx="647700" cy="619125"/>
          </a:xfrm>
          <a:prstGeom prst="rect">
            <a:avLst/>
          </a:prstGeom>
        </p:spPr>
      </p:pic>
      <p:pic>
        <p:nvPicPr>
          <p:cNvPr id="38" name="Picture 2"/>
          <p:cNvPicPr>
            <a:picLocks noChangeAspect="1" noChangeArrowheads="1"/>
          </p:cNvPicPr>
          <p:nvPr/>
        </p:nvPicPr>
        <p:blipFill rotWithShape="1">
          <a:blip r:embed="rId13" cstate="email">
            <a:extLst>
              <a:ext uri="{28A0092B-C50C-407E-A947-70E740481C1C}">
                <a14:useLocalDpi xmlns:a14="http://schemas.microsoft.com/office/drawing/2010/main" xmlns=""/>
              </a:ext>
            </a:extLst>
          </a:blip>
          <a:srcRect/>
          <a:stretch/>
        </p:blipFill>
        <p:spPr bwMode="auto">
          <a:xfrm>
            <a:off x="8966200" y="0"/>
            <a:ext cx="177800" cy="6858000"/>
          </a:xfrm>
          <a:prstGeom prst="rect">
            <a:avLst/>
          </a:prstGeom>
        </p:spPr>
      </p:pic>
      <p:pic>
        <p:nvPicPr>
          <p:cNvPr id="40" name="Picture 2"/>
          <p:cNvPicPr>
            <a:picLocks noChangeAspect="1" noChangeArrowheads="1"/>
          </p:cNvPicPr>
          <p:nvPr/>
        </p:nvPicPr>
        <p:blipFill rotWithShape="1">
          <a:blip r:embed="rId14" cstate="email">
            <a:extLst>
              <a:ext uri="{28A0092B-C50C-407E-A947-70E740481C1C}">
                <a14:useLocalDpi xmlns:a14="http://schemas.microsoft.com/office/drawing/2010/main" xmlns=""/>
              </a:ext>
            </a:extLst>
          </a:blip>
          <a:srcRect/>
          <a:stretch/>
        </p:blipFill>
        <p:spPr bwMode="auto">
          <a:xfrm>
            <a:off x="3166" y="6286500"/>
            <a:ext cx="9137668" cy="571500"/>
          </a:xfrm>
          <a:prstGeom prst="rect">
            <a:avLst/>
          </a:prstGeom>
        </p:spPr>
      </p:pic>
      <p:pic>
        <p:nvPicPr>
          <p:cNvPr id="2053" name="Picture 5"/>
          <p:cNvPicPr>
            <a:picLocks noChangeAspect="1" noChangeArrowheads="1"/>
          </p:cNvPicPr>
          <p:nvPr/>
        </p:nvPicPr>
        <p:blipFill>
          <a:blip r:embed="rId15" cstate="email">
            <a:extLst>
              <a:ext uri="{28A0092B-C50C-407E-A947-70E740481C1C}">
                <a14:useLocalDpi xmlns:a14="http://schemas.microsoft.com/office/drawing/2010/main" xmlns=""/>
              </a:ext>
            </a:extLst>
          </a:blip>
          <a:srcRect/>
          <a:stretch>
            <a:fillRect/>
          </a:stretch>
        </p:blipFill>
        <p:spPr bwMode="auto">
          <a:xfrm>
            <a:off x="6645769" y="5631170"/>
            <a:ext cx="628650" cy="638175"/>
          </a:xfrm>
          <a:prstGeom prst="rect">
            <a:avLst/>
          </a:prstGeom>
        </p:spPr>
      </p:pic>
      <p:grpSp>
        <p:nvGrpSpPr>
          <p:cNvPr id="33" name="Group 32"/>
          <p:cNvGrpSpPr/>
          <p:nvPr/>
        </p:nvGrpSpPr>
        <p:grpSpPr>
          <a:xfrm>
            <a:off x="4432869" y="4933996"/>
            <a:ext cx="828675" cy="1038225"/>
            <a:chOff x="4432869" y="4933996"/>
            <a:chExt cx="828675" cy="1038225"/>
          </a:xfrm>
        </p:grpSpPr>
        <p:pic>
          <p:nvPicPr>
            <p:cNvPr id="2056" name="Picture 8"/>
            <p:cNvPicPr>
              <a:picLocks noChangeAspect="1" noChangeArrowheads="1"/>
            </p:cNvPicPr>
            <p:nvPr/>
          </p:nvPicPr>
          <p:blipFill>
            <a:blip r:embed="rId16" cstate="email">
              <a:extLst>
                <a:ext uri="{28A0092B-C50C-407E-A947-70E740481C1C}">
                  <a14:useLocalDpi xmlns:a14="http://schemas.microsoft.com/office/drawing/2010/main" xmlns=""/>
                </a:ext>
              </a:extLst>
            </a:blip>
            <a:srcRect/>
            <a:stretch>
              <a:fillRect/>
            </a:stretch>
          </p:blipFill>
          <p:spPr bwMode="auto">
            <a:xfrm>
              <a:off x="4432869" y="4933996"/>
              <a:ext cx="828675" cy="1038225"/>
            </a:xfrm>
            <a:prstGeom prst="rect">
              <a:avLst/>
            </a:prstGeom>
            <a:extLst>
              <a:ext uri="{53640926-AAD7-44D8-BBD7-CCE9431645EC}">
                <a14:shadowObscured xmlns:a14="http://schemas.microsoft.com/office/drawing/2010/main" xmlns="" val="1"/>
              </a:ext>
            </a:extLst>
          </p:spPr>
        </p:pic>
        <p:pic>
          <p:nvPicPr>
            <p:cNvPr id="2051" name="Picture 3"/>
            <p:cNvPicPr>
              <a:picLocks noChangeAspect="1" noChangeArrowheads="1"/>
            </p:cNvPicPr>
            <p:nvPr/>
          </p:nvPicPr>
          <p:blipFill>
            <a:blip r:embed="rId17" cstate="email">
              <a:extLst>
                <a:ext uri="{28A0092B-C50C-407E-A947-70E740481C1C}">
                  <a14:useLocalDpi xmlns:a14="http://schemas.microsoft.com/office/drawing/2010/main" xmlns=""/>
                </a:ext>
              </a:extLst>
            </a:blip>
            <a:srcRect/>
            <a:stretch>
              <a:fillRect/>
            </a:stretch>
          </p:blipFill>
          <p:spPr bwMode="auto">
            <a:xfrm>
              <a:off x="4711499" y="5435630"/>
              <a:ext cx="466725" cy="514350"/>
            </a:xfrm>
            <a:prstGeom prst="rect">
              <a:avLst/>
            </a:prstGeom>
          </p:spPr>
        </p:pic>
      </p:grpSp>
      <p:pic>
        <p:nvPicPr>
          <p:cNvPr id="37" name="Picture 2"/>
          <p:cNvPicPr>
            <a:picLocks noChangeAspect="1" noChangeArrowheads="1"/>
          </p:cNvPicPr>
          <p:nvPr/>
        </p:nvPicPr>
        <p:blipFill rotWithShape="1">
          <a:blip r:embed="rId18" cstate="email">
            <a:extLst>
              <a:ext uri="{28A0092B-C50C-407E-A947-70E740481C1C}">
                <a14:useLocalDpi xmlns:a14="http://schemas.microsoft.com/office/drawing/2010/main" xmlns=""/>
              </a:ext>
            </a:extLst>
          </a:blip>
          <a:srcRect l="-373" r="-2"/>
          <a:stretch/>
        </p:blipFill>
        <p:spPr bwMode="auto">
          <a:xfrm>
            <a:off x="2617335" y="1402070"/>
            <a:ext cx="10149568" cy="486727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350" advClick="0" advTm="1600">
        <p:push dir="u"/>
      </p:transition>
    </mc:Choice>
    <mc:Fallback>
      <p:transition advClick="0" advTm="16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1" fill="hold" nodeType="withEffect">
                                  <p:stCondLst>
                                    <p:cond delay="300"/>
                                  </p:stCondLst>
                                  <p:childTnLst>
                                    <p:animEffect transition="out" filter="wipe(up)">
                                      <p:cBhvr>
                                        <p:cTn id="6" dur="200"/>
                                        <p:tgtEl>
                                          <p:spTgt spid="36"/>
                                        </p:tgtEl>
                                      </p:cBhvr>
                                    </p:animEffect>
                                    <p:set>
                                      <p:cBhvr>
                                        <p:cTn id="7" dur="1" fill="hold">
                                          <p:stCondLst>
                                            <p:cond delay="199"/>
                                          </p:stCondLst>
                                        </p:cTn>
                                        <p:tgtEl>
                                          <p:spTgt spid="36"/>
                                        </p:tgtEl>
                                        <p:attrNameLst>
                                          <p:attrName>style.visibility</p:attrName>
                                        </p:attrNameLst>
                                      </p:cBhvr>
                                      <p:to>
                                        <p:strVal val="hidden"/>
                                      </p:to>
                                    </p:set>
                                  </p:childTnLst>
                                </p:cTn>
                              </p:par>
                              <p:par>
                                <p:cTn id="8" presetID="53" presetClass="entr" presetSubtype="0" fill="hold" nodeType="withEffect">
                                  <p:stCondLst>
                                    <p:cond delay="700"/>
                                  </p:stCondLst>
                                  <p:childTnLst>
                                    <p:set>
                                      <p:cBhvr>
                                        <p:cTn id="9" dur="1" fill="hold">
                                          <p:stCondLst>
                                            <p:cond delay="0"/>
                                          </p:stCondLst>
                                        </p:cTn>
                                        <p:tgtEl>
                                          <p:spTgt spid="1030"/>
                                        </p:tgtEl>
                                        <p:attrNameLst>
                                          <p:attrName>style.visibility</p:attrName>
                                        </p:attrNameLst>
                                      </p:cBhvr>
                                      <p:to>
                                        <p:strVal val="visible"/>
                                      </p:to>
                                    </p:set>
                                    <p:anim calcmode="lin" valueType="num">
                                      <p:cBhvr>
                                        <p:cTn id="10" dur="100" fill="hold"/>
                                        <p:tgtEl>
                                          <p:spTgt spid="1030"/>
                                        </p:tgtEl>
                                        <p:attrNameLst>
                                          <p:attrName>ppt_w</p:attrName>
                                        </p:attrNameLst>
                                      </p:cBhvr>
                                      <p:tavLst>
                                        <p:tav tm="0">
                                          <p:val>
                                            <p:fltVal val="0"/>
                                          </p:val>
                                        </p:tav>
                                        <p:tav tm="100000">
                                          <p:val>
                                            <p:strVal val="#ppt_w"/>
                                          </p:val>
                                        </p:tav>
                                      </p:tavLst>
                                    </p:anim>
                                    <p:anim calcmode="lin" valueType="num">
                                      <p:cBhvr>
                                        <p:cTn id="11" dur="100" fill="hold"/>
                                        <p:tgtEl>
                                          <p:spTgt spid="1030"/>
                                        </p:tgtEl>
                                        <p:attrNameLst>
                                          <p:attrName>ppt_h</p:attrName>
                                        </p:attrNameLst>
                                      </p:cBhvr>
                                      <p:tavLst>
                                        <p:tav tm="0">
                                          <p:val>
                                            <p:fltVal val="0"/>
                                          </p:val>
                                        </p:tav>
                                        <p:tav tm="100000">
                                          <p:val>
                                            <p:strVal val="#ppt_h"/>
                                          </p:val>
                                        </p:tav>
                                      </p:tavLst>
                                    </p:anim>
                                    <p:animEffect transition="in" filter="fade">
                                      <p:cBhvr>
                                        <p:cTn id="12" dur="100"/>
                                        <p:tgtEl>
                                          <p:spTgt spid="1030"/>
                                        </p:tgtEl>
                                      </p:cBhvr>
                                    </p:animEffect>
                                  </p:childTnLst>
                                </p:cTn>
                              </p:par>
                              <p:par>
                                <p:cTn id="13" presetID="53" presetClass="entr" presetSubtype="0" fill="hold" nodeType="withEffect">
                                  <p:stCondLst>
                                    <p:cond delay="800"/>
                                  </p:stCondLst>
                                  <p:childTnLst>
                                    <p:set>
                                      <p:cBhvr>
                                        <p:cTn id="14" dur="1" fill="hold">
                                          <p:stCondLst>
                                            <p:cond delay="0"/>
                                          </p:stCondLst>
                                        </p:cTn>
                                        <p:tgtEl>
                                          <p:spTgt spid="1031"/>
                                        </p:tgtEl>
                                        <p:attrNameLst>
                                          <p:attrName>style.visibility</p:attrName>
                                        </p:attrNameLst>
                                      </p:cBhvr>
                                      <p:to>
                                        <p:strVal val="visible"/>
                                      </p:to>
                                    </p:set>
                                    <p:anim calcmode="lin" valueType="num">
                                      <p:cBhvr>
                                        <p:cTn id="15" dur="100" fill="hold"/>
                                        <p:tgtEl>
                                          <p:spTgt spid="1031"/>
                                        </p:tgtEl>
                                        <p:attrNameLst>
                                          <p:attrName>ppt_w</p:attrName>
                                        </p:attrNameLst>
                                      </p:cBhvr>
                                      <p:tavLst>
                                        <p:tav tm="0">
                                          <p:val>
                                            <p:fltVal val="0"/>
                                          </p:val>
                                        </p:tav>
                                        <p:tav tm="100000">
                                          <p:val>
                                            <p:strVal val="#ppt_w"/>
                                          </p:val>
                                        </p:tav>
                                      </p:tavLst>
                                    </p:anim>
                                    <p:anim calcmode="lin" valueType="num">
                                      <p:cBhvr>
                                        <p:cTn id="16" dur="100" fill="hold"/>
                                        <p:tgtEl>
                                          <p:spTgt spid="1031"/>
                                        </p:tgtEl>
                                        <p:attrNameLst>
                                          <p:attrName>ppt_h</p:attrName>
                                        </p:attrNameLst>
                                      </p:cBhvr>
                                      <p:tavLst>
                                        <p:tav tm="0">
                                          <p:val>
                                            <p:fltVal val="0"/>
                                          </p:val>
                                        </p:tav>
                                        <p:tav tm="100000">
                                          <p:val>
                                            <p:strVal val="#ppt_h"/>
                                          </p:val>
                                        </p:tav>
                                      </p:tavLst>
                                    </p:anim>
                                    <p:animEffect transition="in" filter="fade">
                                      <p:cBhvr>
                                        <p:cTn id="17" dur="100"/>
                                        <p:tgtEl>
                                          <p:spTgt spid="1031"/>
                                        </p:tgtEl>
                                      </p:cBhvr>
                                    </p:animEffect>
                                  </p:childTnLst>
                                </p:cTn>
                              </p:par>
                              <p:par>
                                <p:cTn id="18" presetID="53" presetClass="entr" presetSubtype="0" fill="hold" nodeType="withEffect">
                                  <p:stCondLst>
                                    <p:cond delay="900"/>
                                  </p:stCondLst>
                                  <p:childTnLst>
                                    <p:set>
                                      <p:cBhvr>
                                        <p:cTn id="19" dur="1" fill="hold">
                                          <p:stCondLst>
                                            <p:cond delay="0"/>
                                          </p:stCondLst>
                                        </p:cTn>
                                        <p:tgtEl>
                                          <p:spTgt spid="1029"/>
                                        </p:tgtEl>
                                        <p:attrNameLst>
                                          <p:attrName>style.visibility</p:attrName>
                                        </p:attrNameLst>
                                      </p:cBhvr>
                                      <p:to>
                                        <p:strVal val="visible"/>
                                      </p:to>
                                    </p:set>
                                    <p:anim calcmode="lin" valueType="num">
                                      <p:cBhvr>
                                        <p:cTn id="20" dur="100" fill="hold"/>
                                        <p:tgtEl>
                                          <p:spTgt spid="1029"/>
                                        </p:tgtEl>
                                        <p:attrNameLst>
                                          <p:attrName>ppt_w</p:attrName>
                                        </p:attrNameLst>
                                      </p:cBhvr>
                                      <p:tavLst>
                                        <p:tav tm="0">
                                          <p:val>
                                            <p:fltVal val="0"/>
                                          </p:val>
                                        </p:tav>
                                        <p:tav tm="100000">
                                          <p:val>
                                            <p:strVal val="#ppt_w"/>
                                          </p:val>
                                        </p:tav>
                                      </p:tavLst>
                                    </p:anim>
                                    <p:anim calcmode="lin" valueType="num">
                                      <p:cBhvr>
                                        <p:cTn id="21" dur="100" fill="hold"/>
                                        <p:tgtEl>
                                          <p:spTgt spid="1029"/>
                                        </p:tgtEl>
                                        <p:attrNameLst>
                                          <p:attrName>ppt_h</p:attrName>
                                        </p:attrNameLst>
                                      </p:cBhvr>
                                      <p:tavLst>
                                        <p:tav tm="0">
                                          <p:val>
                                            <p:fltVal val="0"/>
                                          </p:val>
                                        </p:tav>
                                        <p:tav tm="100000">
                                          <p:val>
                                            <p:strVal val="#ppt_h"/>
                                          </p:val>
                                        </p:tav>
                                      </p:tavLst>
                                    </p:anim>
                                    <p:animEffect transition="in" filter="fade">
                                      <p:cBhvr>
                                        <p:cTn id="22" dur="100"/>
                                        <p:tgtEl>
                                          <p:spTgt spid="1029"/>
                                        </p:tgtEl>
                                      </p:cBhvr>
                                    </p:animEffect>
                                  </p:childTnLst>
                                </p:cTn>
                              </p:par>
                              <p:par>
                                <p:cTn id="23" presetID="53" presetClass="entr" presetSubtype="0" fill="hold" nodeType="withEffect">
                                  <p:stCondLst>
                                    <p:cond delay="10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0" fill="hold"/>
                                        <p:tgtEl>
                                          <p:spTgt spid="43"/>
                                        </p:tgtEl>
                                        <p:attrNameLst>
                                          <p:attrName>ppt_w</p:attrName>
                                        </p:attrNameLst>
                                      </p:cBhvr>
                                      <p:tavLst>
                                        <p:tav tm="0">
                                          <p:val>
                                            <p:fltVal val="0"/>
                                          </p:val>
                                        </p:tav>
                                        <p:tav tm="100000">
                                          <p:val>
                                            <p:strVal val="#ppt_w"/>
                                          </p:val>
                                        </p:tav>
                                      </p:tavLst>
                                    </p:anim>
                                    <p:anim calcmode="lin" valueType="num">
                                      <p:cBhvr>
                                        <p:cTn id="26" dur="100" fill="hold"/>
                                        <p:tgtEl>
                                          <p:spTgt spid="43"/>
                                        </p:tgtEl>
                                        <p:attrNameLst>
                                          <p:attrName>ppt_h</p:attrName>
                                        </p:attrNameLst>
                                      </p:cBhvr>
                                      <p:tavLst>
                                        <p:tav tm="0">
                                          <p:val>
                                            <p:fltVal val="0"/>
                                          </p:val>
                                        </p:tav>
                                        <p:tav tm="100000">
                                          <p:val>
                                            <p:strVal val="#ppt_h"/>
                                          </p:val>
                                        </p:tav>
                                      </p:tavLst>
                                    </p:anim>
                                    <p:animEffect transition="in" filter="fade">
                                      <p:cBhvr>
                                        <p:cTn id="27" dur="100"/>
                                        <p:tgtEl>
                                          <p:spTgt spid="43"/>
                                        </p:tgtEl>
                                      </p:cBhvr>
                                    </p:animEffect>
                                  </p:childTnLst>
                                </p:cTn>
                              </p:par>
                              <p:par>
                                <p:cTn id="28" presetID="1" presetClass="entr" presetSubtype="0" fill="hold" nodeType="withEffect">
                                  <p:stCondLst>
                                    <p:cond delay="500"/>
                                  </p:stCondLst>
                                  <p:childTnLst>
                                    <p:set>
                                      <p:cBhvr>
                                        <p:cTn id="29" dur="1" fill="hold">
                                          <p:stCondLst>
                                            <p:cond delay="0"/>
                                          </p:stCondLst>
                                        </p:cTn>
                                        <p:tgtEl>
                                          <p:spTgt spid="2050"/>
                                        </p:tgtEl>
                                        <p:attrNameLst>
                                          <p:attrName>style.visibility</p:attrName>
                                        </p:attrNameLst>
                                      </p:cBhvr>
                                      <p:to>
                                        <p:strVal val="visible"/>
                                      </p:to>
                                    </p:set>
                                  </p:childTnLst>
                                </p:cTn>
                              </p:par>
                              <p:par>
                                <p:cTn id="30" presetID="1" presetClass="entr" presetSubtype="0" fill="hold" nodeType="withEffect">
                                  <p:stCondLst>
                                    <p:cond delay="600"/>
                                  </p:stCondLst>
                                  <p:childTnLst>
                                    <p:set>
                                      <p:cBhvr>
                                        <p:cTn id="31" dur="1" fill="hold">
                                          <p:stCondLst>
                                            <p:cond delay="0"/>
                                          </p:stCondLst>
                                        </p:cTn>
                                        <p:tgtEl>
                                          <p:spTgt spid="33"/>
                                        </p:tgtEl>
                                        <p:attrNameLst>
                                          <p:attrName>style.visibility</p:attrName>
                                        </p:attrNameLst>
                                      </p:cBhvr>
                                      <p:to>
                                        <p:strVal val="visible"/>
                                      </p:to>
                                    </p:set>
                                  </p:childTnLst>
                                </p:cTn>
                              </p:par>
                              <p:par>
                                <p:cTn id="32" presetID="1" presetClass="entr" presetSubtype="0" fill="hold" nodeType="withEffect">
                                  <p:stCondLst>
                                    <p:cond delay="700"/>
                                  </p:stCondLst>
                                  <p:childTnLst>
                                    <p:set>
                                      <p:cBhvr>
                                        <p:cTn id="33" dur="1" fill="hold">
                                          <p:stCondLst>
                                            <p:cond delay="0"/>
                                          </p:stCondLst>
                                        </p:cTn>
                                        <p:tgtEl>
                                          <p:spTgt spid="2052"/>
                                        </p:tgtEl>
                                        <p:attrNameLst>
                                          <p:attrName>style.visibility</p:attrName>
                                        </p:attrNameLst>
                                      </p:cBhvr>
                                      <p:to>
                                        <p:strVal val="visible"/>
                                      </p:to>
                                    </p:set>
                                  </p:childTnLst>
                                </p:cTn>
                              </p:par>
                              <p:par>
                                <p:cTn id="34" presetID="1" presetClass="entr" presetSubtype="0" fill="hold" nodeType="withEffect">
                                  <p:stCondLst>
                                    <p:cond delay="800"/>
                                  </p:stCondLst>
                                  <p:childTnLst>
                                    <p:set>
                                      <p:cBhvr>
                                        <p:cTn id="35" dur="1" fill="hold">
                                          <p:stCondLst>
                                            <p:cond delay="0"/>
                                          </p:stCondLst>
                                        </p:cTn>
                                        <p:tgtEl>
                                          <p:spTgt spid="2053"/>
                                        </p:tgtEl>
                                        <p:attrNameLst>
                                          <p:attrName>style.visibility</p:attrName>
                                        </p:attrNameLst>
                                      </p:cBhvr>
                                      <p:to>
                                        <p:strVal val="visible"/>
                                      </p:to>
                                    </p:set>
                                  </p:childTnLst>
                                </p:cTn>
                              </p:par>
                              <p:par>
                                <p:cTn id="36" presetID="1" presetClass="entr" presetSubtype="0" fill="hold" nodeType="withEffect">
                                  <p:stCondLst>
                                    <p:cond delay="900"/>
                                  </p:stCondLst>
                                  <p:childTnLst>
                                    <p:set>
                                      <p:cBhvr>
                                        <p:cTn id="37" dur="1" fill="hold">
                                          <p:stCondLst>
                                            <p:cond delay="0"/>
                                          </p:stCondLst>
                                        </p:cTn>
                                        <p:tgtEl>
                                          <p:spTgt spid="34"/>
                                        </p:tgtEl>
                                        <p:attrNameLst>
                                          <p:attrName>style.visibility</p:attrName>
                                        </p:attrNameLst>
                                      </p:cBhvr>
                                      <p:to>
                                        <p:strVal val="visible"/>
                                      </p:to>
                                    </p:set>
                                  </p:childTnLst>
                                </p:cTn>
                              </p:par>
                              <p:par>
                                <p:cTn id="38" presetID="22" presetClass="entr" presetSubtype="8" fill="hold" nodeType="withEffect">
                                  <p:stCondLst>
                                    <p:cond delay="50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Five Rules">
  <a:themeElements>
    <a:clrScheme name="Duarte's Five Rules">
      <a:dk1>
        <a:sysClr val="windowText" lastClr="000000"/>
      </a:dk1>
      <a:lt1>
        <a:sysClr val="window" lastClr="FFFFFF"/>
      </a:lt1>
      <a:dk2>
        <a:srgbClr val="000000"/>
      </a:dk2>
      <a:lt2>
        <a:srgbClr val="EEECE1"/>
      </a:lt2>
      <a:accent1>
        <a:srgbClr val="08CFEE"/>
      </a:accent1>
      <a:accent2>
        <a:srgbClr val="F0AA26"/>
      </a:accent2>
      <a:accent3>
        <a:srgbClr val="5DA01F"/>
      </a:accent3>
      <a:accent4>
        <a:srgbClr val="F3EACD"/>
      </a:accent4>
      <a:accent5>
        <a:srgbClr val="4BACC6"/>
      </a:accent5>
      <a:accent6>
        <a:srgbClr val="F79646"/>
      </a:accent6>
      <a:hlink>
        <a:srgbClr val="F0AA26"/>
      </a:hlink>
      <a:folHlink>
        <a:srgbClr val="08CFE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AppVersion>12.000</AppVersion>
  <Characters>0</Characters>
  <CharactersWithSpaces>0</CharactersWithSpaces>
  <DocSecurity>0</DocSecurity>
  <HyperlinksChanged>false</HyperlinksChanged>
  <Lines>0</Lines>
  <LinksUpToDate>false</LinksUpToDate>
  <Pages>58</Pages>
  <Paragraphs>336</Paragraphs>
  <Words>3953</Words>
  <TotalTime>0</TotalTime>
  <MMClips>0</MMClips>
  <ScaleCrop>false</ScaleCrop>
  <HeadingPairs>
    <vt:vector size="2" baseType="variant">
      <vt:variant>
        <vt:lpstr>제목</vt:lpstr>
      </vt:variant>
      <vt:variant>
        <vt:i4>1</vt:i4>
      </vt:variant>
    </vt:vector>
  </HeadingPairs>
  <TitlesOfParts>
    <vt:vector size="1" baseType="lpstr">
      <vt:lpstr>Title text</vt:lpstr>
    </vt:vector>
  </TitlesOfParts>
  <SharedDoc>false</SharedDoc>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3</cp:revision>
  <dcterms:modified xsi:type="dcterms:W3CDTF">2017-10-22T08:52:01Z</dcterms:modified>
</cp:coreProperties>
</file>

<file path=docProps/infrawarePen.xml><?xml version="1.0" encoding="utf-8"?>
<InfrawarePenDraw xmlns="http://www.infraware.co.kr/2012/penmode"/>
</file>